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slides/slide1330.xml" ContentType="application/vnd.openxmlformats-officedocument.presentationml.slide+xml"/>
  <Override PartName="/ppt/slides/slide1331.xml" ContentType="application/vnd.openxmlformats-officedocument.presentationml.slide+xml"/>
  <Override PartName="/ppt/slides/slide1332.xml" ContentType="application/vnd.openxmlformats-officedocument.presentationml.slide+xml"/>
  <Override PartName="/ppt/slides/slide1333.xml" ContentType="application/vnd.openxmlformats-officedocument.presentationml.slide+xml"/>
  <Override PartName="/ppt/slides/slide1334.xml" ContentType="application/vnd.openxmlformats-officedocument.presentationml.slide+xml"/>
  <Override PartName="/ppt/slides/slide1335.xml" ContentType="application/vnd.openxmlformats-officedocument.presentationml.slide+xml"/>
  <Override PartName="/ppt/slides/slide1336.xml" ContentType="application/vnd.openxmlformats-officedocument.presentationml.slide+xml"/>
  <Override PartName="/ppt/slides/slide1337.xml" ContentType="application/vnd.openxmlformats-officedocument.presentationml.slide+xml"/>
  <Override PartName="/ppt/slides/slide1338.xml" ContentType="application/vnd.openxmlformats-officedocument.presentationml.slide+xml"/>
  <Override PartName="/ppt/slides/slide1339.xml" ContentType="application/vnd.openxmlformats-officedocument.presentationml.slide+xml"/>
  <Override PartName="/ppt/slides/slide1340.xml" ContentType="application/vnd.openxmlformats-officedocument.presentationml.slide+xml"/>
  <Override PartName="/ppt/slides/slide1341.xml" ContentType="application/vnd.openxmlformats-officedocument.presentationml.slide+xml"/>
  <Override PartName="/ppt/slides/slide1342.xml" ContentType="application/vnd.openxmlformats-officedocument.presentationml.slide+xml"/>
  <Override PartName="/ppt/slides/slide1343.xml" ContentType="application/vnd.openxmlformats-officedocument.presentationml.slide+xml"/>
  <Override PartName="/ppt/slides/slide1344.xml" ContentType="application/vnd.openxmlformats-officedocument.presentationml.slide+xml"/>
  <Override PartName="/ppt/slides/slide1345.xml" ContentType="application/vnd.openxmlformats-officedocument.presentationml.slide+xml"/>
  <Override PartName="/ppt/slides/slide1346.xml" ContentType="application/vnd.openxmlformats-officedocument.presentationml.slide+xml"/>
  <Override PartName="/ppt/slides/slide1347.xml" ContentType="application/vnd.openxmlformats-officedocument.presentationml.slide+xml"/>
  <Override PartName="/ppt/slides/slide1348.xml" ContentType="application/vnd.openxmlformats-officedocument.presentationml.slide+xml"/>
  <Override PartName="/ppt/slides/slide1349.xml" ContentType="application/vnd.openxmlformats-officedocument.presentationml.slide+xml"/>
  <Override PartName="/ppt/slides/slide1350.xml" ContentType="application/vnd.openxmlformats-officedocument.presentationml.slide+xml"/>
  <Override PartName="/ppt/slides/slide1351.xml" ContentType="application/vnd.openxmlformats-officedocument.presentationml.slide+xml"/>
  <Override PartName="/ppt/slides/slide1352.xml" ContentType="application/vnd.openxmlformats-officedocument.presentationml.slide+xml"/>
  <Override PartName="/ppt/slides/slide1353.xml" ContentType="application/vnd.openxmlformats-officedocument.presentationml.slide+xml"/>
  <Override PartName="/ppt/slides/slide1354.xml" ContentType="application/vnd.openxmlformats-officedocument.presentationml.slide+xml"/>
  <Override PartName="/ppt/slides/slide1355.xml" ContentType="application/vnd.openxmlformats-officedocument.presentationml.slide+xml"/>
  <Override PartName="/ppt/slides/slide1356.xml" ContentType="application/vnd.openxmlformats-officedocument.presentationml.slide+xml"/>
  <Override PartName="/ppt/slides/slide1357.xml" ContentType="application/vnd.openxmlformats-officedocument.presentationml.slide+xml"/>
  <Override PartName="/ppt/slides/slide1358.xml" ContentType="application/vnd.openxmlformats-officedocument.presentationml.slide+xml"/>
  <Override PartName="/ppt/slides/slide1359.xml" ContentType="application/vnd.openxmlformats-officedocument.presentationml.slide+xml"/>
  <Override PartName="/ppt/slides/slide1360.xml" ContentType="application/vnd.openxmlformats-officedocument.presentationml.slide+xml"/>
  <Override PartName="/ppt/slides/slide1361.xml" ContentType="application/vnd.openxmlformats-officedocument.presentationml.slide+xml"/>
  <Override PartName="/ppt/slides/slide1362.xml" ContentType="application/vnd.openxmlformats-officedocument.presentationml.slide+xml"/>
  <Override PartName="/ppt/slides/slide1363.xml" ContentType="application/vnd.openxmlformats-officedocument.presentationml.slide+xml"/>
  <Override PartName="/ppt/slides/slide1364.xml" ContentType="application/vnd.openxmlformats-officedocument.presentationml.slide+xml"/>
  <Override PartName="/ppt/slides/slide1365.xml" ContentType="application/vnd.openxmlformats-officedocument.presentationml.slide+xml"/>
  <Override PartName="/ppt/slides/slide1366.xml" ContentType="application/vnd.openxmlformats-officedocument.presentationml.slide+xml"/>
  <Override PartName="/ppt/slides/slide1367.xml" ContentType="application/vnd.openxmlformats-officedocument.presentationml.slide+xml"/>
  <Override PartName="/ppt/slides/slide1368.xml" ContentType="application/vnd.openxmlformats-officedocument.presentationml.slide+xml"/>
  <Override PartName="/ppt/slides/slide1369.xml" ContentType="application/vnd.openxmlformats-officedocument.presentationml.slide+xml"/>
  <Override PartName="/ppt/slides/slide1370.xml" ContentType="application/vnd.openxmlformats-officedocument.presentationml.slide+xml"/>
  <Override PartName="/ppt/slides/slide1371.xml" ContentType="application/vnd.openxmlformats-officedocument.presentationml.slide+xml"/>
  <Override PartName="/ppt/slides/slide1372.xml" ContentType="application/vnd.openxmlformats-officedocument.presentationml.slide+xml"/>
  <Override PartName="/ppt/slides/slide1373.xml" ContentType="application/vnd.openxmlformats-officedocument.presentationml.slide+xml"/>
  <Override PartName="/ppt/slides/slide1374.xml" ContentType="application/vnd.openxmlformats-officedocument.presentationml.slide+xml"/>
  <Override PartName="/ppt/slides/slide1375.xml" ContentType="application/vnd.openxmlformats-officedocument.presentationml.slide+xml"/>
  <Override PartName="/ppt/slides/slide1376.xml" ContentType="application/vnd.openxmlformats-officedocument.presentationml.slide+xml"/>
  <Override PartName="/ppt/slides/slide1377.xml" ContentType="application/vnd.openxmlformats-officedocument.presentationml.slide+xml"/>
  <Override PartName="/ppt/slides/slide1378.xml" ContentType="application/vnd.openxmlformats-officedocument.presentationml.slide+xml"/>
  <Override PartName="/ppt/slides/slide1379.xml" ContentType="application/vnd.openxmlformats-officedocument.presentationml.slide+xml"/>
  <Override PartName="/ppt/slides/slide1380.xml" ContentType="application/vnd.openxmlformats-officedocument.presentationml.slide+xml"/>
  <Override PartName="/ppt/slides/slide1381.xml" ContentType="application/vnd.openxmlformats-officedocument.presentationml.slide+xml"/>
  <Override PartName="/ppt/slides/slide1382.xml" ContentType="application/vnd.openxmlformats-officedocument.presentationml.slide+xml"/>
  <Override PartName="/ppt/slides/slide1383.xml" ContentType="application/vnd.openxmlformats-officedocument.presentationml.slide+xml"/>
  <Override PartName="/ppt/slides/slide1384.xml" ContentType="application/vnd.openxmlformats-officedocument.presentationml.slide+xml"/>
  <Override PartName="/ppt/slides/slide1385.xml" ContentType="application/vnd.openxmlformats-officedocument.presentationml.slide+xml"/>
  <Override PartName="/ppt/slides/slide1386.xml" ContentType="application/vnd.openxmlformats-officedocument.presentationml.slide+xml"/>
  <Override PartName="/ppt/slides/slide1387.xml" ContentType="application/vnd.openxmlformats-officedocument.presentationml.slide+xml"/>
  <Override PartName="/ppt/slides/slide1388.xml" ContentType="application/vnd.openxmlformats-officedocument.presentationml.slide+xml"/>
  <Override PartName="/ppt/slides/slide1389.xml" ContentType="application/vnd.openxmlformats-officedocument.presentationml.slide+xml"/>
  <Override PartName="/ppt/slides/slide1390.xml" ContentType="application/vnd.openxmlformats-officedocument.presentationml.slide+xml"/>
  <Override PartName="/ppt/slides/slide1391.xml" ContentType="application/vnd.openxmlformats-officedocument.presentationml.slide+xml"/>
  <Override PartName="/ppt/slides/slide1392.xml" ContentType="application/vnd.openxmlformats-officedocument.presentationml.slide+xml"/>
  <Override PartName="/ppt/slides/slide1393.xml" ContentType="application/vnd.openxmlformats-officedocument.presentationml.slide+xml"/>
  <Override PartName="/ppt/slides/slide1394.xml" ContentType="application/vnd.openxmlformats-officedocument.presentationml.slide+xml"/>
  <Override PartName="/ppt/slides/slide1395.xml" ContentType="application/vnd.openxmlformats-officedocument.presentationml.slide+xml"/>
  <Override PartName="/ppt/slides/slide1396.xml" ContentType="application/vnd.openxmlformats-officedocument.presentationml.slide+xml"/>
  <Override PartName="/ppt/slides/slide1397.xml" ContentType="application/vnd.openxmlformats-officedocument.presentationml.slide+xml"/>
  <Override PartName="/ppt/slides/slide1398.xml" ContentType="application/vnd.openxmlformats-officedocument.presentationml.slide+xml"/>
  <Override PartName="/ppt/slides/slide1399.xml" ContentType="application/vnd.openxmlformats-officedocument.presentationml.slide+xml"/>
  <Override PartName="/ppt/slides/slide1400.xml" ContentType="application/vnd.openxmlformats-officedocument.presentationml.slide+xml"/>
  <Override PartName="/ppt/slides/slide1401.xml" ContentType="application/vnd.openxmlformats-officedocument.presentationml.slide+xml"/>
  <Override PartName="/ppt/slides/slide1402.xml" ContentType="application/vnd.openxmlformats-officedocument.presentationml.slide+xml"/>
  <Override PartName="/ppt/slides/slide1403.xml" ContentType="application/vnd.openxmlformats-officedocument.presentationml.slide+xml"/>
  <Override PartName="/ppt/slides/slide1404.xml" ContentType="application/vnd.openxmlformats-officedocument.presentationml.slide+xml"/>
  <Override PartName="/ppt/slides/slide1405.xml" ContentType="application/vnd.openxmlformats-officedocument.presentationml.slide+xml"/>
  <Override PartName="/ppt/slides/slide1406.xml" ContentType="application/vnd.openxmlformats-officedocument.presentationml.slide+xml"/>
  <Override PartName="/ppt/slides/slide1407.xml" ContentType="application/vnd.openxmlformats-officedocument.presentationml.slide+xml"/>
  <Override PartName="/ppt/slides/slide1408.xml" ContentType="application/vnd.openxmlformats-officedocument.presentationml.slide+xml"/>
  <Override PartName="/ppt/slides/slide1409.xml" ContentType="application/vnd.openxmlformats-officedocument.presentationml.slide+xml"/>
  <Override PartName="/ppt/slides/slide1410.xml" ContentType="application/vnd.openxmlformats-officedocument.presentationml.slide+xml"/>
  <Override PartName="/ppt/slides/slide1411.xml" ContentType="application/vnd.openxmlformats-officedocument.presentationml.slide+xml"/>
  <Override PartName="/ppt/slides/slide1412.xml" ContentType="application/vnd.openxmlformats-officedocument.presentationml.slide+xml"/>
  <Override PartName="/ppt/slides/slide1413.xml" ContentType="application/vnd.openxmlformats-officedocument.presentationml.slide+xml"/>
  <Override PartName="/ppt/slides/slide1414.xml" ContentType="application/vnd.openxmlformats-officedocument.presentationml.slide+xml"/>
  <Override PartName="/ppt/slides/slide1415.xml" ContentType="application/vnd.openxmlformats-officedocument.presentationml.slide+xml"/>
  <Override PartName="/ppt/slides/slide1416.xml" ContentType="application/vnd.openxmlformats-officedocument.presentationml.slide+xml"/>
  <Override PartName="/ppt/slides/slide1417.xml" ContentType="application/vnd.openxmlformats-officedocument.presentationml.slide+xml"/>
  <Override PartName="/ppt/slides/slide1418.xml" ContentType="application/vnd.openxmlformats-officedocument.presentationml.slide+xml"/>
  <Override PartName="/ppt/slides/slide1419.xml" ContentType="application/vnd.openxmlformats-officedocument.presentationml.slide+xml"/>
  <Override PartName="/ppt/slides/slide1420.xml" ContentType="application/vnd.openxmlformats-officedocument.presentationml.slide+xml"/>
  <Override PartName="/ppt/slides/slide1421.xml" ContentType="application/vnd.openxmlformats-officedocument.presentationml.slide+xml"/>
  <Override PartName="/ppt/slides/slide1422.xml" ContentType="application/vnd.openxmlformats-officedocument.presentationml.slide+xml"/>
  <Override PartName="/ppt/slides/slide1423.xml" ContentType="application/vnd.openxmlformats-officedocument.presentationml.slide+xml"/>
  <Override PartName="/ppt/slides/slide1424.xml" ContentType="application/vnd.openxmlformats-officedocument.presentationml.slide+xml"/>
  <Override PartName="/ppt/slides/slide1425.xml" ContentType="application/vnd.openxmlformats-officedocument.presentationml.slide+xml"/>
  <Override PartName="/ppt/slides/slide1426.xml" ContentType="application/vnd.openxmlformats-officedocument.presentationml.slide+xml"/>
  <Override PartName="/ppt/slides/slide1427.xml" ContentType="application/vnd.openxmlformats-officedocument.presentationml.slide+xml"/>
  <Override PartName="/ppt/slides/slide1428.xml" ContentType="application/vnd.openxmlformats-officedocument.presentationml.slide+xml"/>
  <Override PartName="/ppt/slides/slide1429.xml" ContentType="application/vnd.openxmlformats-officedocument.presentationml.slide+xml"/>
  <Override PartName="/ppt/slides/slide1430.xml" ContentType="application/vnd.openxmlformats-officedocument.presentationml.slide+xml"/>
  <Override PartName="/ppt/slides/slide1431.xml" ContentType="application/vnd.openxmlformats-officedocument.presentationml.slide+xml"/>
  <Override PartName="/ppt/slides/slide1432.xml" ContentType="application/vnd.openxmlformats-officedocument.presentationml.slide+xml"/>
  <Override PartName="/ppt/slides/slide1433.xml" ContentType="application/vnd.openxmlformats-officedocument.presentationml.slide+xml"/>
  <Override PartName="/ppt/slides/slide1434.xml" ContentType="application/vnd.openxmlformats-officedocument.presentationml.slide+xml"/>
  <Override PartName="/ppt/slides/slide1435.xml" ContentType="application/vnd.openxmlformats-officedocument.presentationml.slide+xml"/>
  <Override PartName="/ppt/slides/slide1436.xml" ContentType="application/vnd.openxmlformats-officedocument.presentationml.slide+xml"/>
  <Override PartName="/ppt/slides/slide1437.xml" ContentType="application/vnd.openxmlformats-officedocument.presentationml.slide+xml"/>
  <Override PartName="/ppt/slides/slide1438.xml" ContentType="application/vnd.openxmlformats-officedocument.presentationml.slide+xml"/>
  <Override PartName="/ppt/slides/slide1439.xml" ContentType="application/vnd.openxmlformats-officedocument.presentationml.slide+xml"/>
  <Override PartName="/ppt/slides/slide1440.xml" ContentType="application/vnd.openxmlformats-officedocument.presentationml.slide+xml"/>
  <Override PartName="/ppt/slides/slide1441.xml" ContentType="application/vnd.openxmlformats-officedocument.presentationml.slide+xml"/>
  <Override PartName="/ppt/slides/slide1442.xml" ContentType="application/vnd.openxmlformats-officedocument.presentationml.slide+xml"/>
  <Override PartName="/ppt/slides/slide1443.xml" ContentType="application/vnd.openxmlformats-officedocument.presentationml.slide+xml"/>
  <Override PartName="/ppt/slides/slide1444.xml" ContentType="application/vnd.openxmlformats-officedocument.presentationml.slide+xml"/>
  <Override PartName="/ppt/slides/slide1445.xml" ContentType="application/vnd.openxmlformats-officedocument.presentationml.slide+xml"/>
  <Override PartName="/ppt/slides/slide1446.xml" ContentType="application/vnd.openxmlformats-officedocument.presentationml.slide+xml"/>
  <Override PartName="/ppt/slides/slide1447.xml" ContentType="application/vnd.openxmlformats-officedocument.presentationml.slide+xml"/>
  <Override PartName="/ppt/slides/slide1448.xml" ContentType="application/vnd.openxmlformats-officedocument.presentationml.slide+xml"/>
  <Override PartName="/ppt/slides/slide1449.xml" ContentType="application/vnd.openxmlformats-officedocument.presentationml.slide+xml"/>
  <Override PartName="/ppt/slides/slide1450.xml" ContentType="application/vnd.openxmlformats-officedocument.presentationml.slide+xml"/>
  <Override PartName="/ppt/slides/slide1451.xml" ContentType="application/vnd.openxmlformats-officedocument.presentationml.slide+xml"/>
  <Override PartName="/ppt/slides/slide1452.xml" ContentType="application/vnd.openxmlformats-officedocument.presentationml.slide+xml"/>
  <Override PartName="/ppt/slides/slide1453.xml" ContentType="application/vnd.openxmlformats-officedocument.presentationml.slide+xml"/>
  <Override PartName="/ppt/slides/slide1454.xml" ContentType="application/vnd.openxmlformats-officedocument.presentationml.slide+xml"/>
  <Override PartName="/ppt/slides/slide1455.xml" ContentType="application/vnd.openxmlformats-officedocument.presentationml.slide+xml"/>
  <Override PartName="/ppt/slides/slide1456.xml" ContentType="application/vnd.openxmlformats-officedocument.presentationml.slide+xml"/>
  <Override PartName="/ppt/slides/slide1457.xml" ContentType="application/vnd.openxmlformats-officedocument.presentationml.slide+xml"/>
  <Override PartName="/ppt/slides/slide1458.xml" ContentType="application/vnd.openxmlformats-officedocument.presentationml.slide+xml"/>
  <Override PartName="/ppt/slides/slide1459.xml" ContentType="application/vnd.openxmlformats-officedocument.presentationml.slide+xml"/>
  <Override PartName="/ppt/slides/slide1460.xml" ContentType="application/vnd.openxmlformats-officedocument.presentationml.slide+xml"/>
  <Override PartName="/ppt/slides/slide1461.xml" ContentType="application/vnd.openxmlformats-officedocument.presentationml.slide+xml"/>
  <Override PartName="/ppt/slides/slide1462.xml" ContentType="application/vnd.openxmlformats-officedocument.presentationml.slide+xml"/>
  <Override PartName="/ppt/slides/slide1463.xml" ContentType="application/vnd.openxmlformats-officedocument.presentationml.slide+xml"/>
  <Override PartName="/ppt/slides/slide1464.xml" ContentType="application/vnd.openxmlformats-officedocument.presentationml.slide+xml"/>
  <Override PartName="/ppt/slides/slide1465.xml" ContentType="application/vnd.openxmlformats-officedocument.presentationml.slide+xml"/>
  <Override PartName="/ppt/slides/slide1466.xml" ContentType="application/vnd.openxmlformats-officedocument.presentationml.slide+xml"/>
  <Override PartName="/ppt/slides/slide1467.xml" ContentType="application/vnd.openxmlformats-officedocument.presentationml.slide+xml"/>
  <Override PartName="/ppt/slides/slide1468.xml" ContentType="application/vnd.openxmlformats-officedocument.presentationml.slide+xml"/>
  <Override PartName="/ppt/slides/slide1469.xml" ContentType="application/vnd.openxmlformats-officedocument.presentationml.slide+xml"/>
  <Override PartName="/ppt/slides/slide1470.xml" ContentType="application/vnd.openxmlformats-officedocument.presentationml.slide+xml"/>
  <Override PartName="/ppt/slides/slide1471.xml" ContentType="application/vnd.openxmlformats-officedocument.presentationml.slide+xml"/>
  <Override PartName="/ppt/slides/slide1472.xml" ContentType="application/vnd.openxmlformats-officedocument.presentationml.slide+xml"/>
  <Override PartName="/ppt/slides/slide1473.xml" ContentType="application/vnd.openxmlformats-officedocument.presentationml.slide+xml"/>
  <Override PartName="/ppt/slides/slide1474.xml" ContentType="application/vnd.openxmlformats-officedocument.presentationml.slide+xml"/>
  <Override PartName="/ppt/slides/slide1475.xml" ContentType="application/vnd.openxmlformats-officedocument.presentationml.slide+xml"/>
  <Override PartName="/ppt/slides/slide1476.xml" ContentType="application/vnd.openxmlformats-officedocument.presentationml.slide+xml"/>
  <Override PartName="/ppt/slides/slide1477.xml" ContentType="application/vnd.openxmlformats-officedocument.presentationml.slide+xml"/>
  <Override PartName="/ppt/slides/slide1478.xml" ContentType="application/vnd.openxmlformats-officedocument.presentationml.slide+xml"/>
  <Override PartName="/ppt/slides/slide1479.xml" ContentType="application/vnd.openxmlformats-officedocument.presentationml.slide+xml"/>
  <Override PartName="/ppt/slides/slide1480.xml" ContentType="application/vnd.openxmlformats-officedocument.presentationml.slide+xml"/>
  <Override PartName="/ppt/slides/slide1481.xml" ContentType="application/vnd.openxmlformats-officedocument.presentationml.slide+xml"/>
  <Override PartName="/ppt/slides/slide1482.xml" ContentType="application/vnd.openxmlformats-officedocument.presentationml.slide+xml"/>
  <Override PartName="/ppt/slides/slide1483.xml" ContentType="application/vnd.openxmlformats-officedocument.presentationml.slide+xml"/>
  <Override PartName="/ppt/slides/slide1484.xml" ContentType="application/vnd.openxmlformats-officedocument.presentationml.slide+xml"/>
  <Override PartName="/ppt/slides/slide1485.xml" ContentType="application/vnd.openxmlformats-officedocument.presentationml.slide+xml"/>
  <Override PartName="/ppt/slides/slide1486.xml" ContentType="application/vnd.openxmlformats-officedocument.presentationml.slide+xml"/>
  <Override PartName="/ppt/slides/slide1487.xml" ContentType="application/vnd.openxmlformats-officedocument.presentationml.slide+xml"/>
  <Override PartName="/ppt/slides/slide1488.xml" ContentType="application/vnd.openxmlformats-officedocument.presentationml.slide+xml"/>
  <Override PartName="/ppt/slides/slide1489.xml" ContentType="application/vnd.openxmlformats-officedocument.presentationml.slide+xml"/>
  <Override PartName="/ppt/slides/slide1490.xml" ContentType="application/vnd.openxmlformats-officedocument.presentationml.slide+xml"/>
  <Override PartName="/ppt/slides/slide1491.xml" ContentType="application/vnd.openxmlformats-officedocument.presentationml.slide+xml"/>
  <Override PartName="/ppt/slides/slide1492.xml" ContentType="application/vnd.openxmlformats-officedocument.presentationml.slide+xml"/>
  <Override PartName="/ppt/slides/slide1493.xml" ContentType="application/vnd.openxmlformats-officedocument.presentationml.slide+xml"/>
  <Override PartName="/ppt/slides/slide1494.xml" ContentType="application/vnd.openxmlformats-officedocument.presentationml.slide+xml"/>
  <Override PartName="/ppt/slides/slide1495.xml" ContentType="application/vnd.openxmlformats-officedocument.presentationml.slide+xml"/>
  <Override PartName="/ppt/slides/slide1496.xml" ContentType="application/vnd.openxmlformats-officedocument.presentationml.slide+xml"/>
  <Override PartName="/ppt/slides/slide1497.xml" ContentType="application/vnd.openxmlformats-officedocument.presentationml.slide+xml"/>
  <Override PartName="/ppt/slides/slide1498.xml" ContentType="application/vnd.openxmlformats-officedocument.presentationml.slide+xml"/>
  <Override PartName="/ppt/slides/slide1499.xml" ContentType="application/vnd.openxmlformats-officedocument.presentationml.slide+xml"/>
  <Override PartName="/ppt/slides/slide1500.xml" ContentType="application/vnd.openxmlformats-officedocument.presentationml.slide+xml"/>
  <Override PartName="/ppt/slides/slide1501.xml" ContentType="application/vnd.openxmlformats-officedocument.presentationml.slide+xml"/>
  <Override PartName="/ppt/slides/slide1502.xml" ContentType="application/vnd.openxmlformats-officedocument.presentationml.slide+xml"/>
  <Override PartName="/ppt/slides/slide1503.xml" ContentType="application/vnd.openxmlformats-officedocument.presentationml.slide+xml"/>
  <Override PartName="/ppt/slides/slide1504.xml" ContentType="application/vnd.openxmlformats-officedocument.presentationml.slide+xml"/>
  <Override PartName="/ppt/slides/slide1505.xml" ContentType="application/vnd.openxmlformats-officedocument.presentationml.slide+xml"/>
  <Override PartName="/ppt/slides/slide1506.xml" ContentType="application/vnd.openxmlformats-officedocument.presentationml.slide+xml"/>
  <Override PartName="/ppt/slides/slide1507.xml" ContentType="application/vnd.openxmlformats-officedocument.presentationml.slide+xml"/>
  <Override PartName="/ppt/slides/slide1508.xml" ContentType="application/vnd.openxmlformats-officedocument.presentationml.slide+xml"/>
  <Override PartName="/ppt/slides/slide1509.xml" ContentType="application/vnd.openxmlformats-officedocument.presentationml.slide+xml"/>
  <Override PartName="/ppt/slides/slide1510.xml" ContentType="application/vnd.openxmlformats-officedocument.presentationml.slide+xml"/>
  <Override PartName="/ppt/slides/slide1511.xml" ContentType="application/vnd.openxmlformats-officedocument.presentationml.slide+xml"/>
  <Override PartName="/ppt/slides/slide1512.xml" ContentType="application/vnd.openxmlformats-officedocument.presentationml.slide+xml"/>
  <Override PartName="/ppt/slides/slide1513.xml" ContentType="application/vnd.openxmlformats-officedocument.presentationml.slide+xml"/>
  <Override PartName="/ppt/slides/slide1514.xml" ContentType="application/vnd.openxmlformats-officedocument.presentationml.slide+xml"/>
  <Override PartName="/ppt/slides/slide1515.xml" ContentType="application/vnd.openxmlformats-officedocument.presentationml.slide+xml"/>
  <Override PartName="/ppt/slides/slide1516.xml" ContentType="application/vnd.openxmlformats-officedocument.presentationml.slide+xml"/>
  <Override PartName="/ppt/slides/slide1517.xml" ContentType="application/vnd.openxmlformats-officedocument.presentationml.slide+xml"/>
  <Override PartName="/ppt/slides/slide1518.xml" ContentType="application/vnd.openxmlformats-officedocument.presentationml.slide+xml"/>
  <Override PartName="/ppt/slides/slide1519.xml" ContentType="application/vnd.openxmlformats-officedocument.presentationml.slide+xml"/>
  <Override PartName="/ppt/slides/slide1520.xml" ContentType="application/vnd.openxmlformats-officedocument.presentationml.slide+xml"/>
  <Override PartName="/ppt/slides/slide1521.xml" ContentType="application/vnd.openxmlformats-officedocument.presentationml.slide+xml"/>
  <Override PartName="/ppt/slides/slide1522.xml" ContentType="application/vnd.openxmlformats-officedocument.presentationml.slide+xml"/>
  <Override PartName="/ppt/slides/slide1523.xml" ContentType="application/vnd.openxmlformats-officedocument.presentationml.slide+xml"/>
  <Override PartName="/ppt/slides/slide1524.xml" ContentType="application/vnd.openxmlformats-officedocument.presentationml.slide+xml"/>
  <Override PartName="/ppt/slides/slide1525.xml" ContentType="application/vnd.openxmlformats-officedocument.presentationml.slide+xml"/>
  <Override PartName="/ppt/slides/slide1526.xml" ContentType="application/vnd.openxmlformats-officedocument.presentationml.slide+xml"/>
  <Override PartName="/ppt/slides/slide1527.xml" ContentType="application/vnd.openxmlformats-officedocument.presentationml.slide+xml"/>
  <Override PartName="/ppt/slides/slide1528.xml" ContentType="application/vnd.openxmlformats-officedocument.presentationml.slide+xml"/>
  <Override PartName="/ppt/slides/slide1529.xml" ContentType="application/vnd.openxmlformats-officedocument.presentationml.slide+xml"/>
  <Override PartName="/ppt/slides/slide1530.xml" ContentType="application/vnd.openxmlformats-officedocument.presentationml.slide+xml"/>
  <Override PartName="/ppt/slides/slide1531.xml" ContentType="application/vnd.openxmlformats-officedocument.presentationml.slide+xml"/>
  <Override PartName="/ppt/slides/slide1532.xml" ContentType="application/vnd.openxmlformats-officedocument.presentationml.slide+xml"/>
  <Override PartName="/ppt/slides/slide1533.xml" ContentType="application/vnd.openxmlformats-officedocument.presentationml.slide+xml"/>
  <Override PartName="/ppt/slides/slide1534.xml" ContentType="application/vnd.openxmlformats-officedocument.presentationml.slide+xml"/>
  <Override PartName="/ppt/slides/slide1535.xml" ContentType="application/vnd.openxmlformats-officedocument.presentationml.slide+xml"/>
  <Override PartName="/ppt/slides/slide1536.xml" ContentType="application/vnd.openxmlformats-officedocument.presentationml.slide+xml"/>
  <Override PartName="/ppt/slides/slide1537.xml" ContentType="application/vnd.openxmlformats-officedocument.presentationml.slide+xml"/>
  <Override PartName="/ppt/slides/slide1538.xml" ContentType="application/vnd.openxmlformats-officedocument.presentationml.slide+xml"/>
  <Override PartName="/ppt/slides/slide1539.xml" ContentType="application/vnd.openxmlformats-officedocument.presentationml.slide+xml"/>
  <Override PartName="/ppt/slides/slide1540.xml" ContentType="application/vnd.openxmlformats-officedocument.presentationml.slide+xml"/>
  <Override PartName="/ppt/slides/slide1541.xml" ContentType="application/vnd.openxmlformats-officedocument.presentationml.slide+xml"/>
  <Override PartName="/ppt/slides/slide1542.xml" ContentType="application/vnd.openxmlformats-officedocument.presentationml.slide+xml"/>
  <Override PartName="/ppt/slides/slide1543.xml" ContentType="application/vnd.openxmlformats-officedocument.presentationml.slide+xml"/>
  <Override PartName="/ppt/slides/slide1544.xml" ContentType="application/vnd.openxmlformats-officedocument.presentationml.slide+xml"/>
  <Override PartName="/ppt/slides/slide1545.xml" ContentType="application/vnd.openxmlformats-officedocument.presentationml.slide+xml"/>
  <Override PartName="/ppt/slides/slide1546.xml" ContentType="application/vnd.openxmlformats-officedocument.presentationml.slide+xml"/>
  <Override PartName="/ppt/slides/slide1547.xml" ContentType="application/vnd.openxmlformats-officedocument.presentationml.slide+xml"/>
  <Override PartName="/ppt/slides/slide1548.xml" ContentType="application/vnd.openxmlformats-officedocument.presentationml.slide+xml"/>
  <Override PartName="/ppt/slides/slide1549.xml" ContentType="application/vnd.openxmlformats-officedocument.presentationml.slide+xml"/>
  <Override PartName="/ppt/slides/slide1550.xml" ContentType="application/vnd.openxmlformats-officedocument.presentationml.slide+xml"/>
  <Override PartName="/ppt/slides/slide1551.xml" ContentType="application/vnd.openxmlformats-officedocument.presentationml.slide+xml"/>
  <Override PartName="/ppt/slides/slide1552.xml" ContentType="application/vnd.openxmlformats-officedocument.presentationml.slide+xml"/>
  <Override PartName="/ppt/slides/slide1553.xml" ContentType="application/vnd.openxmlformats-officedocument.presentationml.slide+xml"/>
  <Override PartName="/ppt/slides/slide1554.xml" ContentType="application/vnd.openxmlformats-officedocument.presentationml.slide+xml"/>
  <Override PartName="/ppt/slides/slide1555.xml" ContentType="application/vnd.openxmlformats-officedocument.presentationml.slide+xml"/>
  <Override PartName="/ppt/slides/slide1556.xml" ContentType="application/vnd.openxmlformats-officedocument.presentationml.slide+xml"/>
  <Override PartName="/ppt/slides/slide1557.xml" ContentType="application/vnd.openxmlformats-officedocument.presentationml.slide+xml"/>
  <Override PartName="/ppt/slides/slide1558.xml" ContentType="application/vnd.openxmlformats-officedocument.presentationml.slide+xml"/>
  <Override PartName="/ppt/slides/slide1559.xml" ContentType="application/vnd.openxmlformats-officedocument.presentationml.slide+xml"/>
  <Override PartName="/ppt/slides/slide1560.xml" ContentType="application/vnd.openxmlformats-officedocument.presentationml.slide+xml"/>
  <Override PartName="/ppt/slides/slide1561.xml" ContentType="application/vnd.openxmlformats-officedocument.presentationml.slide+xml"/>
  <Override PartName="/ppt/slides/slide1562.xml" ContentType="application/vnd.openxmlformats-officedocument.presentationml.slide+xml"/>
  <Override PartName="/ppt/slides/slide1563.xml" ContentType="application/vnd.openxmlformats-officedocument.presentationml.slide+xml"/>
  <Override PartName="/ppt/slides/slide1564.xml" ContentType="application/vnd.openxmlformats-officedocument.presentationml.slide+xml"/>
  <Override PartName="/ppt/slides/slide1565.xml" ContentType="application/vnd.openxmlformats-officedocument.presentationml.slide+xml"/>
  <Override PartName="/ppt/slides/slide1566.xml" ContentType="application/vnd.openxmlformats-officedocument.presentationml.slide+xml"/>
  <Override PartName="/ppt/slides/slide1567.xml" ContentType="application/vnd.openxmlformats-officedocument.presentationml.slide+xml"/>
  <Override PartName="/ppt/slides/slide1568.xml" ContentType="application/vnd.openxmlformats-officedocument.presentationml.slide+xml"/>
  <Override PartName="/ppt/slides/slide1569.xml" ContentType="application/vnd.openxmlformats-officedocument.presentationml.slide+xml"/>
  <Override PartName="/ppt/slides/slide1570.xml" ContentType="application/vnd.openxmlformats-officedocument.presentationml.slide+xml"/>
  <Override PartName="/ppt/slides/slide1571.xml" ContentType="application/vnd.openxmlformats-officedocument.presentationml.slide+xml"/>
  <Override PartName="/ppt/slides/slide1572.xml" ContentType="application/vnd.openxmlformats-officedocument.presentationml.slide+xml"/>
  <Override PartName="/ppt/slides/slide1573.xml" ContentType="application/vnd.openxmlformats-officedocument.presentationml.slide+xml"/>
  <Override PartName="/ppt/slides/slide1574.xml" ContentType="application/vnd.openxmlformats-officedocument.presentationml.slide+xml"/>
  <Override PartName="/ppt/slides/slide1575.xml" ContentType="application/vnd.openxmlformats-officedocument.presentationml.slide+xml"/>
  <Override PartName="/ppt/slides/slide1576.xml" ContentType="application/vnd.openxmlformats-officedocument.presentationml.slide+xml"/>
  <Override PartName="/ppt/slides/slide1577.xml" ContentType="application/vnd.openxmlformats-officedocument.presentationml.slide+xml"/>
  <Override PartName="/ppt/slides/slide1578.xml" ContentType="application/vnd.openxmlformats-officedocument.presentationml.slide+xml"/>
  <Override PartName="/ppt/slides/slide1579.xml" ContentType="application/vnd.openxmlformats-officedocument.presentationml.slide+xml"/>
  <Override PartName="/ppt/slides/slide1580.xml" ContentType="application/vnd.openxmlformats-officedocument.presentationml.slide+xml"/>
  <Override PartName="/ppt/slides/slide1581.xml" ContentType="application/vnd.openxmlformats-officedocument.presentationml.slide+xml"/>
  <Override PartName="/ppt/slides/slide1582.xml" ContentType="application/vnd.openxmlformats-officedocument.presentationml.slide+xml"/>
  <Override PartName="/ppt/slides/slide1583.xml" ContentType="application/vnd.openxmlformats-officedocument.presentationml.slide+xml"/>
  <Override PartName="/ppt/slides/slide1584.xml" ContentType="application/vnd.openxmlformats-officedocument.presentationml.slide+xml"/>
  <Override PartName="/ppt/slides/slide1585.xml" ContentType="application/vnd.openxmlformats-officedocument.presentationml.slide+xml"/>
  <Override PartName="/ppt/slides/slide1586.xml" ContentType="application/vnd.openxmlformats-officedocument.presentationml.slide+xml"/>
  <Override PartName="/ppt/slides/slide1587.xml" ContentType="application/vnd.openxmlformats-officedocument.presentationml.slide+xml"/>
  <Override PartName="/ppt/slides/slide1588.xml" ContentType="application/vnd.openxmlformats-officedocument.presentationml.slide+xml"/>
  <Override PartName="/ppt/slides/slide1589.xml" ContentType="application/vnd.openxmlformats-officedocument.presentationml.slide+xml"/>
  <Override PartName="/ppt/slides/slide1590.xml" ContentType="application/vnd.openxmlformats-officedocument.presentationml.slide+xml"/>
  <Override PartName="/ppt/slides/slide1591.xml" ContentType="application/vnd.openxmlformats-officedocument.presentationml.slide+xml"/>
  <Override PartName="/ppt/slides/slide1592.xml" ContentType="application/vnd.openxmlformats-officedocument.presentationml.slide+xml"/>
  <Override PartName="/ppt/slides/slide1593.xml" ContentType="application/vnd.openxmlformats-officedocument.presentationml.slide+xml"/>
  <Override PartName="/ppt/slides/slide1594.xml" ContentType="application/vnd.openxmlformats-officedocument.presentationml.slide+xml"/>
  <Override PartName="/ppt/slides/slide1595.xml" ContentType="application/vnd.openxmlformats-officedocument.presentationml.slide+xml"/>
  <Override PartName="/ppt/slides/slide1596.xml" ContentType="application/vnd.openxmlformats-officedocument.presentationml.slide+xml"/>
  <Override PartName="/ppt/slides/slide1597.xml" ContentType="application/vnd.openxmlformats-officedocument.presentationml.slide+xml"/>
  <Override PartName="/ppt/slides/slide1598.xml" ContentType="application/vnd.openxmlformats-officedocument.presentationml.slide+xml"/>
  <Override PartName="/ppt/slides/slide1599.xml" ContentType="application/vnd.openxmlformats-officedocument.presentationml.slide+xml"/>
  <Override PartName="/ppt/slides/slide1600.xml" ContentType="application/vnd.openxmlformats-officedocument.presentationml.slide+xml"/>
  <Override PartName="/ppt/slides/slide1601.xml" ContentType="application/vnd.openxmlformats-officedocument.presentationml.slide+xml"/>
  <Override PartName="/ppt/slides/slide1602.xml" ContentType="application/vnd.openxmlformats-officedocument.presentationml.slide+xml"/>
  <Override PartName="/ppt/slides/slide1603.xml" ContentType="application/vnd.openxmlformats-officedocument.presentationml.slide+xml"/>
  <Override PartName="/ppt/slides/slide1604.xml" ContentType="application/vnd.openxmlformats-officedocument.presentationml.slide+xml"/>
  <Override PartName="/ppt/slides/slide1605.xml" ContentType="application/vnd.openxmlformats-officedocument.presentationml.slide+xml"/>
  <Override PartName="/ppt/slides/slide1606.xml" ContentType="application/vnd.openxmlformats-officedocument.presentationml.slide+xml"/>
  <Override PartName="/ppt/slides/slide1607.xml" ContentType="application/vnd.openxmlformats-officedocument.presentationml.slide+xml"/>
  <Override PartName="/ppt/slides/slide1608.xml" ContentType="application/vnd.openxmlformats-officedocument.presentationml.slide+xml"/>
  <Override PartName="/ppt/slides/slide1609.xml" ContentType="application/vnd.openxmlformats-officedocument.presentationml.slide+xml"/>
  <Override PartName="/ppt/slides/slide1610.xml" ContentType="application/vnd.openxmlformats-officedocument.presentationml.slide+xml"/>
  <Override PartName="/ppt/slides/slide1611.xml" ContentType="application/vnd.openxmlformats-officedocument.presentationml.slide+xml"/>
  <Override PartName="/ppt/slides/slide1612.xml" ContentType="application/vnd.openxmlformats-officedocument.presentationml.slide+xml"/>
  <Override PartName="/ppt/slides/slide1613.xml" ContentType="application/vnd.openxmlformats-officedocument.presentationml.slide+xml"/>
  <Override PartName="/ppt/slides/slide1614.xml" ContentType="application/vnd.openxmlformats-officedocument.presentationml.slide+xml"/>
  <Override PartName="/ppt/slides/slide1615.xml" ContentType="application/vnd.openxmlformats-officedocument.presentationml.slide+xml"/>
  <Override PartName="/ppt/slides/slide1616.xml" ContentType="application/vnd.openxmlformats-officedocument.presentationml.slide+xml"/>
  <Override PartName="/ppt/slides/slide1617.xml" ContentType="application/vnd.openxmlformats-officedocument.presentationml.slide+xml"/>
  <Override PartName="/ppt/slides/slide1618.xml" ContentType="application/vnd.openxmlformats-officedocument.presentationml.slide+xml"/>
  <Override PartName="/ppt/slides/slide1619.xml" ContentType="application/vnd.openxmlformats-officedocument.presentationml.slide+xml"/>
  <Override PartName="/ppt/slides/slide1620.xml" ContentType="application/vnd.openxmlformats-officedocument.presentationml.slide+xml"/>
  <Override PartName="/ppt/slides/slide1621.xml" ContentType="application/vnd.openxmlformats-officedocument.presentationml.slide+xml"/>
  <Override PartName="/ppt/slides/slide1622.xml" ContentType="application/vnd.openxmlformats-officedocument.presentationml.slide+xml"/>
  <Override PartName="/ppt/slides/slide1623.xml" ContentType="application/vnd.openxmlformats-officedocument.presentationml.slide+xml"/>
  <Override PartName="/ppt/slides/slide1624.xml" ContentType="application/vnd.openxmlformats-officedocument.presentationml.slide+xml"/>
  <Override PartName="/ppt/slides/slide1625.xml" ContentType="application/vnd.openxmlformats-officedocument.presentationml.slide+xml"/>
  <Override PartName="/ppt/slides/slide1626.xml" ContentType="application/vnd.openxmlformats-officedocument.presentationml.slide+xml"/>
  <Override PartName="/ppt/slides/slide1627.xml" ContentType="application/vnd.openxmlformats-officedocument.presentationml.slide+xml"/>
  <Override PartName="/ppt/slides/slide1628.xml" ContentType="application/vnd.openxmlformats-officedocument.presentationml.slide+xml"/>
  <Override PartName="/ppt/slides/slide1629.xml" ContentType="application/vnd.openxmlformats-officedocument.presentationml.slide+xml"/>
  <Override PartName="/ppt/slides/slide1630.xml" ContentType="application/vnd.openxmlformats-officedocument.presentationml.slide+xml"/>
  <Override PartName="/ppt/slides/slide1631.xml" ContentType="application/vnd.openxmlformats-officedocument.presentationml.slide+xml"/>
  <Override PartName="/ppt/slides/slide1632.xml" ContentType="application/vnd.openxmlformats-officedocument.presentationml.slide+xml"/>
  <Override PartName="/ppt/slides/slide1633.xml" ContentType="application/vnd.openxmlformats-officedocument.presentationml.slide+xml"/>
  <Override PartName="/ppt/slides/slide1634.xml" ContentType="application/vnd.openxmlformats-officedocument.presentationml.slide+xml"/>
  <Override PartName="/ppt/slides/slide1635.xml" ContentType="application/vnd.openxmlformats-officedocument.presentationml.slide+xml"/>
  <Override PartName="/ppt/slides/slide1636.xml" ContentType="application/vnd.openxmlformats-officedocument.presentationml.slide+xml"/>
  <Override PartName="/ppt/slides/slide1637.xml" ContentType="application/vnd.openxmlformats-officedocument.presentationml.slide+xml"/>
  <Override PartName="/ppt/slides/slide1638.xml" ContentType="application/vnd.openxmlformats-officedocument.presentationml.slide+xml"/>
  <Override PartName="/ppt/slides/slide1639.xml" ContentType="application/vnd.openxmlformats-officedocument.presentationml.slide+xml"/>
  <Override PartName="/ppt/slides/slide1640.xml" ContentType="application/vnd.openxmlformats-officedocument.presentationml.slide+xml"/>
  <Override PartName="/ppt/slides/slide1641.xml" ContentType="application/vnd.openxmlformats-officedocument.presentationml.slide+xml"/>
  <Override PartName="/ppt/slides/slide1642.xml" ContentType="application/vnd.openxmlformats-officedocument.presentationml.slide+xml"/>
  <Override PartName="/ppt/slides/slide1643.xml" ContentType="application/vnd.openxmlformats-officedocument.presentationml.slide+xml"/>
  <Override PartName="/ppt/slides/slide1644.xml" ContentType="application/vnd.openxmlformats-officedocument.presentationml.slide+xml"/>
  <Override PartName="/ppt/slides/slide1645.xml" ContentType="application/vnd.openxmlformats-officedocument.presentationml.slide+xml"/>
  <Override PartName="/ppt/slides/slide1646.xml" ContentType="application/vnd.openxmlformats-officedocument.presentationml.slide+xml"/>
  <Override PartName="/ppt/slides/slide1647.xml" ContentType="application/vnd.openxmlformats-officedocument.presentationml.slide+xml"/>
  <Override PartName="/ppt/slides/slide1648.xml" ContentType="application/vnd.openxmlformats-officedocument.presentationml.slide+xml"/>
  <Override PartName="/ppt/slides/slide1649.xml" ContentType="application/vnd.openxmlformats-officedocument.presentationml.slide+xml"/>
  <Override PartName="/ppt/slides/slide1650.xml" ContentType="application/vnd.openxmlformats-officedocument.presentationml.slide+xml"/>
  <Override PartName="/ppt/slides/slide1651.xml" ContentType="application/vnd.openxmlformats-officedocument.presentationml.slide+xml"/>
  <Override PartName="/ppt/slides/slide1652.xml" ContentType="application/vnd.openxmlformats-officedocument.presentationml.slide+xml"/>
  <Override PartName="/ppt/slides/slide1653.xml" ContentType="application/vnd.openxmlformats-officedocument.presentationml.slide+xml"/>
  <Override PartName="/ppt/slides/slide1654.xml" ContentType="application/vnd.openxmlformats-officedocument.presentationml.slide+xml"/>
  <Override PartName="/ppt/slides/slide1655.xml" ContentType="application/vnd.openxmlformats-officedocument.presentationml.slide+xml"/>
  <Override PartName="/ppt/slides/slide1656.xml" ContentType="application/vnd.openxmlformats-officedocument.presentationml.slide+xml"/>
  <Override PartName="/ppt/slides/slide1657.xml" ContentType="application/vnd.openxmlformats-officedocument.presentationml.slide+xml"/>
  <Override PartName="/ppt/slides/slide1658.xml" ContentType="application/vnd.openxmlformats-officedocument.presentationml.slide+xml"/>
  <Override PartName="/ppt/slides/slide1659.xml" ContentType="application/vnd.openxmlformats-officedocument.presentationml.slide+xml"/>
  <Override PartName="/ppt/slides/slide1660.xml" ContentType="application/vnd.openxmlformats-officedocument.presentationml.slide+xml"/>
  <Override PartName="/ppt/slides/slide1661.xml" ContentType="application/vnd.openxmlformats-officedocument.presentationml.slide+xml"/>
  <Override PartName="/ppt/slides/slide1662.xml" ContentType="application/vnd.openxmlformats-officedocument.presentationml.slide+xml"/>
  <Override PartName="/ppt/slides/slide1663.xml" ContentType="application/vnd.openxmlformats-officedocument.presentationml.slide+xml"/>
  <Override PartName="/ppt/slides/slide1664.xml" ContentType="application/vnd.openxmlformats-officedocument.presentationml.slide+xml"/>
  <Override PartName="/ppt/slides/slide1665.xml" ContentType="application/vnd.openxmlformats-officedocument.presentationml.slide+xml"/>
  <Override PartName="/ppt/slides/slide1666.xml" ContentType="application/vnd.openxmlformats-officedocument.presentationml.slide+xml"/>
  <Override PartName="/ppt/slides/slide1667.xml" ContentType="application/vnd.openxmlformats-officedocument.presentationml.slide+xml"/>
  <Override PartName="/ppt/slides/slide1668.xml" ContentType="application/vnd.openxmlformats-officedocument.presentationml.slide+xml"/>
  <Override PartName="/ppt/slides/slide1669.xml" ContentType="application/vnd.openxmlformats-officedocument.presentationml.slide+xml"/>
  <Override PartName="/ppt/slides/slide1670.xml" ContentType="application/vnd.openxmlformats-officedocument.presentationml.slide+xml"/>
  <Override PartName="/ppt/slides/slide1671.xml" ContentType="application/vnd.openxmlformats-officedocument.presentationml.slide+xml"/>
  <Override PartName="/ppt/slides/slide1672.xml" ContentType="application/vnd.openxmlformats-officedocument.presentationml.slide+xml"/>
  <Override PartName="/ppt/slides/slide1673.xml" ContentType="application/vnd.openxmlformats-officedocument.presentationml.slide+xml"/>
  <Override PartName="/ppt/slides/slide1674.xml" ContentType="application/vnd.openxmlformats-officedocument.presentationml.slide+xml"/>
  <Override PartName="/ppt/slides/slide1675.xml" ContentType="application/vnd.openxmlformats-officedocument.presentationml.slide+xml"/>
  <Override PartName="/ppt/slides/slide1676.xml" ContentType="application/vnd.openxmlformats-officedocument.presentationml.slide+xml"/>
  <Override PartName="/ppt/slides/slide1677.xml" ContentType="application/vnd.openxmlformats-officedocument.presentationml.slide+xml"/>
  <Override PartName="/ppt/slides/slide1678.xml" ContentType="application/vnd.openxmlformats-officedocument.presentationml.slide+xml"/>
  <Override PartName="/ppt/slides/slide1679.xml" ContentType="application/vnd.openxmlformats-officedocument.presentationml.slide+xml"/>
  <Override PartName="/ppt/slides/slide1680.xml" ContentType="application/vnd.openxmlformats-officedocument.presentationml.slide+xml"/>
  <Override PartName="/ppt/slides/slide1681.xml" ContentType="application/vnd.openxmlformats-officedocument.presentationml.slide+xml"/>
  <Override PartName="/ppt/slides/slide1682.xml" ContentType="application/vnd.openxmlformats-officedocument.presentationml.slide+xml"/>
  <Override PartName="/ppt/slides/slide1683.xml" ContentType="application/vnd.openxmlformats-officedocument.presentationml.slide+xml"/>
  <Override PartName="/ppt/slides/slide1684.xml" ContentType="application/vnd.openxmlformats-officedocument.presentationml.slide+xml"/>
  <Override PartName="/ppt/slides/slide1685.xml" ContentType="application/vnd.openxmlformats-officedocument.presentationml.slide+xml"/>
  <Override PartName="/ppt/slides/slide1686.xml" ContentType="application/vnd.openxmlformats-officedocument.presentationml.slide+xml"/>
  <Override PartName="/ppt/slides/slide1687.xml" ContentType="application/vnd.openxmlformats-officedocument.presentationml.slide+xml"/>
  <Override PartName="/ppt/slides/slide1688.xml" ContentType="application/vnd.openxmlformats-officedocument.presentationml.slide+xml"/>
  <Override PartName="/ppt/slides/slide1689.xml" ContentType="application/vnd.openxmlformats-officedocument.presentationml.slide+xml"/>
  <Override PartName="/ppt/slides/slide1690.xml" ContentType="application/vnd.openxmlformats-officedocument.presentationml.slide+xml"/>
  <Override PartName="/ppt/slides/slide1691.xml" ContentType="application/vnd.openxmlformats-officedocument.presentationml.slide+xml"/>
  <Override PartName="/ppt/slides/slide1692.xml" ContentType="application/vnd.openxmlformats-officedocument.presentationml.slide+xml"/>
  <Override PartName="/ppt/slides/slide1693.xml" ContentType="application/vnd.openxmlformats-officedocument.presentationml.slide+xml"/>
  <Override PartName="/ppt/slides/slide1694.xml" ContentType="application/vnd.openxmlformats-officedocument.presentationml.slide+xml"/>
  <Override PartName="/ppt/slides/slide1695.xml" ContentType="application/vnd.openxmlformats-officedocument.presentationml.slide+xml"/>
  <Override PartName="/ppt/slides/slide1696.xml" ContentType="application/vnd.openxmlformats-officedocument.presentationml.slide+xml"/>
  <Override PartName="/ppt/slides/slide1697.xml" ContentType="application/vnd.openxmlformats-officedocument.presentationml.slide+xml"/>
  <Override PartName="/ppt/slides/slide1698.xml" ContentType="application/vnd.openxmlformats-officedocument.presentationml.slide+xml"/>
  <Override PartName="/ppt/slides/slide1699.xml" ContentType="application/vnd.openxmlformats-officedocument.presentationml.slide+xml"/>
  <Override PartName="/ppt/slides/slide1700.xml" ContentType="application/vnd.openxmlformats-officedocument.presentationml.slide+xml"/>
  <Override PartName="/ppt/slides/slide1701.xml" ContentType="application/vnd.openxmlformats-officedocument.presentationml.slide+xml"/>
  <Override PartName="/ppt/slides/slide1702.xml" ContentType="application/vnd.openxmlformats-officedocument.presentationml.slide+xml"/>
  <Override PartName="/ppt/slides/slide1703.xml" ContentType="application/vnd.openxmlformats-officedocument.presentationml.slide+xml"/>
  <Override PartName="/ppt/slides/slide1704.xml" ContentType="application/vnd.openxmlformats-officedocument.presentationml.slide+xml"/>
  <Override PartName="/ppt/slides/slide1705.xml" ContentType="application/vnd.openxmlformats-officedocument.presentationml.slide+xml"/>
  <Override PartName="/ppt/slides/slide1706.xml" ContentType="application/vnd.openxmlformats-officedocument.presentationml.slide+xml"/>
  <Override PartName="/ppt/slides/slide1707.xml" ContentType="application/vnd.openxmlformats-officedocument.presentationml.slide+xml"/>
  <Override PartName="/ppt/slides/slide1708.xml" ContentType="application/vnd.openxmlformats-officedocument.presentationml.slide+xml"/>
  <Override PartName="/ppt/slides/slide1709.xml" ContentType="application/vnd.openxmlformats-officedocument.presentationml.slide+xml"/>
  <Override PartName="/ppt/slides/slide1710.xml" ContentType="application/vnd.openxmlformats-officedocument.presentationml.slide+xml"/>
  <Override PartName="/ppt/slides/slide1711.xml" ContentType="application/vnd.openxmlformats-officedocument.presentationml.slide+xml"/>
  <Override PartName="/ppt/slides/slide1712.xml" ContentType="application/vnd.openxmlformats-officedocument.presentationml.slide+xml"/>
  <Override PartName="/ppt/slides/slide1713.xml" ContentType="application/vnd.openxmlformats-officedocument.presentationml.slide+xml"/>
  <Override PartName="/ppt/slides/slide1714.xml" ContentType="application/vnd.openxmlformats-officedocument.presentationml.slide+xml"/>
  <Override PartName="/ppt/slides/slide1715.xml" ContentType="application/vnd.openxmlformats-officedocument.presentationml.slide+xml"/>
  <Override PartName="/ppt/slides/slide1716.xml" ContentType="application/vnd.openxmlformats-officedocument.presentationml.slide+xml"/>
  <Override PartName="/ppt/slides/slide1717.xml" ContentType="application/vnd.openxmlformats-officedocument.presentationml.slide+xml"/>
  <Override PartName="/ppt/slides/slide1718.xml" ContentType="application/vnd.openxmlformats-officedocument.presentationml.slide+xml"/>
  <Override PartName="/ppt/slides/slide1719.xml" ContentType="application/vnd.openxmlformats-officedocument.presentationml.slide+xml"/>
  <Override PartName="/ppt/slides/slide1720.xml" ContentType="application/vnd.openxmlformats-officedocument.presentationml.slide+xml"/>
  <Override PartName="/ppt/slides/slide1721.xml" ContentType="application/vnd.openxmlformats-officedocument.presentationml.slide+xml"/>
  <Override PartName="/ppt/slides/slide1722.xml" ContentType="application/vnd.openxmlformats-officedocument.presentationml.slide+xml"/>
  <Override PartName="/ppt/slides/slide1723.xml" ContentType="application/vnd.openxmlformats-officedocument.presentationml.slide+xml"/>
  <Override PartName="/ppt/slides/slide1724.xml" ContentType="application/vnd.openxmlformats-officedocument.presentationml.slide+xml"/>
  <Override PartName="/ppt/slides/slide1725.xml" ContentType="application/vnd.openxmlformats-officedocument.presentationml.slide+xml"/>
  <Override PartName="/ppt/slides/slide1726.xml" ContentType="application/vnd.openxmlformats-officedocument.presentationml.slide+xml"/>
  <Override PartName="/ppt/slides/slide1727.xml" ContentType="application/vnd.openxmlformats-officedocument.presentationml.slide+xml"/>
  <Override PartName="/ppt/slides/slide1728.xml" ContentType="application/vnd.openxmlformats-officedocument.presentationml.slide+xml"/>
  <Override PartName="/ppt/slides/slide1729.xml" ContentType="application/vnd.openxmlformats-officedocument.presentationml.slide+xml"/>
  <Override PartName="/ppt/slides/slide1730.xml" ContentType="application/vnd.openxmlformats-officedocument.presentationml.slide+xml"/>
  <Override PartName="/ppt/slides/slide1731.xml" ContentType="application/vnd.openxmlformats-officedocument.presentationml.slide+xml"/>
  <Override PartName="/ppt/slides/slide1732.xml" ContentType="application/vnd.openxmlformats-officedocument.presentationml.slide+xml"/>
  <Override PartName="/ppt/slides/slide1733.xml" ContentType="application/vnd.openxmlformats-officedocument.presentationml.slide+xml"/>
  <Override PartName="/ppt/slides/slide1734.xml" ContentType="application/vnd.openxmlformats-officedocument.presentationml.slide+xml"/>
  <Override PartName="/ppt/slides/slide1735.xml" ContentType="application/vnd.openxmlformats-officedocument.presentationml.slide+xml"/>
  <Override PartName="/ppt/slides/slide1736.xml" ContentType="application/vnd.openxmlformats-officedocument.presentationml.slide+xml"/>
  <Override PartName="/ppt/slides/slide1737.xml" ContentType="application/vnd.openxmlformats-officedocument.presentationml.slide+xml"/>
  <Override PartName="/ppt/slides/slide1738.xml" ContentType="application/vnd.openxmlformats-officedocument.presentationml.slide+xml"/>
  <Override PartName="/ppt/slides/slide1739.xml" ContentType="application/vnd.openxmlformats-officedocument.presentationml.slide+xml"/>
  <Override PartName="/ppt/slides/slide1740.xml" ContentType="application/vnd.openxmlformats-officedocument.presentationml.slide+xml"/>
  <Override PartName="/ppt/slides/slide1741.xml" ContentType="application/vnd.openxmlformats-officedocument.presentationml.slide+xml"/>
  <Override PartName="/ppt/slides/slide1742.xml" ContentType="application/vnd.openxmlformats-officedocument.presentationml.slide+xml"/>
  <Override PartName="/ppt/slides/slide1743.xml" ContentType="application/vnd.openxmlformats-officedocument.presentationml.slide+xml"/>
  <Override PartName="/ppt/slides/slide1744.xml" ContentType="application/vnd.openxmlformats-officedocument.presentationml.slide+xml"/>
  <Override PartName="/ppt/slides/slide1745.xml" ContentType="application/vnd.openxmlformats-officedocument.presentationml.slide+xml"/>
  <Override PartName="/ppt/slides/slide1746.xml" ContentType="application/vnd.openxmlformats-officedocument.presentationml.slide+xml"/>
  <Override PartName="/ppt/slides/slide1747.xml" ContentType="application/vnd.openxmlformats-officedocument.presentationml.slide+xml"/>
  <Override PartName="/ppt/slides/slide1748.xml" ContentType="application/vnd.openxmlformats-officedocument.presentationml.slide+xml"/>
  <Override PartName="/ppt/slides/slide1749.xml" ContentType="application/vnd.openxmlformats-officedocument.presentationml.slide+xml"/>
  <Override PartName="/ppt/slides/slide1750.xml" ContentType="application/vnd.openxmlformats-officedocument.presentationml.slide+xml"/>
  <Override PartName="/ppt/slides/slide1751.xml" ContentType="application/vnd.openxmlformats-officedocument.presentationml.slide+xml"/>
  <Override PartName="/ppt/slides/slide1752.xml" ContentType="application/vnd.openxmlformats-officedocument.presentationml.slide+xml"/>
  <Override PartName="/ppt/slides/slide1753.xml" ContentType="application/vnd.openxmlformats-officedocument.presentationml.slide+xml"/>
  <Override PartName="/ppt/slides/slide1754.xml" ContentType="application/vnd.openxmlformats-officedocument.presentationml.slide+xml"/>
  <Override PartName="/ppt/slides/slide1755.xml" ContentType="application/vnd.openxmlformats-officedocument.presentationml.slide+xml"/>
  <Override PartName="/ppt/slides/slide1756.xml" ContentType="application/vnd.openxmlformats-officedocument.presentationml.slide+xml"/>
  <Override PartName="/ppt/slides/slide1757.xml" ContentType="application/vnd.openxmlformats-officedocument.presentationml.slide+xml"/>
  <Override PartName="/ppt/slides/slide1758.xml" ContentType="application/vnd.openxmlformats-officedocument.presentationml.slide+xml"/>
  <Override PartName="/ppt/slides/slide1759.xml" ContentType="application/vnd.openxmlformats-officedocument.presentationml.slide+xml"/>
  <Override PartName="/ppt/slides/slide1760.xml" ContentType="application/vnd.openxmlformats-officedocument.presentationml.slide+xml"/>
  <Override PartName="/ppt/slides/slide1761.xml" ContentType="application/vnd.openxmlformats-officedocument.presentationml.slide+xml"/>
  <Override PartName="/ppt/slides/slide1762.xml" ContentType="application/vnd.openxmlformats-officedocument.presentationml.slide+xml"/>
  <Override PartName="/ppt/slides/slide1763.xml" ContentType="application/vnd.openxmlformats-officedocument.presentationml.slide+xml"/>
  <Override PartName="/ppt/slides/slide1764.xml" ContentType="application/vnd.openxmlformats-officedocument.presentationml.slide+xml"/>
  <Override PartName="/ppt/slides/slide1765.xml" ContentType="application/vnd.openxmlformats-officedocument.presentationml.slide+xml"/>
  <Override PartName="/ppt/slides/slide1766.xml" ContentType="application/vnd.openxmlformats-officedocument.presentationml.slide+xml"/>
  <Override PartName="/ppt/slides/slide1767.xml" ContentType="application/vnd.openxmlformats-officedocument.presentationml.slide+xml"/>
  <Override PartName="/ppt/slides/slide1768.xml" ContentType="application/vnd.openxmlformats-officedocument.presentationml.slide+xml"/>
  <Override PartName="/ppt/slides/slide1769.xml" ContentType="application/vnd.openxmlformats-officedocument.presentationml.slide+xml"/>
  <Override PartName="/ppt/slides/slide1770.xml" ContentType="application/vnd.openxmlformats-officedocument.presentationml.slide+xml"/>
  <Override PartName="/ppt/slides/slide1771.xml" ContentType="application/vnd.openxmlformats-officedocument.presentationml.slide+xml"/>
  <Override PartName="/ppt/slides/slide1772.xml" ContentType="application/vnd.openxmlformats-officedocument.presentationml.slide+xml"/>
  <Override PartName="/ppt/slides/slide1773.xml" ContentType="application/vnd.openxmlformats-officedocument.presentationml.slide+xml"/>
  <Override PartName="/ppt/slides/slide1774.xml" ContentType="application/vnd.openxmlformats-officedocument.presentationml.slide+xml"/>
  <Override PartName="/ppt/slides/slide1775.xml" ContentType="application/vnd.openxmlformats-officedocument.presentationml.slide+xml"/>
  <Override PartName="/ppt/slides/slide1776.xml" ContentType="application/vnd.openxmlformats-officedocument.presentationml.slide+xml"/>
  <Override PartName="/ppt/slides/slide1777.xml" ContentType="application/vnd.openxmlformats-officedocument.presentationml.slide+xml"/>
  <Override PartName="/ppt/slides/slide1778.xml" ContentType="application/vnd.openxmlformats-officedocument.presentationml.slide+xml"/>
  <Override PartName="/ppt/slides/slide1779.xml" ContentType="application/vnd.openxmlformats-officedocument.presentationml.slide+xml"/>
  <Override PartName="/ppt/slides/slide1780.xml" ContentType="application/vnd.openxmlformats-officedocument.presentationml.slide+xml"/>
  <Override PartName="/ppt/slides/slide1781.xml" ContentType="application/vnd.openxmlformats-officedocument.presentationml.slide+xml"/>
  <Override PartName="/ppt/slides/slide1782.xml" ContentType="application/vnd.openxmlformats-officedocument.presentationml.slide+xml"/>
  <Override PartName="/ppt/slides/slide1783.xml" ContentType="application/vnd.openxmlformats-officedocument.presentationml.slide+xml"/>
  <Override PartName="/ppt/slides/slide1784.xml" ContentType="application/vnd.openxmlformats-officedocument.presentationml.slide+xml"/>
  <Override PartName="/ppt/slides/slide1785.xml" ContentType="application/vnd.openxmlformats-officedocument.presentationml.slide+xml"/>
  <Override PartName="/ppt/slides/slide1786.xml" ContentType="application/vnd.openxmlformats-officedocument.presentationml.slide+xml"/>
  <Override PartName="/ppt/slides/slide1787.xml" ContentType="application/vnd.openxmlformats-officedocument.presentationml.slide+xml"/>
  <Override PartName="/ppt/slides/slide1788.xml" ContentType="application/vnd.openxmlformats-officedocument.presentationml.slide+xml"/>
  <Override PartName="/ppt/slides/slide1789.xml" ContentType="application/vnd.openxmlformats-officedocument.presentationml.slide+xml"/>
  <Override PartName="/ppt/slides/slide1790.xml" ContentType="application/vnd.openxmlformats-officedocument.presentationml.slide+xml"/>
  <Override PartName="/ppt/slides/slide1791.xml" ContentType="application/vnd.openxmlformats-officedocument.presentationml.slide+xml"/>
  <Override PartName="/ppt/slides/slide1792.xml" ContentType="application/vnd.openxmlformats-officedocument.presentationml.slide+xml"/>
  <Override PartName="/ppt/slides/slide1793.xml" ContentType="application/vnd.openxmlformats-officedocument.presentationml.slide+xml"/>
  <Override PartName="/ppt/slides/slide1794.xml" ContentType="application/vnd.openxmlformats-officedocument.presentationml.slide+xml"/>
  <Override PartName="/ppt/slides/slide1795.xml" ContentType="application/vnd.openxmlformats-officedocument.presentationml.slide+xml"/>
  <Override PartName="/ppt/slides/slide1796.xml" ContentType="application/vnd.openxmlformats-officedocument.presentationml.slide+xml"/>
  <Override PartName="/ppt/slides/slide1797.xml" ContentType="application/vnd.openxmlformats-officedocument.presentationml.slide+xml"/>
  <Override PartName="/ppt/slides/slide1798.xml" ContentType="application/vnd.openxmlformats-officedocument.presentationml.slide+xml"/>
  <Override PartName="/ppt/slides/slide1799.xml" ContentType="application/vnd.openxmlformats-officedocument.presentationml.slide+xml"/>
  <Override PartName="/ppt/slides/slide1800.xml" ContentType="application/vnd.openxmlformats-officedocument.presentationml.slide+xml"/>
  <Override PartName="/ppt/slides/slide1801.xml" ContentType="application/vnd.openxmlformats-officedocument.presentationml.slide+xml"/>
  <Override PartName="/ppt/slides/slide1802.xml" ContentType="application/vnd.openxmlformats-officedocument.presentationml.slide+xml"/>
  <Override PartName="/ppt/slides/slide1803.xml" ContentType="application/vnd.openxmlformats-officedocument.presentationml.slide+xml"/>
  <Override PartName="/ppt/slides/slide1804.xml" ContentType="application/vnd.openxmlformats-officedocument.presentationml.slide+xml"/>
  <Override PartName="/ppt/slides/slide1805.xml" ContentType="application/vnd.openxmlformats-officedocument.presentationml.slide+xml"/>
  <Override PartName="/ppt/slides/slide1806.xml" ContentType="application/vnd.openxmlformats-officedocument.presentationml.slide+xml"/>
  <Override PartName="/ppt/slides/slide1807.xml" ContentType="application/vnd.openxmlformats-officedocument.presentationml.slide+xml"/>
  <Override PartName="/ppt/slides/slide1808.xml" ContentType="application/vnd.openxmlformats-officedocument.presentationml.slide+xml"/>
  <Override PartName="/ppt/slides/slide1809.xml" ContentType="application/vnd.openxmlformats-officedocument.presentationml.slide+xml"/>
  <Override PartName="/ppt/slides/slide1810.xml" ContentType="application/vnd.openxmlformats-officedocument.presentationml.slide+xml"/>
  <Override PartName="/ppt/slides/slide1811.xml" ContentType="application/vnd.openxmlformats-officedocument.presentationml.slide+xml"/>
  <Override PartName="/ppt/slides/slide1812.xml" ContentType="application/vnd.openxmlformats-officedocument.presentationml.slide+xml"/>
  <Override PartName="/ppt/slides/slide1813.xml" ContentType="application/vnd.openxmlformats-officedocument.presentationml.slide+xml"/>
  <Override PartName="/ppt/slides/slide1814.xml" ContentType="application/vnd.openxmlformats-officedocument.presentationml.slide+xml"/>
  <Override PartName="/ppt/slides/slide1815.xml" ContentType="application/vnd.openxmlformats-officedocument.presentationml.slide+xml"/>
  <Override PartName="/ppt/slides/slide1816.xml" ContentType="application/vnd.openxmlformats-officedocument.presentationml.slide+xml"/>
  <Override PartName="/ppt/slides/slide1817.xml" ContentType="application/vnd.openxmlformats-officedocument.presentationml.slide+xml"/>
  <Override PartName="/ppt/slides/slide1818.xml" ContentType="application/vnd.openxmlformats-officedocument.presentationml.slide+xml"/>
  <Override PartName="/ppt/slides/slide1819.xml" ContentType="application/vnd.openxmlformats-officedocument.presentationml.slide+xml"/>
  <Override PartName="/ppt/slides/slide1820.xml" ContentType="application/vnd.openxmlformats-officedocument.presentationml.slide+xml"/>
  <Override PartName="/ppt/slides/slide1821.xml" ContentType="application/vnd.openxmlformats-officedocument.presentationml.slide+xml"/>
  <Override PartName="/ppt/slides/slide1822.xml" ContentType="application/vnd.openxmlformats-officedocument.presentationml.slide+xml"/>
  <Override PartName="/ppt/slides/slide1823.xml" ContentType="application/vnd.openxmlformats-officedocument.presentationml.slide+xml"/>
  <Override PartName="/ppt/slides/slide1824.xml" ContentType="application/vnd.openxmlformats-officedocument.presentationml.slide+xml"/>
  <Override PartName="/ppt/slides/slide1825.xml" ContentType="application/vnd.openxmlformats-officedocument.presentationml.slide+xml"/>
  <Override PartName="/ppt/slides/slide1826.xml" ContentType="application/vnd.openxmlformats-officedocument.presentationml.slide+xml"/>
  <Override PartName="/ppt/slides/slide1827.xml" ContentType="application/vnd.openxmlformats-officedocument.presentationml.slide+xml"/>
  <Override PartName="/ppt/slides/slide1828.xml" ContentType="application/vnd.openxmlformats-officedocument.presentationml.slide+xml"/>
  <Override PartName="/ppt/slides/slide1829.xml" ContentType="application/vnd.openxmlformats-officedocument.presentationml.slide+xml"/>
  <Override PartName="/ppt/slides/slide1830.xml" ContentType="application/vnd.openxmlformats-officedocument.presentationml.slide+xml"/>
  <Override PartName="/ppt/slides/slide1831.xml" ContentType="application/vnd.openxmlformats-officedocument.presentationml.slide+xml"/>
  <Override PartName="/ppt/slides/slide1832.xml" ContentType="application/vnd.openxmlformats-officedocument.presentationml.slide+xml"/>
  <Override PartName="/ppt/slides/slide1833.xml" ContentType="application/vnd.openxmlformats-officedocument.presentationml.slide+xml"/>
  <Override PartName="/ppt/slides/slide1834.xml" ContentType="application/vnd.openxmlformats-officedocument.presentationml.slide+xml"/>
  <Override PartName="/ppt/slides/slide1835.xml" ContentType="application/vnd.openxmlformats-officedocument.presentationml.slide+xml"/>
  <Override PartName="/ppt/slides/slide1836.xml" ContentType="application/vnd.openxmlformats-officedocument.presentationml.slide+xml"/>
  <Override PartName="/ppt/slides/slide1837.xml" ContentType="application/vnd.openxmlformats-officedocument.presentationml.slide+xml"/>
  <Override PartName="/ppt/slides/slide1838.xml" ContentType="application/vnd.openxmlformats-officedocument.presentationml.slide+xml"/>
  <Override PartName="/ppt/slides/slide1839.xml" ContentType="application/vnd.openxmlformats-officedocument.presentationml.slide+xml"/>
  <Override PartName="/ppt/slides/slide1840.xml" ContentType="application/vnd.openxmlformats-officedocument.presentationml.slide+xml"/>
  <Override PartName="/ppt/slides/slide1841.xml" ContentType="application/vnd.openxmlformats-officedocument.presentationml.slide+xml"/>
  <Override PartName="/ppt/slides/slide1842.xml" ContentType="application/vnd.openxmlformats-officedocument.presentationml.slide+xml"/>
  <Override PartName="/ppt/slides/slide1843.xml" ContentType="application/vnd.openxmlformats-officedocument.presentationml.slide+xml"/>
  <Override PartName="/ppt/slides/slide1844.xml" ContentType="application/vnd.openxmlformats-officedocument.presentationml.slide+xml"/>
  <Override PartName="/ppt/slides/slide1845.xml" ContentType="application/vnd.openxmlformats-officedocument.presentationml.slide+xml"/>
  <Override PartName="/ppt/slides/slide1846.xml" ContentType="application/vnd.openxmlformats-officedocument.presentationml.slide+xml"/>
  <Override PartName="/ppt/slides/slide1847.xml" ContentType="application/vnd.openxmlformats-officedocument.presentationml.slide+xml"/>
  <Override PartName="/ppt/slides/slide1848.xml" ContentType="application/vnd.openxmlformats-officedocument.presentationml.slide+xml"/>
  <Override PartName="/ppt/slides/slide1849.xml" ContentType="application/vnd.openxmlformats-officedocument.presentationml.slide+xml"/>
  <Override PartName="/ppt/slides/slide1850.xml" ContentType="application/vnd.openxmlformats-officedocument.presentationml.slide+xml"/>
  <Override PartName="/ppt/slides/slide1851.xml" ContentType="application/vnd.openxmlformats-officedocument.presentationml.slide+xml"/>
  <Override PartName="/ppt/slides/slide1852.xml" ContentType="application/vnd.openxmlformats-officedocument.presentationml.slide+xml"/>
  <Override PartName="/ppt/slides/slide1853.xml" ContentType="application/vnd.openxmlformats-officedocument.presentationml.slide+xml"/>
  <Override PartName="/ppt/slides/slide1854.xml" ContentType="application/vnd.openxmlformats-officedocument.presentationml.slide+xml"/>
  <Override PartName="/ppt/slides/slide1855.xml" ContentType="application/vnd.openxmlformats-officedocument.presentationml.slide+xml"/>
  <Override PartName="/ppt/slides/slide1856.xml" ContentType="application/vnd.openxmlformats-officedocument.presentationml.slide+xml"/>
  <Override PartName="/ppt/slides/slide1857.xml" ContentType="application/vnd.openxmlformats-officedocument.presentationml.slide+xml"/>
  <Override PartName="/ppt/slides/slide1858.xml" ContentType="application/vnd.openxmlformats-officedocument.presentationml.slide+xml"/>
  <Override PartName="/ppt/slides/slide1859.xml" ContentType="application/vnd.openxmlformats-officedocument.presentationml.slide+xml"/>
  <Override PartName="/ppt/slides/slide1860.xml" ContentType="application/vnd.openxmlformats-officedocument.presentationml.slide+xml"/>
  <Override PartName="/ppt/slides/slide1861.xml" ContentType="application/vnd.openxmlformats-officedocument.presentationml.slide+xml"/>
  <Override PartName="/ppt/slides/slide1862.xml" ContentType="application/vnd.openxmlformats-officedocument.presentationml.slide+xml"/>
  <Override PartName="/ppt/slides/slide1863.xml" ContentType="application/vnd.openxmlformats-officedocument.presentationml.slide+xml"/>
  <Override PartName="/ppt/slides/slide1864.xml" ContentType="application/vnd.openxmlformats-officedocument.presentationml.slide+xml"/>
  <Override PartName="/ppt/slides/slide1865.xml" ContentType="application/vnd.openxmlformats-officedocument.presentationml.slide+xml"/>
  <Override PartName="/ppt/slides/slide1866.xml" ContentType="application/vnd.openxmlformats-officedocument.presentationml.slide+xml"/>
  <Override PartName="/ppt/slides/slide1867.xml" ContentType="application/vnd.openxmlformats-officedocument.presentationml.slide+xml"/>
  <Override PartName="/ppt/slides/slide1868.xml" ContentType="application/vnd.openxmlformats-officedocument.presentationml.slide+xml"/>
  <Override PartName="/ppt/slides/slide1869.xml" ContentType="application/vnd.openxmlformats-officedocument.presentationml.slide+xml"/>
  <Override PartName="/ppt/slides/slide1870.xml" ContentType="application/vnd.openxmlformats-officedocument.presentationml.slide+xml"/>
  <Override PartName="/ppt/slides/slide1871.xml" ContentType="application/vnd.openxmlformats-officedocument.presentationml.slide+xml"/>
  <Override PartName="/ppt/slides/slide1872.xml" ContentType="application/vnd.openxmlformats-officedocument.presentationml.slide+xml"/>
  <Override PartName="/ppt/slides/slide1873.xml" ContentType="application/vnd.openxmlformats-officedocument.presentationml.slide+xml"/>
  <Override PartName="/ppt/slides/slide1874.xml" ContentType="application/vnd.openxmlformats-officedocument.presentationml.slide+xml"/>
  <Override PartName="/ppt/slides/slide1875.xml" ContentType="application/vnd.openxmlformats-officedocument.presentationml.slide+xml"/>
  <Override PartName="/ppt/slides/slide1876.xml" ContentType="application/vnd.openxmlformats-officedocument.presentationml.slide+xml"/>
  <Override PartName="/ppt/slides/slide1877.xml" ContentType="application/vnd.openxmlformats-officedocument.presentationml.slide+xml"/>
  <Override PartName="/ppt/slides/slide1878.xml" ContentType="application/vnd.openxmlformats-officedocument.presentationml.slide+xml"/>
  <Override PartName="/ppt/slides/slide1879.xml" ContentType="application/vnd.openxmlformats-officedocument.presentationml.slide+xml"/>
  <Override PartName="/ppt/slides/slide1880.xml" ContentType="application/vnd.openxmlformats-officedocument.presentationml.slide+xml"/>
  <Override PartName="/ppt/slides/slide1881.xml" ContentType="application/vnd.openxmlformats-officedocument.presentationml.slide+xml"/>
  <Override PartName="/ppt/slides/slide1882.xml" ContentType="application/vnd.openxmlformats-officedocument.presentationml.slide+xml"/>
  <Override PartName="/ppt/slides/slide1883.xml" ContentType="application/vnd.openxmlformats-officedocument.presentationml.slide+xml"/>
  <Override PartName="/ppt/slides/slide1884.xml" ContentType="application/vnd.openxmlformats-officedocument.presentationml.slide+xml"/>
  <Override PartName="/ppt/slides/slide1885.xml" ContentType="application/vnd.openxmlformats-officedocument.presentationml.slide+xml"/>
  <Override PartName="/ppt/slides/slide1886.xml" ContentType="application/vnd.openxmlformats-officedocument.presentationml.slide+xml"/>
  <Override PartName="/ppt/slides/slide1887.xml" ContentType="application/vnd.openxmlformats-officedocument.presentationml.slide+xml"/>
  <Override PartName="/ppt/slides/slide1888.xml" ContentType="application/vnd.openxmlformats-officedocument.presentationml.slide+xml"/>
  <Override PartName="/ppt/slides/slide1889.xml" ContentType="application/vnd.openxmlformats-officedocument.presentationml.slide+xml"/>
  <Override PartName="/ppt/slides/slide1890.xml" ContentType="application/vnd.openxmlformats-officedocument.presentationml.slide+xml"/>
  <Override PartName="/ppt/slides/slide1891.xml" ContentType="application/vnd.openxmlformats-officedocument.presentationml.slide+xml"/>
  <Override PartName="/ppt/slides/slide1892.xml" ContentType="application/vnd.openxmlformats-officedocument.presentationml.slide+xml"/>
  <Override PartName="/ppt/slides/slide1893.xml" ContentType="application/vnd.openxmlformats-officedocument.presentationml.slide+xml"/>
  <Override PartName="/ppt/slides/slide1894.xml" ContentType="application/vnd.openxmlformats-officedocument.presentationml.slide+xml"/>
  <Override PartName="/ppt/slides/slide1895.xml" ContentType="application/vnd.openxmlformats-officedocument.presentationml.slide+xml"/>
  <Override PartName="/ppt/slides/slide1896.xml" ContentType="application/vnd.openxmlformats-officedocument.presentationml.slide+xml"/>
  <Override PartName="/ppt/slides/slide1897.xml" ContentType="application/vnd.openxmlformats-officedocument.presentationml.slide+xml"/>
  <Override PartName="/ppt/slides/slide1898.xml" ContentType="application/vnd.openxmlformats-officedocument.presentationml.slide+xml"/>
  <Override PartName="/ppt/slides/slide1899.xml" ContentType="application/vnd.openxmlformats-officedocument.presentationml.slide+xml"/>
  <Override PartName="/ppt/slides/slide1900.xml" ContentType="application/vnd.openxmlformats-officedocument.presentationml.slide+xml"/>
  <Override PartName="/ppt/slides/slide1901.xml" ContentType="application/vnd.openxmlformats-officedocument.presentationml.slide+xml"/>
  <Override PartName="/ppt/slides/slide1902.xml" ContentType="application/vnd.openxmlformats-officedocument.presentationml.slide+xml"/>
  <Override PartName="/ppt/slides/slide1903.xml" ContentType="application/vnd.openxmlformats-officedocument.presentationml.slide+xml"/>
  <Override PartName="/ppt/slides/slide1904.xml" ContentType="application/vnd.openxmlformats-officedocument.presentationml.slide+xml"/>
  <Override PartName="/ppt/slides/slide1905.xml" ContentType="application/vnd.openxmlformats-officedocument.presentationml.slide+xml"/>
  <Override PartName="/ppt/slides/slide1906.xml" ContentType="application/vnd.openxmlformats-officedocument.presentationml.slide+xml"/>
  <Override PartName="/ppt/slides/slide1907.xml" ContentType="application/vnd.openxmlformats-officedocument.presentationml.slide+xml"/>
  <Override PartName="/ppt/slides/slide1908.xml" ContentType="application/vnd.openxmlformats-officedocument.presentationml.slide+xml"/>
  <Override PartName="/ppt/slides/slide1909.xml" ContentType="application/vnd.openxmlformats-officedocument.presentationml.slide+xml"/>
  <Override PartName="/ppt/slides/slide1910.xml" ContentType="application/vnd.openxmlformats-officedocument.presentationml.slide+xml"/>
  <Override PartName="/ppt/slides/slide1911.xml" ContentType="application/vnd.openxmlformats-officedocument.presentationml.slide+xml"/>
  <Override PartName="/ppt/slides/slide1912.xml" ContentType="application/vnd.openxmlformats-officedocument.presentationml.slide+xml"/>
  <Override PartName="/ppt/slides/slide1913.xml" ContentType="application/vnd.openxmlformats-officedocument.presentationml.slide+xml"/>
  <Override PartName="/ppt/slides/slide1914.xml" ContentType="application/vnd.openxmlformats-officedocument.presentationml.slide+xml"/>
  <Override PartName="/ppt/slides/slide1915.xml" ContentType="application/vnd.openxmlformats-officedocument.presentationml.slide+xml"/>
  <Override PartName="/ppt/slides/slide1916.xml" ContentType="application/vnd.openxmlformats-officedocument.presentationml.slide+xml"/>
  <Override PartName="/ppt/slides/slide1917.xml" ContentType="application/vnd.openxmlformats-officedocument.presentationml.slide+xml"/>
  <Override PartName="/ppt/slides/slide1918.xml" ContentType="application/vnd.openxmlformats-officedocument.presentationml.slide+xml"/>
  <Override PartName="/ppt/slides/slide1919.xml" ContentType="application/vnd.openxmlformats-officedocument.presentationml.slide+xml"/>
  <Override PartName="/ppt/slides/slide1920.xml" ContentType="application/vnd.openxmlformats-officedocument.presentationml.slide+xml"/>
  <Override PartName="/ppt/slides/slide1921.xml" ContentType="application/vnd.openxmlformats-officedocument.presentationml.slide+xml"/>
  <Override PartName="/ppt/slides/slide1922.xml" ContentType="application/vnd.openxmlformats-officedocument.presentationml.slide+xml"/>
  <Override PartName="/ppt/slides/slide1923.xml" ContentType="application/vnd.openxmlformats-officedocument.presentationml.slide+xml"/>
  <Override PartName="/ppt/slides/slide1924.xml" ContentType="application/vnd.openxmlformats-officedocument.presentationml.slide+xml"/>
  <Override PartName="/ppt/slides/slide1925.xml" ContentType="application/vnd.openxmlformats-officedocument.presentationml.slide+xml"/>
  <Override PartName="/ppt/slides/slide1926.xml" ContentType="application/vnd.openxmlformats-officedocument.presentationml.slide+xml"/>
  <Override PartName="/ppt/slides/slide1927.xml" ContentType="application/vnd.openxmlformats-officedocument.presentationml.slide+xml"/>
  <Override PartName="/ppt/slides/slide1928.xml" ContentType="application/vnd.openxmlformats-officedocument.presentationml.slide+xml"/>
  <Override PartName="/ppt/slides/slide1929.xml" ContentType="application/vnd.openxmlformats-officedocument.presentationml.slide+xml"/>
  <Override PartName="/ppt/slides/slide1930.xml" ContentType="application/vnd.openxmlformats-officedocument.presentationml.slide+xml"/>
  <Override PartName="/ppt/slides/slide1931.xml" ContentType="application/vnd.openxmlformats-officedocument.presentationml.slide+xml"/>
  <Override PartName="/ppt/slides/slide1932.xml" ContentType="application/vnd.openxmlformats-officedocument.presentationml.slide+xml"/>
  <Override PartName="/ppt/slides/slide1933.xml" ContentType="application/vnd.openxmlformats-officedocument.presentationml.slide+xml"/>
  <Override PartName="/ppt/slides/slide1934.xml" ContentType="application/vnd.openxmlformats-officedocument.presentationml.slide+xml"/>
  <Override PartName="/ppt/slides/slide1935.xml" ContentType="application/vnd.openxmlformats-officedocument.presentationml.slide+xml"/>
  <Override PartName="/ppt/slides/slide1936.xml" ContentType="application/vnd.openxmlformats-officedocument.presentationml.slide+xml"/>
  <Override PartName="/ppt/slides/slide1937.xml" ContentType="application/vnd.openxmlformats-officedocument.presentationml.slide+xml"/>
  <Override PartName="/ppt/slides/slide1938.xml" ContentType="application/vnd.openxmlformats-officedocument.presentationml.slide+xml"/>
  <Override PartName="/ppt/slides/slide1939.xml" ContentType="application/vnd.openxmlformats-officedocument.presentationml.slide+xml"/>
  <Override PartName="/ppt/slides/slide1940.xml" ContentType="application/vnd.openxmlformats-officedocument.presentationml.slide+xml"/>
  <Override PartName="/ppt/slides/slide1941.xml" ContentType="application/vnd.openxmlformats-officedocument.presentationml.slide+xml"/>
  <Override PartName="/ppt/slides/slide1942.xml" ContentType="application/vnd.openxmlformats-officedocument.presentationml.slide+xml"/>
  <Override PartName="/ppt/slides/slide1943.xml" ContentType="application/vnd.openxmlformats-officedocument.presentationml.slide+xml"/>
  <Override PartName="/ppt/slides/slide1944.xml" ContentType="application/vnd.openxmlformats-officedocument.presentationml.slide+xml"/>
  <Override PartName="/ppt/slides/slide1945.xml" ContentType="application/vnd.openxmlformats-officedocument.presentationml.slide+xml"/>
  <Override PartName="/ppt/slides/slide1946.xml" ContentType="application/vnd.openxmlformats-officedocument.presentationml.slide+xml"/>
  <Override PartName="/ppt/slides/slide1947.xml" ContentType="application/vnd.openxmlformats-officedocument.presentationml.slide+xml"/>
  <Override PartName="/ppt/slides/slide1948.xml" ContentType="application/vnd.openxmlformats-officedocument.presentationml.slide+xml"/>
  <Override PartName="/ppt/slides/slide1949.xml" ContentType="application/vnd.openxmlformats-officedocument.presentationml.slide+xml"/>
  <Override PartName="/ppt/slides/slide1950.xml" ContentType="application/vnd.openxmlformats-officedocument.presentationml.slide+xml"/>
  <Override PartName="/ppt/slides/slide1951.xml" ContentType="application/vnd.openxmlformats-officedocument.presentationml.slide+xml"/>
  <Override PartName="/ppt/slides/slide1952.xml" ContentType="application/vnd.openxmlformats-officedocument.presentationml.slide+xml"/>
  <Override PartName="/ppt/slides/slide1953.xml" ContentType="application/vnd.openxmlformats-officedocument.presentationml.slide+xml"/>
  <Override PartName="/ppt/slides/slide1954.xml" ContentType="application/vnd.openxmlformats-officedocument.presentationml.slide+xml"/>
  <Override PartName="/ppt/slides/slide1955.xml" ContentType="application/vnd.openxmlformats-officedocument.presentationml.slide+xml"/>
  <Override PartName="/ppt/slides/slide1956.xml" ContentType="application/vnd.openxmlformats-officedocument.presentationml.slide+xml"/>
  <Override PartName="/ppt/slides/slide1957.xml" ContentType="application/vnd.openxmlformats-officedocument.presentationml.slide+xml"/>
  <Override PartName="/ppt/slides/slide1958.xml" ContentType="application/vnd.openxmlformats-officedocument.presentationml.slide+xml"/>
  <Override PartName="/ppt/slides/slide1959.xml" ContentType="application/vnd.openxmlformats-officedocument.presentationml.slide+xml"/>
  <Override PartName="/ppt/slides/slide1960.xml" ContentType="application/vnd.openxmlformats-officedocument.presentationml.slide+xml"/>
  <Override PartName="/ppt/slides/slide1961.xml" ContentType="application/vnd.openxmlformats-officedocument.presentationml.slide+xml"/>
  <Override PartName="/ppt/slides/slide1962.xml" ContentType="application/vnd.openxmlformats-officedocument.presentationml.slide+xml"/>
  <Override PartName="/ppt/slides/slide1963.xml" ContentType="application/vnd.openxmlformats-officedocument.presentationml.slide+xml"/>
  <Override PartName="/ppt/slides/slide1964.xml" ContentType="application/vnd.openxmlformats-officedocument.presentationml.slide+xml"/>
  <Override PartName="/ppt/slides/slide1965.xml" ContentType="application/vnd.openxmlformats-officedocument.presentationml.slide+xml"/>
  <Override PartName="/ppt/slides/slide1966.xml" ContentType="application/vnd.openxmlformats-officedocument.presentationml.slide+xml"/>
  <Override PartName="/ppt/slides/slide1967.xml" ContentType="application/vnd.openxmlformats-officedocument.presentationml.slide+xml"/>
  <Override PartName="/ppt/slides/slide1968.xml" ContentType="application/vnd.openxmlformats-officedocument.presentationml.slide+xml"/>
  <Override PartName="/ppt/slides/slide1969.xml" ContentType="application/vnd.openxmlformats-officedocument.presentationml.slide+xml"/>
  <Override PartName="/ppt/slides/slide1970.xml" ContentType="application/vnd.openxmlformats-officedocument.presentationml.slide+xml"/>
  <Override PartName="/ppt/slides/slide1971.xml" ContentType="application/vnd.openxmlformats-officedocument.presentationml.slide+xml"/>
  <Override PartName="/ppt/slides/slide1972.xml" ContentType="application/vnd.openxmlformats-officedocument.presentationml.slide+xml"/>
  <Override PartName="/ppt/slides/slide1973.xml" ContentType="application/vnd.openxmlformats-officedocument.presentationml.slide+xml"/>
  <Override PartName="/ppt/slides/slide1974.xml" ContentType="application/vnd.openxmlformats-officedocument.presentationml.slide+xml"/>
  <Override PartName="/ppt/slides/slide1975.xml" ContentType="application/vnd.openxmlformats-officedocument.presentationml.slide+xml"/>
  <Override PartName="/ppt/slides/slide1976.xml" ContentType="application/vnd.openxmlformats-officedocument.presentationml.slide+xml"/>
  <Override PartName="/ppt/slides/slide1977.xml" ContentType="application/vnd.openxmlformats-officedocument.presentationml.slide+xml"/>
  <Override PartName="/ppt/slides/slide1978.xml" ContentType="application/vnd.openxmlformats-officedocument.presentationml.slide+xml"/>
  <Override PartName="/ppt/slides/slide1979.xml" ContentType="application/vnd.openxmlformats-officedocument.presentationml.slide+xml"/>
  <Override PartName="/ppt/slides/slide1980.xml" ContentType="application/vnd.openxmlformats-officedocument.presentationml.slide+xml"/>
  <Override PartName="/ppt/slides/slide1981.xml" ContentType="application/vnd.openxmlformats-officedocument.presentationml.slide+xml"/>
  <Override PartName="/ppt/slides/slide1982.xml" ContentType="application/vnd.openxmlformats-officedocument.presentationml.slide+xml"/>
  <Override PartName="/ppt/slides/slide1983.xml" ContentType="application/vnd.openxmlformats-officedocument.presentationml.slide+xml"/>
  <Override PartName="/ppt/slides/slide1984.xml" ContentType="application/vnd.openxmlformats-officedocument.presentationml.slide+xml"/>
  <Override PartName="/ppt/slides/slide1985.xml" ContentType="application/vnd.openxmlformats-officedocument.presentationml.slide+xml"/>
  <Override PartName="/ppt/slides/slide1986.xml" ContentType="application/vnd.openxmlformats-officedocument.presentationml.slide+xml"/>
  <Override PartName="/ppt/slides/slide1987.xml" ContentType="application/vnd.openxmlformats-officedocument.presentationml.slide+xml"/>
  <Override PartName="/ppt/slides/slide1988.xml" ContentType="application/vnd.openxmlformats-officedocument.presentationml.slide+xml"/>
  <Override PartName="/ppt/slides/slide1989.xml" ContentType="application/vnd.openxmlformats-officedocument.presentationml.slide+xml"/>
  <Override PartName="/ppt/slides/slide1990.xml" ContentType="application/vnd.openxmlformats-officedocument.presentationml.slide+xml"/>
  <Override PartName="/ppt/slides/slide1991.xml" ContentType="application/vnd.openxmlformats-officedocument.presentationml.slide+xml"/>
  <Override PartName="/ppt/slides/slide1992.xml" ContentType="application/vnd.openxmlformats-officedocument.presentationml.slide+xml"/>
  <Override PartName="/ppt/slides/slide1993.xml" ContentType="application/vnd.openxmlformats-officedocument.presentationml.slide+xml"/>
  <Override PartName="/ppt/slides/slide1994.xml" ContentType="application/vnd.openxmlformats-officedocument.presentationml.slide+xml"/>
  <Override PartName="/ppt/slides/slide1995.xml" ContentType="application/vnd.openxmlformats-officedocument.presentationml.slide+xml"/>
  <Override PartName="/ppt/slides/slide1996.xml" ContentType="application/vnd.openxmlformats-officedocument.presentationml.slide+xml"/>
  <Override PartName="/ppt/slides/slide1997.xml" ContentType="application/vnd.openxmlformats-officedocument.presentationml.slide+xml"/>
  <Override PartName="/ppt/slides/slide1998.xml" ContentType="application/vnd.openxmlformats-officedocument.presentationml.slide+xml"/>
  <Override PartName="/ppt/slides/slide1999.xml" ContentType="application/vnd.openxmlformats-officedocument.presentationml.slide+xml"/>
  <Override PartName="/ppt/slides/slide2000.xml" ContentType="application/vnd.openxmlformats-officedocument.presentationml.slide+xml"/>
  <Override PartName="/ppt/slides/slide2001.xml" ContentType="application/vnd.openxmlformats-officedocument.presentationml.slide+xml"/>
  <Override PartName="/ppt/slides/slide2002.xml" ContentType="application/vnd.openxmlformats-officedocument.presentationml.slide+xml"/>
  <Override PartName="/ppt/slides/slide2003.xml" ContentType="application/vnd.openxmlformats-officedocument.presentationml.slide+xml"/>
  <Override PartName="/ppt/slides/slide2004.xml" ContentType="application/vnd.openxmlformats-officedocument.presentationml.slide+xml"/>
  <Override PartName="/ppt/slides/slide2005.xml" ContentType="application/vnd.openxmlformats-officedocument.presentationml.slide+xml"/>
  <Override PartName="/ppt/slides/slide2006.xml" ContentType="application/vnd.openxmlformats-officedocument.presentationml.slide+xml"/>
  <Override PartName="/ppt/slides/slide2007.xml" ContentType="application/vnd.openxmlformats-officedocument.presentationml.slide+xml"/>
  <Override PartName="/ppt/slides/slide2008.xml" ContentType="application/vnd.openxmlformats-officedocument.presentationml.slide+xml"/>
  <Override PartName="/ppt/slides/slide2009.xml" ContentType="application/vnd.openxmlformats-officedocument.presentationml.slide+xml"/>
  <Override PartName="/ppt/slides/slide2010.xml" ContentType="application/vnd.openxmlformats-officedocument.presentationml.slide+xml"/>
  <Override PartName="/ppt/slides/slide2011.xml" ContentType="application/vnd.openxmlformats-officedocument.presentationml.slide+xml"/>
  <Override PartName="/ppt/slides/slide2012.xml" ContentType="application/vnd.openxmlformats-officedocument.presentationml.slide+xml"/>
  <Override PartName="/ppt/slides/slide2013.xml" ContentType="application/vnd.openxmlformats-officedocument.presentationml.slide+xml"/>
  <Override PartName="/ppt/slides/slide2014.xml" ContentType="application/vnd.openxmlformats-officedocument.presentationml.slide+xml"/>
  <Override PartName="/ppt/slides/slide2015.xml" ContentType="application/vnd.openxmlformats-officedocument.presentationml.slide+xml"/>
  <Override PartName="/ppt/slides/slide2016.xml" ContentType="application/vnd.openxmlformats-officedocument.presentationml.slide+xml"/>
  <Override PartName="/ppt/slides/slide2017.xml" ContentType="application/vnd.openxmlformats-officedocument.presentationml.slide+xml"/>
  <Override PartName="/ppt/slides/slide2018.xml" ContentType="application/vnd.openxmlformats-officedocument.presentationml.slide+xml"/>
  <Override PartName="/ppt/slides/slide2019.xml" ContentType="application/vnd.openxmlformats-officedocument.presentationml.slide+xml"/>
  <Override PartName="/ppt/slides/slide2020.xml" ContentType="application/vnd.openxmlformats-officedocument.presentationml.slide+xml"/>
  <Override PartName="/ppt/slides/slide2021.xml" ContentType="application/vnd.openxmlformats-officedocument.presentationml.slide+xml"/>
  <Override PartName="/ppt/slides/slide2022.xml" ContentType="application/vnd.openxmlformats-officedocument.presentationml.slide+xml"/>
  <Override PartName="/ppt/slides/slide2023.xml" ContentType="application/vnd.openxmlformats-officedocument.presentationml.slide+xml"/>
  <Override PartName="/ppt/slides/slide2024.xml" ContentType="application/vnd.openxmlformats-officedocument.presentationml.slide+xml"/>
  <Override PartName="/ppt/slides/slide2025.xml" ContentType="application/vnd.openxmlformats-officedocument.presentationml.slide+xml"/>
  <Override PartName="/ppt/slides/slide2026.xml" ContentType="application/vnd.openxmlformats-officedocument.presentationml.slide+xml"/>
  <Override PartName="/ppt/slides/slide2027.xml" ContentType="application/vnd.openxmlformats-officedocument.presentationml.slide+xml"/>
  <Override PartName="/ppt/slides/slide2028.xml" ContentType="application/vnd.openxmlformats-officedocument.presentationml.slide+xml"/>
  <Override PartName="/ppt/slides/slide2029.xml" ContentType="application/vnd.openxmlformats-officedocument.presentationml.slide+xml"/>
  <Override PartName="/ppt/slides/slide2030.xml" ContentType="application/vnd.openxmlformats-officedocument.presentationml.slide+xml"/>
  <Override PartName="/ppt/slides/slide2031.xml" ContentType="application/vnd.openxmlformats-officedocument.presentationml.slide+xml"/>
  <Override PartName="/ppt/slides/slide2032.xml" ContentType="application/vnd.openxmlformats-officedocument.presentationml.slide+xml"/>
  <Override PartName="/ppt/slides/slide2033.xml" ContentType="application/vnd.openxmlformats-officedocument.presentationml.slide+xml"/>
  <Override PartName="/ppt/slides/slide2034.xml" ContentType="application/vnd.openxmlformats-officedocument.presentationml.slide+xml"/>
  <Override PartName="/ppt/slides/slide2035.xml" ContentType="application/vnd.openxmlformats-officedocument.presentationml.slide+xml"/>
  <Override PartName="/ppt/slides/slide2036.xml" ContentType="application/vnd.openxmlformats-officedocument.presentationml.slide+xml"/>
  <Override PartName="/ppt/slides/slide2037.xml" ContentType="application/vnd.openxmlformats-officedocument.presentationml.slide+xml"/>
  <Override PartName="/ppt/slides/slide2038.xml" ContentType="application/vnd.openxmlformats-officedocument.presentationml.slide+xml"/>
  <Override PartName="/ppt/slides/slide2039.xml" ContentType="application/vnd.openxmlformats-officedocument.presentationml.slide+xml"/>
  <Override PartName="/ppt/slides/slide2040.xml" ContentType="application/vnd.openxmlformats-officedocument.presentationml.slide+xml"/>
  <Override PartName="/ppt/slides/slide2041.xml" ContentType="application/vnd.openxmlformats-officedocument.presentationml.slide+xml"/>
  <Override PartName="/ppt/slides/slide2042.xml" ContentType="application/vnd.openxmlformats-officedocument.presentationml.slide+xml"/>
  <Override PartName="/ppt/slides/slide2043.xml" ContentType="application/vnd.openxmlformats-officedocument.presentationml.slide+xml"/>
  <Override PartName="/ppt/slides/slide2044.xml" ContentType="application/vnd.openxmlformats-officedocument.presentationml.slide+xml"/>
  <Override PartName="/ppt/slides/slide2045.xml" ContentType="application/vnd.openxmlformats-officedocument.presentationml.slide+xml"/>
  <Override PartName="/ppt/slides/slide2046.xml" ContentType="application/vnd.openxmlformats-officedocument.presentationml.slide+xml"/>
  <Override PartName="/ppt/slides/slide2047.xml" ContentType="application/vnd.openxmlformats-officedocument.presentationml.slide+xml"/>
  <Override PartName="/ppt/slides/slide2048.xml" ContentType="application/vnd.openxmlformats-officedocument.presentationml.slide+xml"/>
  <Override PartName="/ppt/slides/slide2049.xml" ContentType="application/vnd.openxmlformats-officedocument.presentationml.slide+xml"/>
  <Override PartName="/ppt/slides/slide2050.xml" ContentType="application/vnd.openxmlformats-officedocument.presentationml.slide+xml"/>
  <Override PartName="/ppt/slides/slide2051.xml" ContentType="application/vnd.openxmlformats-officedocument.presentationml.slide+xml"/>
  <Override PartName="/ppt/slides/slide2052.xml" ContentType="application/vnd.openxmlformats-officedocument.presentationml.slide+xml"/>
  <Override PartName="/ppt/slides/slide2053.xml" ContentType="application/vnd.openxmlformats-officedocument.presentationml.slide+xml"/>
  <Override PartName="/ppt/slides/slide2054.xml" ContentType="application/vnd.openxmlformats-officedocument.presentationml.slide+xml"/>
  <Override PartName="/ppt/slides/slide2055.xml" ContentType="application/vnd.openxmlformats-officedocument.presentationml.slide+xml"/>
  <Override PartName="/ppt/slides/slide2056.xml" ContentType="application/vnd.openxmlformats-officedocument.presentationml.slide+xml"/>
  <Override PartName="/ppt/slides/slide2057.xml" ContentType="application/vnd.openxmlformats-officedocument.presentationml.slide+xml"/>
  <Override PartName="/ppt/slides/slide2058.xml" ContentType="application/vnd.openxmlformats-officedocument.presentationml.slide+xml"/>
  <Override PartName="/ppt/slides/slide2059.xml" ContentType="application/vnd.openxmlformats-officedocument.presentationml.slide+xml"/>
  <Override PartName="/ppt/slides/slide2060.xml" ContentType="application/vnd.openxmlformats-officedocument.presentationml.slide+xml"/>
  <Override PartName="/ppt/slides/slide2061.xml" ContentType="application/vnd.openxmlformats-officedocument.presentationml.slide+xml"/>
  <Override PartName="/ppt/slides/slide2062.xml" ContentType="application/vnd.openxmlformats-officedocument.presentationml.slide+xml"/>
  <Override PartName="/ppt/slides/slide2063.xml" ContentType="application/vnd.openxmlformats-officedocument.presentationml.slide+xml"/>
  <Override PartName="/ppt/slides/slide2064.xml" ContentType="application/vnd.openxmlformats-officedocument.presentationml.slide+xml"/>
  <Override PartName="/ppt/slides/slide2065.xml" ContentType="application/vnd.openxmlformats-officedocument.presentationml.slide+xml"/>
  <Override PartName="/ppt/slides/slide2066.xml" ContentType="application/vnd.openxmlformats-officedocument.presentationml.slide+xml"/>
  <Override PartName="/ppt/slides/slide2067.xml" ContentType="application/vnd.openxmlformats-officedocument.presentationml.slide+xml"/>
  <Override PartName="/ppt/slides/slide2068.xml" ContentType="application/vnd.openxmlformats-officedocument.presentationml.slide+xml"/>
  <Override PartName="/ppt/slides/slide2069.xml" ContentType="application/vnd.openxmlformats-officedocument.presentationml.slide+xml"/>
  <Override PartName="/ppt/slides/slide2070.xml" ContentType="application/vnd.openxmlformats-officedocument.presentationml.slide+xml"/>
  <Override PartName="/ppt/slides/slide2071.xml" ContentType="application/vnd.openxmlformats-officedocument.presentationml.slide+xml"/>
  <Override PartName="/ppt/slides/slide2072.xml" ContentType="application/vnd.openxmlformats-officedocument.presentationml.slide+xml"/>
  <Override PartName="/ppt/slides/slide2073.xml" ContentType="application/vnd.openxmlformats-officedocument.presentationml.slide+xml"/>
  <Override PartName="/ppt/slides/slide2074.xml" ContentType="application/vnd.openxmlformats-officedocument.presentationml.slide+xml"/>
  <Override PartName="/ppt/slides/slide2075.xml" ContentType="application/vnd.openxmlformats-officedocument.presentationml.slide+xml"/>
  <Override PartName="/ppt/slides/slide2076.xml" ContentType="application/vnd.openxmlformats-officedocument.presentationml.slide+xml"/>
  <Override PartName="/ppt/slides/slide2077.xml" ContentType="application/vnd.openxmlformats-officedocument.presentationml.slide+xml"/>
  <Override PartName="/ppt/slides/slide2078.xml" ContentType="application/vnd.openxmlformats-officedocument.presentationml.slide+xml"/>
  <Override PartName="/ppt/slides/slide2079.xml" ContentType="application/vnd.openxmlformats-officedocument.presentationml.slide+xml"/>
  <Override PartName="/ppt/slides/slide2080.xml" ContentType="application/vnd.openxmlformats-officedocument.presentationml.slide+xml"/>
  <Override PartName="/ppt/slides/slide2081.xml" ContentType="application/vnd.openxmlformats-officedocument.presentationml.slide+xml"/>
  <Override PartName="/ppt/slides/slide2082.xml" ContentType="application/vnd.openxmlformats-officedocument.presentationml.slide+xml"/>
  <Override PartName="/ppt/slides/slide2083.xml" ContentType="application/vnd.openxmlformats-officedocument.presentationml.slide+xml"/>
  <Override PartName="/ppt/slides/slide2084.xml" ContentType="application/vnd.openxmlformats-officedocument.presentationml.slide+xml"/>
  <Override PartName="/ppt/slides/slide2085.xml" ContentType="application/vnd.openxmlformats-officedocument.presentationml.slide+xml"/>
  <Override PartName="/ppt/slides/slide2086.xml" ContentType="application/vnd.openxmlformats-officedocument.presentationml.slide+xml"/>
  <Override PartName="/ppt/slides/slide2087.xml" ContentType="application/vnd.openxmlformats-officedocument.presentationml.slide+xml"/>
  <Override PartName="/ppt/slides/slide2088.xml" ContentType="application/vnd.openxmlformats-officedocument.presentationml.slide+xml"/>
  <Override PartName="/ppt/slides/slide2089.xml" ContentType="application/vnd.openxmlformats-officedocument.presentationml.slide+xml"/>
  <Override PartName="/ppt/slides/slide2090.xml" ContentType="application/vnd.openxmlformats-officedocument.presentationml.slide+xml"/>
  <Override PartName="/ppt/slides/slide2091.xml" ContentType="application/vnd.openxmlformats-officedocument.presentationml.slide+xml"/>
  <Override PartName="/ppt/slides/slide2092.xml" ContentType="application/vnd.openxmlformats-officedocument.presentationml.slide+xml"/>
  <Override PartName="/ppt/slides/slide2093.xml" ContentType="application/vnd.openxmlformats-officedocument.presentationml.slide+xml"/>
  <Override PartName="/ppt/slides/slide2094.xml" ContentType="application/vnd.openxmlformats-officedocument.presentationml.slide+xml"/>
  <Override PartName="/ppt/slides/slide2095.xml" ContentType="application/vnd.openxmlformats-officedocument.presentationml.slide+xml"/>
  <Override PartName="/ppt/slides/slide2096.xml" ContentType="application/vnd.openxmlformats-officedocument.presentationml.slide+xml"/>
  <Override PartName="/ppt/slides/slide2097.xml" ContentType="application/vnd.openxmlformats-officedocument.presentationml.slide+xml"/>
  <Override PartName="/ppt/slides/slide2098.xml" ContentType="application/vnd.openxmlformats-officedocument.presentationml.slide+xml"/>
  <Override PartName="/ppt/slides/slide2099.xml" ContentType="application/vnd.openxmlformats-officedocument.presentationml.slide+xml"/>
  <Override PartName="/ppt/slides/slide2100.xml" ContentType="application/vnd.openxmlformats-officedocument.presentationml.slide+xml"/>
  <Override PartName="/ppt/slides/slide2101.xml" ContentType="application/vnd.openxmlformats-officedocument.presentationml.slide+xml"/>
  <Override PartName="/ppt/slides/slide2102.xml" ContentType="application/vnd.openxmlformats-officedocument.presentationml.slide+xml"/>
  <Override PartName="/ppt/slides/slide2103.xml" ContentType="application/vnd.openxmlformats-officedocument.presentationml.slide+xml"/>
  <Override PartName="/ppt/slides/slide2104.xml" ContentType="application/vnd.openxmlformats-officedocument.presentationml.slide+xml"/>
  <Override PartName="/ppt/slides/slide2105.xml" ContentType="application/vnd.openxmlformats-officedocument.presentationml.slide+xml"/>
  <Override PartName="/ppt/slides/slide2106.xml" ContentType="application/vnd.openxmlformats-officedocument.presentationml.slide+xml"/>
  <Override PartName="/ppt/slides/slide2107.xml" ContentType="application/vnd.openxmlformats-officedocument.presentationml.slide+xml"/>
  <Override PartName="/ppt/slides/slide2108.xml" ContentType="application/vnd.openxmlformats-officedocument.presentationml.slide+xml"/>
  <Override PartName="/ppt/slides/slide2109.xml" ContentType="application/vnd.openxmlformats-officedocument.presentationml.slide+xml"/>
  <Override PartName="/ppt/slides/slide2110.xml" ContentType="application/vnd.openxmlformats-officedocument.presentationml.slide+xml"/>
  <Override PartName="/ppt/slides/slide2111.xml" ContentType="application/vnd.openxmlformats-officedocument.presentationml.slide+xml"/>
  <Override PartName="/ppt/slides/slide2112.xml" ContentType="application/vnd.openxmlformats-officedocument.presentationml.slide+xml"/>
  <Override PartName="/ppt/slides/slide2113.xml" ContentType="application/vnd.openxmlformats-officedocument.presentationml.slide+xml"/>
  <Override PartName="/ppt/slides/slide2114.xml" ContentType="application/vnd.openxmlformats-officedocument.presentationml.slide+xml"/>
  <Override PartName="/ppt/slides/slide2115.xml" ContentType="application/vnd.openxmlformats-officedocument.presentationml.slide+xml"/>
  <Override PartName="/ppt/slides/slide2116.xml" ContentType="application/vnd.openxmlformats-officedocument.presentationml.slide+xml"/>
  <Override PartName="/ppt/slides/slide2117.xml" ContentType="application/vnd.openxmlformats-officedocument.presentationml.slide+xml"/>
  <Override PartName="/ppt/slides/slide2118.xml" ContentType="application/vnd.openxmlformats-officedocument.presentationml.slide+xml"/>
  <Override PartName="/ppt/slides/slide2119.xml" ContentType="application/vnd.openxmlformats-officedocument.presentationml.slide+xml"/>
  <Override PartName="/ppt/slides/slide2120.xml" ContentType="application/vnd.openxmlformats-officedocument.presentationml.slide+xml"/>
  <Override PartName="/ppt/slides/slide2121.xml" ContentType="application/vnd.openxmlformats-officedocument.presentationml.slide+xml"/>
  <Override PartName="/ppt/slides/slide2122.xml" ContentType="application/vnd.openxmlformats-officedocument.presentationml.slide+xml"/>
  <Override PartName="/ppt/slides/slide2123.xml" ContentType="application/vnd.openxmlformats-officedocument.presentationml.slide+xml"/>
  <Override PartName="/ppt/slides/slide2124.xml" ContentType="application/vnd.openxmlformats-officedocument.presentationml.slide+xml"/>
  <Override PartName="/ppt/slides/slide2125.xml" ContentType="application/vnd.openxmlformats-officedocument.presentationml.slide+xml"/>
  <Override PartName="/ppt/slides/slide2126.xml" ContentType="application/vnd.openxmlformats-officedocument.presentationml.slide+xml"/>
  <Override PartName="/ppt/slides/slide2127.xml" ContentType="application/vnd.openxmlformats-officedocument.presentationml.slide+xml"/>
  <Override PartName="/ppt/slides/slide2128.xml" ContentType="application/vnd.openxmlformats-officedocument.presentationml.slide+xml"/>
  <Override PartName="/ppt/slides/slide2129.xml" ContentType="application/vnd.openxmlformats-officedocument.presentationml.slide+xml"/>
  <Override PartName="/ppt/slides/slide2130.xml" ContentType="application/vnd.openxmlformats-officedocument.presentationml.slide+xml"/>
  <Override PartName="/ppt/slides/slide2131.xml" ContentType="application/vnd.openxmlformats-officedocument.presentationml.slide+xml"/>
  <Override PartName="/ppt/slides/slide2132.xml" ContentType="application/vnd.openxmlformats-officedocument.presentationml.slide+xml"/>
  <Override PartName="/ppt/slides/slide2133.xml" ContentType="application/vnd.openxmlformats-officedocument.presentationml.slide+xml"/>
  <Override PartName="/ppt/slides/slide2134.xml" ContentType="application/vnd.openxmlformats-officedocument.presentationml.slide+xml"/>
  <Override PartName="/ppt/slides/slide2135.xml" ContentType="application/vnd.openxmlformats-officedocument.presentationml.slide+xml"/>
  <Override PartName="/ppt/slides/slide2136.xml" ContentType="application/vnd.openxmlformats-officedocument.presentationml.slide+xml"/>
  <Override PartName="/ppt/slides/slide2137.xml" ContentType="application/vnd.openxmlformats-officedocument.presentationml.slide+xml"/>
  <Override PartName="/ppt/slides/slide2138.xml" ContentType="application/vnd.openxmlformats-officedocument.presentationml.slide+xml"/>
  <Override PartName="/ppt/slides/slide2139.xml" ContentType="application/vnd.openxmlformats-officedocument.presentationml.slide+xml"/>
  <Override PartName="/ppt/slides/slide2140.xml" ContentType="application/vnd.openxmlformats-officedocument.presentationml.slide+xml"/>
  <Override PartName="/ppt/slides/slide2141.xml" ContentType="application/vnd.openxmlformats-officedocument.presentationml.slide+xml"/>
  <Override PartName="/ppt/slides/slide2142.xml" ContentType="application/vnd.openxmlformats-officedocument.presentationml.slide+xml"/>
  <Override PartName="/ppt/slides/slide2143.xml" ContentType="application/vnd.openxmlformats-officedocument.presentationml.slide+xml"/>
  <Override PartName="/ppt/slides/slide2144.xml" ContentType="application/vnd.openxmlformats-officedocument.presentationml.slide+xml"/>
  <Override PartName="/ppt/slides/slide2145.xml" ContentType="application/vnd.openxmlformats-officedocument.presentationml.slide+xml"/>
  <Override PartName="/ppt/slides/slide2146.xml" ContentType="application/vnd.openxmlformats-officedocument.presentationml.slide+xml"/>
  <Override PartName="/ppt/slides/slide2147.xml" ContentType="application/vnd.openxmlformats-officedocument.presentationml.slide+xml"/>
  <Override PartName="/ppt/slides/slide2148.xml" ContentType="application/vnd.openxmlformats-officedocument.presentationml.slide+xml"/>
  <Override PartName="/ppt/slides/slide2149.xml" ContentType="application/vnd.openxmlformats-officedocument.presentationml.slide+xml"/>
  <Override PartName="/ppt/slides/slide2150.xml" ContentType="application/vnd.openxmlformats-officedocument.presentationml.slide+xml"/>
  <Override PartName="/ppt/slides/slide2151.xml" ContentType="application/vnd.openxmlformats-officedocument.presentationml.slide+xml"/>
  <Override PartName="/ppt/slides/slide2152.xml" ContentType="application/vnd.openxmlformats-officedocument.presentationml.slide+xml"/>
  <Override PartName="/ppt/slides/slide2153.xml" ContentType="application/vnd.openxmlformats-officedocument.presentationml.slide+xml"/>
  <Override PartName="/ppt/slides/slide2154.xml" ContentType="application/vnd.openxmlformats-officedocument.presentationml.slide+xml"/>
  <Override PartName="/ppt/slides/slide2155.xml" ContentType="application/vnd.openxmlformats-officedocument.presentationml.slide+xml"/>
  <Override PartName="/ppt/slides/slide2156.xml" ContentType="application/vnd.openxmlformats-officedocument.presentationml.slide+xml"/>
  <Override PartName="/ppt/slides/slide2157.xml" ContentType="application/vnd.openxmlformats-officedocument.presentationml.slide+xml"/>
  <Override PartName="/ppt/slides/slide2158.xml" ContentType="application/vnd.openxmlformats-officedocument.presentationml.slide+xml"/>
  <Override PartName="/ppt/slides/slide2159.xml" ContentType="application/vnd.openxmlformats-officedocument.presentationml.slide+xml"/>
  <Override PartName="/ppt/slides/slide2160.xml" ContentType="application/vnd.openxmlformats-officedocument.presentationml.slide+xml"/>
  <Override PartName="/ppt/slides/slide2161.xml" ContentType="application/vnd.openxmlformats-officedocument.presentationml.slide+xml"/>
  <Override PartName="/ppt/slides/slide2162.xml" ContentType="application/vnd.openxmlformats-officedocument.presentationml.slide+xml"/>
  <Override PartName="/ppt/slides/slide2163.xml" ContentType="application/vnd.openxmlformats-officedocument.presentationml.slide+xml"/>
  <Override PartName="/ppt/slides/slide2164.xml" ContentType="application/vnd.openxmlformats-officedocument.presentationml.slide+xml"/>
  <Override PartName="/ppt/slides/slide2165.xml" ContentType="application/vnd.openxmlformats-officedocument.presentationml.slide+xml"/>
  <Override PartName="/ppt/slides/slide2166.xml" ContentType="application/vnd.openxmlformats-officedocument.presentationml.slide+xml"/>
  <Override PartName="/ppt/slides/slide2167.xml" ContentType="application/vnd.openxmlformats-officedocument.presentationml.slide+xml"/>
  <Override PartName="/ppt/slides/slide2168.xml" ContentType="application/vnd.openxmlformats-officedocument.presentationml.slide+xml"/>
  <Override PartName="/ppt/slides/slide2169.xml" ContentType="application/vnd.openxmlformats-officedocument.presentationml.slide+xml"/>
  <Override PartName="/ppt/slides/slide2170.xml" ContentType="application/vnd.openxmlformats-officedocument.presentationml.slide+xml"/>
  <Override PartName="/ppt/slides/slide2171.xml" ContentType="application/vnd.openxmlformats-officedocument.presentationml.slide+xml"/>
  <Override PartName="/ppt/slides/slide2172.xml" ContentType="application/vnd.openxmlformats-officedocument.presentationml.slide+xml"/>
  <Override PartName="/ppt/slides/slide2173.xml" ContentType="application/vnd.openxmlformats-officedocument.presentationml.slide+xml"/>
  <Override PartName="/ppt/slides/slide2174.xml" ContentType="application/vnd.openxmlformats-officedocument.presentationml.slide+xml"/>
  <Override PartName="/ppt/slides/slide2175.xml" ContentType="application/vnd.openxmlformats-officedocument.presentationml.slide+xml"/>
  <Override PartName="/ppt/slides/slide2176.xml" ContentType="application/vnd.openxmlformats-officedocument.presentationml.slide+xml"/>
  <Override PartName="/ppt/slides/slide2177.xml" ContentType="application/vnd.openxmlformats-officedocument.presentationml.slide+xml"/>
  <Override PartName="/ppt/slides/slide2178.xml" ContentType="application/vnd.openxmlformats-officedocument.presentationml.slide+xml"/>
  <Override PartName="/ppt/slides/slide2179.xml" ContentType="application/vnd.openxmlformats-officedocument.presentationml.slide+xml"/>
  <Override PartName="/ppt/slides/slide2180.xml" ContentType="application/vnd.openxmlformats-officedocument.presentationml.slide+xml"/>
  <Override PartName="/ppt/slides/slide2181.xml" ContentType="application/vnd.openxmlformats-officedocument.presentationml.slide+xml"/>
  <Override PartName="/ppt/slides/slide2182.xml" ContentType="application/vnd.openxmlformats-officedocument.presentationml.slide+xml"/>
  <Override PartName="/ppt/slides/slide2183.xml" ContentType="application/vnd.openxmlformats-officedocument.presentationml.slide+xml"/>
  <Override PartName="/ppt/slides/slide2184.xml" ContentType="application/vnd.openxmlformats-officedocument.presentationml.slide+xml"/>
  <Override PartName="/ppt/slides/slide2185.xml" ContentType="application/vnd.openxmlformats-officedocument.presentationml.slide+xml"/>
  <Override PartName="/ppt/slides/slide2186.xml" ContentType="application/vnd.openxmlformats-officedocument.presentationml.slide+xml"/>
  <Override PartName="/ppt/slides/slide2187.xml" ContentType="application/vnd.openxmlformats-officedocument.presentationml.slide+xml"/>
  <Override PartName="/ppt/slides/slide2188.xml" ContentType="application/vnd.openxmlformats-officedocument.presentationml.slide+xml"/>
  <Override PartName="/ppt/slides/slide2189.xml" ContentType="application/vnd.openxmlformats-officedocument.presentationml.slide+xml"/>
  <Override PartName="/ppt/slides/slide2190.xml" ContentType="application/vnd.openxmlformats-officedocument.presentationml.slide+xml"/>
  <Override PartName="/ppt/slides/slide2191.xml" ContentType="application/vnd.openxmlformats-officedocument.presentationml.slide+xml"/>
  <Override PartName="/ppt/slides/slide2192.xml" ContentType="application/vnd.openxmlformats-officedocument.presentationml.slide+xml"/>
  <Override PartName="/ppt/slides/slide2193.xml" ContentType="application/vnd.openxmlformats-officedocument.presentationml.slide+xml"/>
  <Override PartName="/ppt/slides/slide2194.xml" ContentType="application/vnd.openxmlformats-officedocument.presentationml.slide+xml"/>
  <Override PartName="/ppt/slides/slide2195.xml" ContentType="application/vnd.openxmlformats-officedocument.presentationml.slide+xml"/>
  <Override PartName="/ppt/slides/slide2196.xml" ContentType="application/vnd.openxmlformats-officedocument.presentationml.slide+xml"/>
  <Override PartName="/ppt/slides/slide2197.xml" ContentType="application/vnd.openxmlformats-officedocument.presentationml.slide+xml"/>
  <Override PartName="/ppt/slides/slide2198.xml" ContentType="application/vnd.openxmlformats-officedocument.presentationml.slide+xml"/>
  <Override PartName="/ppt/slides/slide2199.xml" ContentType="application/vnd.openxmlformats-officedocument.presentationml.slide+xml"/>
  <Override PartName="/ppt/slides/slide2200.xml" ContentType="application/vnd.openxmlformats-officedocument.presentationml.slide+xml"/>
  <Override PartName="/ppt/slides/slide2201.xml" ContentType="application/vnd.openxmlformats-officedocument.presentationml.slide+xml"/>
  <Override PartName="/ppt/slides/slide2202.xml" ContentType="application/vnd.openxmlformats-officedocument.presentationml.slide+xml"/>
  <Override PartName="/ppt/slides/slide2203.xml" ContentType="application/vnd.openxmlformats-officedocument.presentationml.slide+xml"/>
  <Override PartName="/ppt/slides/slide2204.xml" ContentType="application/vnd.openxmlformats-officedocument.presentationml.slide+xml"/>
  <Override PartName="/ppt/slides/slide2205.xml" ContentType="application/vnd.openxmlformats-officedocument.presentationml.slide+xml"/>
  <Override PartName="/ppt/slides/slide2206.xml" ContentType="application/vnd.openxmlformats-officedocument.presentationml.slide+xml"/>
  <Override PartName="/ppt/slides/slide2207.xml" ContentType="application/vnd.openxmlformats-officedocument.presentationml.slide+xml"/>
  <Override PartName="/ppt/slides/slide2208.xml" ContentType="application/vnd.openxmlformats-officedocument.presentationml.slide+xml"/>
  <Override PartName="/ppt/slides/slide2209.xml" ContentType="application/vnd.openxmlformats-officedocument.presentationml.slide+xml"/>
  <Override PartName="/ppt/slides/slide2210.xml" ContentType="application/vnd.openxmlformats-officedocument.presentationml.slide+xml"/>
  <Override PartName="/ppt/slides/slide2211.xml" ContentType="application/vnd.openxmlformats-officedocument.presentationml.slide+xml"/>
  <Override PartName="/ppt/slides/slide2212.xml" ContentType="application/vnd.openxmlformats-officedocument.presentationml.slide+xml"/>
  <Override PartName="/ppt/slides/slide2213.xml" ContentType="application/vnd.openxmlformats-officedocument.presentationml.slide+xml"/>
  <Override PartName="/ppt/slides/slide2214.xml" ContentType="application/vnd.openxmlformats-officedocument.presentationml.slide+xml"/>
  <Override PartName="/ppt/slides/slide2215.xml" ContentType="application/vnd.openxmlformats-officedocument.presentationml.slide+xml"/>
  <Override PartName="/ppt/slides/slide2216.xml" ContentType="application/vnd.openxmlformats-officedocument.presentationml.slide+xml"/>
  <Override PartName="/ppt/slides/slide2217.xml" ContentType="application/vnd.openxmlformats-officedocument.presentationml.slide+xml"/>
  <Override PartName="/ppt/slides/slide2218.xml" ContentType="application/vnd.openxmlformats-officedocument.presentationml.slide+xml"/>
  <Override PartName="/ppt/slides/slide2219.xml" ContentType="application/vnd.openxmlformats-officedocument.presentationml.slide+xml"/>
  <Override PartName="/ppt/slides/slide2220.xml" ContentType="application/vnd.openxmlformats-officedocument.presentationml.slide+xml"/>
  <Override PartName="/ppt/slides/slide2221.xml" ContentType="application/vnd.openxmlformats-officedocument.presentationml.slide+xml"/>
  <Override PartName="/ppt/slides/slide2222.xml" ContentType="application/vnd.openxmlformats-officedocument.presentationml.slide+xml"/>
  <Override PartName="/ppt/slides/slide2223.xml" ContentType="application/vnd.openxmlformats-officedocument.presentationml.slide+xml"/>
  <Override PartName="/ppt/slides/slide2224.xml" ContentType="application/vnd.openxmlformats-officedocument.presentationml.slide+xml"/>
  <Override PartName="/ppt/slides/slide2225.xml" ContentType="application/vnd.openxmlformats-officedocument.presentationml.slide+xml"/>
  <Override PartName="/ppt/slides/slide2226.xml" ContentType="application/vnd.openxmlformats-officedocument.presentationml.slide+xml"/>
  <Override PartName="/ppt/slides/slide2227.xml" ContentType="application/vnd.openxmlformats-officedocument.presentationml.slide+xml"/>
  <Override PartName="/ppt/slides/slide2228.xml" ContentType="application/vnd.openxmlformats-officedocument.presentationml.slide+xml"/>
  <Override PartName="/ppt/slides/slide2229.xml" ContentType="application/vnd.openxmlformats-officedocument.presentationml.slide+xml"/>
  <Override PartName="/ppt/slides/slide2230.xml" ContentType="application/vnd.openxmlformats-officedocument.presentationml.slide+xml"/>
  <Override PartName="/ppt/slides/slide2231.xml" ContentType="application/vnd.openxmlformats-officedocument.presentationml.slide+xml"/>
  <Override PartName="/ppt/slides/slide2232.xml" ContentType="application/vnd.openxmlformats-officedocument.presentationml.slide+xml"/>
  <Override PartName="/ppt/slides/slide2233.xml" ContentType="application/vnd.openxmlformats-officedocument.presentationml.slide+xml"/>
  <Override PartName="/ppt/slides/slide2234.xml" ContentType="application/vnd.openxmlformats-officedocument.presentationml.slide+xml"/>
  <Override PartName="/ppt/slides/slide2235.xml" ContentType="application/vnd.openxmlformats-officedocument.presentationml.slide+xml"/>
  <Override PartName="/ppt/slides/slide2236.xml" ContentType="application/vnd.openxmlformats-officedocument.presentationml.slide+xml"/>
  <Override PartName="/ppt/slides/slide2237.xml" ContentType="application/vnd.openxmlformats-officedocument.presentationml.slide+xml"/>
  <Override PartName="/ppt/slides/slide2238.xml" ContentType="application/vnd.openxmlformats-officedocument.presentationml.slide+xml"/>
  <Override PartName="/ppt/slides/slide2239.xml" ContentType="application/vnd.openxmlformats-officedocument.presentationml.slide+xml"/>
  <Override PartName="/ppt/slides/slide2240.xml" ContentType="application/vnd.openxmlformats-officedocument.presentationml.slide+xml"/>
  <Override PartName="/ppt/slides/slide2241.xml" ContentType="application/vnd.openxmlformats-officedocument.presentationml.slide+xml"/>
  <Override PartName="/ppt/slides/slide2242.xml" ContentType="application/vnd.openxmlformats-officedocument.presentationml.slide+xml"/>
  <Override PartName="/ppt/slides/slide2243.xml" ContentType="application/vnd.openxmlformats-officedocument.presentationml.slide+xml"/>
  <Override PartName="/ppt/slides/slide2244.xml" ContentType="application/vnd.openxmlformats-officedocument.presentationml.slide+xml"/>
  <Override PartName="/ppt/slides/slide2245.xml" ContentType="application/vnd.openxmlformats-officedocument.presentationml.slide+xml"/>
  <Override PartName="/ppt/slides/slide2246.xml" ContentType="application/vnd.openxmlformats-officedocument.presentationml.slide+xml"/>
  <Override PartName="/ppt/slides/slide2247.xml" ContentType="application/vnd.openxmlformats-officedocument.presentationml.slide+xml"/>
  <Override PartName="/ppt/slides/slide2248.xml" ContentType="application/vnd.openxmlformats-officedocument.presentationml.slide+xml"/>
  <Override PartName="/ppt/slides/slide2249.xml" ContentType="application/vnd.openxmlformats-officedocument.presentationml.slide+xml"/>
  <Override PartName="/ppt/slides/slide2250.xml" ContentType="application/vnd.openxmlformats-officedocument.presentationml.slide+xml"/>
  <Override PartName="/ppt/slides/slide2251.xml" ContentType="application/vnd.openxmlformats-officedocument.presentationml.slide+xml"/>
  <Override PartName="/ppt/slides/slide2252.xml" ContentType="application/vnd.openxmlformats-officedocument.presentationml.slide+xml"/>
  <Override PartName="/ppt/slides/slide2253.xml" ContentType="application/vnd.openxmlformats-officedocument.presentationml.slide+xml"/>
  <Override PartName="/ppt/slides/slide2254.xml" ContentType="application/vnd.openxmlformats-officedocument.presentationml.slide+xml"/>
  <Override PartName="/ppt/slides/slide2255.xml" ContentType="application/vnd.openxmlformats-officedocument.presentationml.slide+xml"/>
  <Override PartName="/ppt/slides/slide2256.xml" ContentType="application/vnd.openxmlformats-officedocument.presentationml.slide+xml"/>
  <Override PartName="/ppt/slides/slide2257.xml" ContentType="application/vnd.openxmlformats-officedocument.presentationml.slide+xml"/>
  <Override PartName="/ppt/slides/slide2258.xml" ContentType="application/vnd.openxmlformats-officedocument.presentationml.slide+xml"/>
  <Override PartName="/ppt/slides/slide2259.xml" ContentType="application/vnd.openxmlformats-officedocument.presentationml.slide+xml"/>
  <Override PartName="/ppt/slides/slide2260.xml" ContentType="application/vnd.openxmlformats-officedocument.presentationml.slide+xml"/>
  <Override PartName="/ppt/slides/slide2261.xml" ContentType="application/vnd.openxmlformats-officedocument.presentationml.slide+xml"/>
  <Override PartName="/ppt/slides/slide2262.xml" ContentType="application/vnd.openxmlformats-officedocument.presentationml.slide+xml"/>
  <Override PartName="/ppt/slides/slide2263.xml" ContentType="application/vnd.openxmlformats-officedocument.presentationml.slide+xml"/>
  <Override PartName="/ppt/slides/slide2264.xml" ContentType="application/vnd.openxmlformats-officedocument.presentationml.slide+xml"/>
  <Override PartName="/ppt/slides/slide2265.xml" ContentType="application/vnd.openxmlformats-officedocument.presentationml.slide+xml"/>
  <Override PartName="/ppt/slides/slide2266.xml" ContentType="application/vnd.openxmlformats-officedocument.presentationml.slide+xml"/>
  <Override PartName="/ppt/slides/slide2267.xml" ContentType="application/vnd.openxmlformats-officedocument.presentationml.slide+xml"/>
  <Override PartName="/ppt/slides/slide2268.xml" ContentType="application/vnd.openxmlformats-officedocument.presentationml.slide+xml"/>
  <Override PartName="/ppt/slides/slide2269.xml" ContentType="application/vnd.openxmlformats-officedocument.presentationml.slide+xml"/>
  <Override PartName="/ppt/slides/slide2270.xml" ContentType="application/vnd.openxmlformats-officedocument.presentationml.slide+xml"/>
  <Override PartName="/ppt/slides/slide2271.xml" ContentType="application/vnd.openxmlformats-officedocument.presentationml.slide+xml"/>
  <Override PartName="/ppt/slides/slide2272.xml" ContentType="application/vnd.openxmlformats-officedocument.presentationml.slide+xml"/>
  <Override PartName="/ppt/slides/slide2273.xml" ContentType="application/vnd.openxmlformats-officedocument.presentationml.slide+xml"/>
  <Override PartName="/ppt/slides/slide2274.xml" ContentType="application/vnd.openxmlformats-officedocument.presentationml.slide+xml"/>
  <Override PartName="/ppt/slides/slide2275.xml" ContentType="application/vnd.openxmlformats-officedocument.presentationml.slide+xml"/>
  <Override PartName="/ppt/slides/slide2276.xml" ContentType="application/vnd.openxmlformats-officedocument.presentationml.slide+xml"/>
  <Override PartName="/ppt/slides/slide2277.xml" ContentType="application/vnd.openxmlformats-officedocument.presentationml.slide+xml"/>
  <Override PartName="/ppt/slides/slide2278.xml" ContentType="application/vnd.openxmlformats-officedocument.presentationml.slide+xml"/>
  <Override PartName="/ppt/slides/slide2279.xml" ContentType="application/vnd.openxmlformats-officedocument.presentationml.slide+xml"/>
  <Override PartName="/ppt/slides/slide2280.xml" ContentType="application/vnd.openxmlformats-officedocument.presentationml.slide+xml"/>
  <Override PartName="/ppt/slides/slide2281.xml" ContentType="application/vnd.openxmlformats-officedocument.presentationml.slide+xml"/>
  <Override PartName="/ppt/slides/slide2282.xml" ContentType="application/vnd.openxmlformats-officedocument.presentationml.slide+xml"/>
  <Override PartName="/ppt/slides/slide2283.xml" ContentType="application/vnd.openxmlformats-officedocument.presentationml.slide+xml"/>
  <Override PartName="/ppt/slides/slide2284.xml" ContentType="application/vnd.openxmlformats-officedocument.presentationml.slide+xml"/>
  <Override PartName="/ppt/slides/slide2285.xml" ContentType="application/vnd.openxmlformats-officedocument.presentationml.slide+xml"/>
  <Override PartName="/ppt/slides/slide2286.xml" ContentType="application/vnd.openxmlformats-officedocument.presentationml.slide+xml"/>
  <Override PartName="/ppt/slides/slide2287.xml" ContentType="application/vnd.openxmlformats-officedocument.presentationml.slide+xml"/>
  <Override PartName="/ppt/slides/slide2288.xml" ContentType="application/vnd.openxmlformats-officedocument.presentationml.slide+xml"/>
  <Override PartName="/ppt/slides/slide2289.xml" ContentType="application/vnd.openxmlformats-officedocument.presentationml.slide+xml"/>
  <Override PartName="/ppt/slides/slide2290.xml" ContentType="application/vnd.openxmlformats-officedocument.presentationml.slide+xml"/>
  <Override PartName="/ppt/slides/slide2291.xml" ContentType="application/vnd.openxmlformats-officedocument.presentationml.slide+xml"/>
  <Override PartName="/ppt/slides/slide2292.xml" ContentType="application/vnd.openxmlformats-officedocument.presentationml.slide+xml"/>
  <Override PartName="/ppt/slides/slide2293.xml" ContentType="application/vnd.openxmlformats-officedocument.presentationml.slide+xml"/>
  <Override PartName="/ppt/slides/slide2294.xml" ContentType="application/vnd.openxmlformats-officedocument.presentationml.slide+xml"/>
  <Override PartName="/ppt/slides/slide2295.xml" ContentType="application/vnd.openxmlformats-officedocument.presentationml.slide+xml"/>
  <Override PartName="/ppt/slides/slide2296.xml" ContentType="application/vnd.openxmlformats-officedocument.presentationml.slide+xml"/>
  <Override PartName="/ppt/slides/slide2297.xml" ContentType="application/vnd.openxmlformats-officedocument.presentationml.slide+xml"/>
  <Override PartName="/ppt/slides/slide2298.xml" ContentType="application/vnd.openxmlformats-officedocument.presentationml.slide+xml"/>
  <Override PartName="/ppt/slides/slide2299.xml" ContentType="application/vnd.openxmlformats-officedocument.presentationml.slide+xml"/>
  <Override PartName="/ppt/slides/slide2300.xml" ContentType="application/vnd.openxmlformats-officedocument.presentationml.slide+xml"/>
  <Override PartName="/ppt/slides/slide2301.xml" ContentType="application/vnd.openxmlformats-officedocument.presentationml.slide+xml"/>
  <Override PartName="/ppt/slides/slide2302.xml" ContentType="application/vnd.openxmlformats-officedocument.presentationml.slide+xml"/>
  <Override PartName="/ppt/slides/slide2303.xml" ContentType="application/vnd.openxmlformats-officedocument.presentationml.slide+xml"/>
  <Override PartName="/ppt/slides/slide2304.xml" ContentType="application/vnd.openxmlformats-officedocument.presentationml.slide+xml"/>
  <Override PartName="/ppt/slides/slide2305.xml" ContentType="application/vnd.openxmlformats-officedocument.presentationml.slide+xml"/>
  <Override PartName="/ppt/slides/slide2306.xml" ContentType="application/vnd.openxmlformats-officedocument.presentationml.slide+xml"/>
  <Override PartName="/ppt/slides/slide2307.xml" ContentType="application/vnd.openxmlformats-officedocument.presentationml.slide+xml"/>
  <Override PartName="/ppt/slides/slide2308.xml" ContentType="application/vnd.openxmlformats-officedocument.presentationml.slide+xml"/>
  <Override PartName="/ppt/slides/slide2309.xml" ContentType="application/vnd.openxmlformats-officedocument.presentationml.slide+xml"/>
  <Override PartName="/ppt/slides/slide2310.xml" ContentType="application/vnd.openxmlformats-officedocument.presentationml.slide+xml"/>
  <Override PartName="/ppt/slides/slide2311.xml" ContentType="application/vnd.openxmlformats-officedocument.presentationml.slide+xml"/>
  <Override PartName="/ppt/slides/slide2312.xml" ContentType="application/vnd.openxmlformats-officedocument.presentationml.slide+xml"/>
  <Override PartName="/ppt/slides/slide2313.xml" ContentType="application/vnd.openxmlformats-officedocument.presentationml.slide+xml"/>
  <Override PartName="/ppt/slides/slide2314.xml" ContentType="application/vnd.openxmlformats-officedocument.presentationml.slide+xml"/>
  <Override PartName="/ppt/slides/slide2315.xml" ContentType="application/vnd.openxmlformats-officedocument.presentationml.slide+xml"/>
  <Override PartName="/ppt/slides/slide2316.xml" ContentType="application/vnd.openxmlformats-officedocument.presentationml.slide+xml"/>
  <Override PartName="/ppt/slides/slide2317.xml" ContentType="application/vnd.openxmlformats-officedocument.presentationml.slide+xml"/>
  <Override PartName="/ppt/slides/slide2318.xml" ContentType="application/vnd.openxmlformats-officedocument.presentationml.slide+xml"/>
  <Override PartName="/ppt/slides/slide2319.xml" ContentType="application/vnd.openxmlformats-officedocument.presentationml.slide+xml"/>
  <Override PartName="/ppt/slides/slide2320.xml" ContentType="application/vnd.openxmlformats-officedocument.presentationml.slide+xml"/>
  <Override PartName="/ppt/slides/slide2321.xml" ContentType="application/vnd.openxmlformats-officedocument.presentationml.slide+xml"/>
  <Override PartName="/ppt/slides/slide2322.xml" ContentType="application/vnd.openxmlformats-officedocument.presentationml.slide+xml"/>
  <Override PartName="/ppt/slides/slide2323.xml" ContentType="application/vnd.openxmlformats-officedocument.presentationml.slide+xml"/>
  <Override PartName="/ppt/slides/slide2324.xml" ContentType="application/vnd.openxmlformats-officedocument.presentationml.slide+xml"/>
  <Override PartName="/ppt/slides/slide2325.xml" ContentType="application/vnd.openxmlformats-officedocument.presentationml.slide+xml"/>
  <Override PartName="/ppt/slides/slide2326.xml" ContentType="application/vnd.openxmlformats-officedocument.presentationml.slide+xml"/>
  <Override PartName="/ppt/slides/slide2327.xml" ContentType="application/vnd.openxmlformats-officedocument.presentationml.slide+xml"/>
  <Override PartName="/ppt/slides/slide2328.xml" ContentType="application/vnd.openxmlformats-officedocument.presentationml.slide+xml"/>
  <Override PartName="/ppt/slides/slide2329.xml" ContentType="application/vnd.openxmlformats-officedocument.presentationml.slide+xml"/>
  <Override PartName="/ppt/slides/slide2330.xml" ContentType="application/vnd.openxmlformats-officedocument.presentationml.slide+xml"/>
  <Override PartName="/ppt/slides/slide2331.xml" ContentType="application/vnd.openxmlformats-officedocument.presentationml.slide+xml"/>
  <Override PartName="/ppt/slides/slide2332.xml" ContentType="application/vnd.openxmlformats-officedocument.presentationml.slide+xml"/>
  <Override PartName="/ppt/slides/slide2333.xml" ContentType="application/vnd.openxmlformats-officedocument.presentationml.slide+xml"/>
  <Override PartName="/ppt/slides/slide2334.xml" ContentType="application/vnd.openxmlformats-officedocument.presentationml.slide+xml"/>
  <Override PartName="/ppt/slides/slide2335.xml" ContentType="application/vnd.openxmlformats-officedocument.presentationml.slide+xml"/>
  <Override PartName="/ppt/slides/slide2336.xml" ContentType="application/vnd.openxmlformats-officedocument.presentationml.slide+xml"/>
  <Override PartName="/ppt/slides/slide2337.xml" ContentType="application/vnd.openxmlformats-officedocument.presentationml.slide+xml"/>
  <Override PartName="/ppt/slides/slide2338.xml" ContentType="application/vnd.openxmlformats-officedocument.presentationml.slide+xml"/>
  <Override PartName="/ppt/slides/slide2339.xml" ContentType="application/vnd.openxmlformats-officedocument.presentationml.slide+xml"/>
  <Override PartName="/ppt/slides/slide2340.xml" ContentType="application/vnd.openxmlformats-officedocument.presentationml.slide+xml"/>
  <Override PartName="/ppt/slides/slide2341.xml" ContentType="application/vnd.openxmlformats-officedocument.presentationml.slide+xml"/>
  <Override PartName="/ppt/slides/slide2342.xml" ContentType="application/vnd.openxmlformats-officedocument.presentationml.slide+xml"/>
  <Override PartName="/ppt/slides/slide2343.xml" ContentType="application/vnd.openxmlformats-officedocument.presentationml.slide+xml"/>
  <Override PartName="/ppt/slides/slide2344.xml" ContentType="application/vnd.openxmlformats-officedocument.presentationml.slide+xml"/>
  <Override PartName="/ppt/slides/slide2345.xml" ContentType="application/vnd.openxmlformats-officedocument.presentationml.slide+xml"/>
  <Override PartName="/ppt/slides/slide2346.xml" ContentType="application/vnd.openxmlformats-officedocument.presentationml.slide+xml"/>
  <Override PartName="/ppt/slides/slide2347.xml" ContentType="application/vnd.openxmlformats-officedocument.presentationml.slide+xml"/>
  <Override PartName="/ppt/slides/slide2348.xml" ContentType="application/vnd.openxmlformats-officedocument.presentationml.slide+xml"/>
  <Override PartName="/ppt/slides/slide2349.xml" ContentType="application/vnd.openxmlformats-officedocument.presentationml.slide+xml"/>
  <Override PartName="/ppt/slides/slide2350.xml" ContentType="application/vnd.openxmlformats-officedocument.presentationml.slide+xml"/>
  <Override PartName="/ppt/slides/slide2351.xml" ContentType="application/vnd.openxmlformats-officedocument.presentationml.slide+xml"/>
  <Override PartName="/ppt/slides/slide2352.xml" ContentType="application/vnd.openxmlformats-officedocument.presentationml.slide+xml"/>
  <Override PartName="/ppt/slides/slide2353.xml" ContentType="application/vnd.openxmlformats-officedocument.presentationml.slide+xml"/>
  <Override PartName="/ppt/slides/slide2354.xml" ContentType="application/vnd.openxmlformats-officedocument.presentationml.slide+xml"/>
  <Override PartName="/ppt/slides/slide2355.xml" ContentType="application/vnd.openxmlformats-officedocument.presentationml.slide+xml"/>
  <Override PartName="/ppt/slides/slide2356.xml" ContentType="application/vnd.openxmlformats-officedocument.presentationml.slide+xml"/>
  <Override PartName="/ppt/slides/slide2357.xml" ContentType="application/vnd.openxmlformats-officedocument.presentationml.slide+xml"/>
  <Override PartName="/ppt/slides/slide2358.xml" ContentType="application/vnd.openxmlformats-officedocument.presentationml.slide+xml"/>
  <Override PartName="/ppt/slides/slide2359.xml" ContentType="application/vnd.openxmlformats-officedocument.presentationml.slide+xml"/>
  <Override PartName="/ppt/slides/slide2360.xml" ContentType="application/vnd.openxmlformats-officedocument.presentationml.slide+xml"/>
  <Override PartName="/ppt/slides/slide2361.xml" ContentType="application/vnd.openxmlformats-officedocument.presentationml.slide+xml"/>
  <Override PartName="/ppt/slides/slide2362.xml" ContentType="application/vnd.openxmlformats-officedocument.presentationml.slide+xml"/>
  <Override PartName="/ppt/slides/slide2363.xml" ContentType="application/vnd.openxmlformats-officedocument.presentationml.slide+xml"/>
  <Override PartName="/ppt/slides/slide2364.xml" ContentType="application/vnd.openxmlformats-officedocument.presentationml.slide+xml"/>
  <Override PartName="/ppt/slides/slide2365.xml" ContentType="application/vnd.openxmlformats-officedocument.presentationml.slide+xml"/>
  <Override PartName="/ppt/slides/slide2366.xml" ContentType="application/vnd.openxmlformats-officedocument.presentationml.slide+xml"/>
  <Override PartName="/ppt/slides/slide2367.xml" ContentType="application/vnd.openxmlformats-officedocument.presentationml.slide+xml"/>
  <Override PartName="/ppt/slides/slide2368.xml" ContentType="application/vnd.openxmlformats-officedocument.presentationml.slide+xml"/>
  <Override PartName="/ppt/slides/slide2369.xml" ContentType="application/vnd.openxmlformats-officedocument.presentationml.slide+xml"/>
  <Override PartName="/ppt/slides/slide2370.xml" ContentType="application/vnd.openxmlformats-officedocument.presentationml.slide+xml"/>
  <Override PartName="/ppt/slides/slide2371.xml" ContentType="application/vnd.openxmlformats-officedocument.presentationml.slide+xml"/>
  <Override PartName="/ppt/slides/slide2372.xml" ContentType="application/vnd.openxmlformats-officedocument.presentationml.slide+xml"/>
  <Override PartName="/ppt/slides/slide2373.xml" ContentType="application/vnd.openxmlformats-officedocument.presentationml.slide+xml"/>
  <Override PartName="/ppt/slides/slide2374.xml" ContentType="application/vnd.openxmlformats-officedocument.presentationml.slide+xml"/>
  <Override PartName="/ppt/slides/slide2375.xml" ContentType="application/vnd.openxmlformats-officedocument.presentationml.slide+xml"/>
  <Override PartName="/ppt/slides/slide2376.xml" ContentType="application/vnd.openxmlformats-officedocument.presentationml.slide+xml"/>
  <Override PartName="/ppt/slides/slide2377.xml" ContentType="application/vnd.openxmlformats-officedocument.presentationml.slide+xml"/>
  <Override PartName="/ppt/slides/slide2378.xml" ContentType="application/vnd.openxmlformats-officedocument.presentationml.slide+xml"/>
  <Override PartName="/ppt/slides/slide2379.xml" ContentType="application/vnd.openxmlformats-officedocument.presentationml.slide+xml"/>
  <Override PartName="/ppt/slides/slide2380.xml" ContentType="application/vnd.openxmlformats-officedocument.presentationml.slide+xml"/>
  <Override PartName="/ppt/slides/slide2381.xml" ContentType="application/vnd.openxmlformats-officedocument.presentationml.slide+xml"/>
  <Override PartName="/ppt/slides/slide2382.xml" ContentType="application/vnd.openxmlformats-officedocument.presentationml.slide+xml"/>
  <Override PartName="/ppt/slides/slide2383.xml" ContentType="application/vnd.openxmlformats-officedocument.presentationml.slide+xml"/>
  <Override PartName="/ppt/slides/slide2384.xml" ContentType="application/vnd.openxmlformats-officedocument.presentationml.slide+xml"/>
  <Override PartName="/ppt/slides/slide2385.xml" ContentType="application/vnd.openxmlformats-officedocument.presentationml.slide+xml"/>
  <Override PartName="/ppt/slides/slide2386.xml" ContentType="application/vnd.openxmlformats-officedocument.presentationml.slide+xml"/>
  <Override PartName="/ppt/slides/slide2387.xml" ContentType="application/vnd.openxmlformats-officedocument.presentationml.slide+xml"/>
  <Override PartName="/ppt/slides/slide2388.xml" ContentType="application/vnd.openxmlformats-officedocument.presentationml.slide+xml"/>
  <Override PartName="/ppt/slides/slide2389.xml" ContentType="application/vnd.openxmlformats-officedocument.presentationml.slide+xml"/>
  <Override PartName="/ppt/slides/slide2390.xml" ContentType="application/vnd.openxmlformats-officedocument.presentationml.slide+xml"/>
  <Override PartName="/ppt/slides/slide2391.xml" ContentType="application/vnd.openxmlformats-officedocument.presentationml.slide+xml"/>
  <Override PartName="/ppt/slides/slide2392.xml" ContentType="application/vnd.openxmlformats-officedocument.presentationml.slide+xml"/>
  <Override PartName="/ppt/slides/slide2393.xml" ContentType="application/vnd.openxmlformats-officedocument.presentationml.slide+xml"/>
  <Override PartName="/ppt/slides/slide2394.xml" ContentType="application/vnd.openxmlformats-officedocument.presentationml.slide+xml"/>
  <Override PartName="/ppt/slides/slide2395.xml" ContentType="application/vnd.openxmlformats-officedocument.presentationml.slide+xml"/>
  <Override PartName="/ppt/slides/slide2396.xml" ContentType="application/vnd.openxmlformats-officedocument.presentationml.slide+xml"/>
  <Override PartName="/ppt/slides/slide2397.xml" ContentType="application/vnd.openxmlformats-officedocument.presentationml.slide+xml"/>
  <Override PartName="/ppt/slides/slide2398.xml" ContentType="application/vnd.openxmlformats-officedocument.presentationml.slide+xml"/>
  <Override PartName="/ppt/slides/slide2399.xml" ContentType="application/vnd.openxmlformats-officedocument.presentationml.slide+xml"/>
  <Override PartName="/ppt/slides/slide2400.xml" ContentType="application/vnd.openxmlformats-officedocument.presentationml.slide+xml"/>
  <Override PartName="/ppt/slides/slide2401.xml" ContentType="application/vnd.openxmlformats-officedocument.presentationml.slide+xml"/>
  <Override PartName="/ppt/slides/slide2402.xml" ContentType="application/vnd.openxmlformats-officedocument.presentationml.slide+xml"/>
  <Override PartName="/ppt/slides/slide2403.xml" ContentType="application/vnd.openxmlformats-officedocument.presentationml.slide+xml"/>
  <Override PartName="/ppt/slides/slide2404.xml" ContentType="application/vnd.openxmlformats-officedocument.presentationml.slide+xml"/>
  <Override PartName="/ppt/slides/slide2405.xml" ContentType="application/vnd.openxmlformats-officedocument.presentationml.slide+xml"/>
  <Override PartName="/ppt/slides/slide2406.xml" ContentType="application/vnd.openxmlformats-officedocument.presentationml.slide+xml"/>
  <Override PartName="/ppt/slides/slide2407.xml" ContentType="application/vnd.openxmlformats-officedocument.presentationml.slide+xml"/>
  <Override PartName="/ppt/slides/slide2408.xml" ContentType="application/vnd.openxmlformats-officedocument.presentationml.slide+xml"/>
  <Override PartName="/ppt/slides/slide2409.xml" ContentType="application/vnd.openxmlformats-officedocument.presentationml.slide+xml"/>
  <Override PartName="/ppt/slides/slide2410.xml" ContentType="application/vnd.openxmlformats-officedocument.presentationml.slide+xml"/>
  <Override PartName="/ppt/slides/slide2411.xml" ContentType="application/vnd.openxmlformats-officedocument.presentationml.slide+xml"/>
  <Override PartName="/ppt/slides/slide2412.xml" ContentType="application/vnd.openxmlformats-officedocument.presentationml.slide+xml"/>
  <Override PartName="/ppt/slides/slide2413.xml" ContentType="application/vnd.openxmlformats-officedocument.presentationml.slide+xml"/>
  <Override PartName="/ppt/slides/slide2414.xml" ContentType="application/vnd.openxmlformats-officedocument.presentationml.slide+xml"/>
  <Override PartName="/ppt/slides/slide2415.xml" ContentType="application/vnd.openxmlformats-officedocument.presentationml.slide+xml"/>
  <Override PartName="/ppt/slides/slide2416.xml" ContentType="application/vnd.openxmlformats-officedocument.presentationml.slide+xml"/>
  <Override PartName="/ppt/slides/slide2417.xml" ContentType="application/vnd.openxmlformats-officedocument.presentationml.slide+xml"/>
  <Override PartName="/ppt/slides/slide2418.xml" ContentType="application/vnd.openxmlformats-officedocument.presentationml.slide+xml"/>
  <Override PartName="/ppt/slides/slide2419.xml" ContentType="application/vnd.openxmlformats-officedocument.presentationml.slide+xml"/>
  <Override PartName="/ppt/slides/slide2420.xml" ContentType="application/vnd.openxmlformats-officedocument.presentationml.slide+xml"/>
  <Override PartName="/ppt/slides/slide2421.xml" ContentType="application/vnd.openxmlformats-officedocument.presentationml.slide+xml"/>
  <Override PartName="/ppt/slides/slide2422.xml" ContentType="application/vnd.openxmlformats-officedocument.presentationml.slide+xml"/>
  <Override PartName="/ppt/slides/slide2423.xml" ContentType="application/vnd.openxmlformats-officedocument.presentationml.slide+xml"/>
  <Override PartName="/ppt/slides/slide2424.xml" ContentType="application/vnd.openxmlformats-officedocument.presentationml.slide+xml"/>
  <Override PartName="/ppt/slides/slide2425.xml" ContentType="application/vnd.openxmlformats-officedocument.presentationml.slide+xml"/>
  <Override PartName="/ppt/slides/slide2426.xml" ContentType="application/vnd.openxmlformats-officedocument.presentationml.slide+xml"/>
  <Override PartName="/ppt/slides/slide2427.xml" ContentType="application/vnd.openxmlformats-officedocument.presentationml.slide+xml"/>
  <Override PartName="/ppt/slides/slide2428.xml" ContentType="application/vnd.openxmlformats-officedocument.presentationml.slide+xml"/>
  <Override PartName="/ppt/slides/slide2429.xml" ContentType="application/vnd.openxmlformats-officedocument.presentationml.slide+xml"/>
  <Override PartName="/ppt/slides/slide2430.xml" ContentType="application/vnd.openxmlformats-officedocument.presentationml.slide+xml"/>
  <Override PartName="/ppt/slides/slide2431.xml" ContentType="application/vnd.openxmlformats-officedocument.presentationml.slide+xml"/>
  <Override PartName="/ppt/slides/slide2432.xml" ContentType="application/vnd.openxmlformats-officedocument.presentationml.slide+xml"/>
  <Override PartName="/ppt/slides/slide2433.xml" ContentType="application/vnd.openxmlformats-officedocument.presentationml.slide+xml"/>
  <Override PartName="/ppt/slides/slide2434.xml" ContentType="application/vnd.openxmlformats-officedocument.presentationml.slide+xml"/>
  <Override PartName="/ppt/slides/slide2435.xml" ContentType="application/vnd.openxmlformats-officedocument.presentationml.slide+xml"/>
  <Override PartName="/ppt/slides/slide2436.xml" ContentType="application/vnd.openxmlformats-officedocument.presentationml.slide+xml"/>
  <Override PartName="/ppt/slides/slide2437.xml" ContentType="application/vnd.openxmlformats-officedocument.presentationml.slide+xml"/>
  <Override PartName="/ppt/slides/slide2438.xml" ContentType="application/vnd.openxmlformats-officedocument.presentationml.slide+xml"/>
  <Override PartName="/ppt/slides/slide2439.xml" ContentType="application/vnd.openxmlformats-officedocument.presentationml.slide+xml"/>
  <Override PartName="/ppt/slides/slide2440.xml" ContentType="application/vnd.openxmlformats-officedocument.presentationml.slide+xml"/>
  <Override PartName="/ppt/slides/slide2441.xml" ContentType="application/vnd.openxmlformats-officedocument.presentationml.slide+xml"/>
  <Override PartName="/ppt/slides/slide2442.xml" ContentType="application/vnd.openxmlformats-officedocument.presentationml.slide+xml"/>
  <Override PartName="/ppt/slides/slide2443.xml" ContentType="application/vnd.openxmlformats-officedocument.presentationml.slide+xml"/>
  <Override PartName="/ppt/slides/slide2444.xml" ContentType="application/vnd.openxmlformats-officedocument.presentationml.slide+xml"/>
  <Override PartName="/ppt/slides/slide2445.xml" ContentType="application/vnd.openxmlformats-officedocument.presentationml.slide+xml"/>
  <Override PartName="/ppt/slides/slide2446.xml" ContentType="application/vnd.openxmlformats-officedocument.presentationml.slide+xml"/>
  <Override PartName="/ppt/slides/slide2447.xml" ContentType="application/vnd.openxmlformats-officedocument.presentationml.slide+xml"/>
  <Override PartName="/ppt/slides/slide2448.xml" ContentType="application/vnd.openxmlformats-officedocument.presentationml.slide+xml"/>
  <Override PartName="/ppt/slides/slide2449.xml" ContentType="application/vnd.openxmlformats-officedocument.presentationml.slide+xml"/>
  <Override PartName="/ppt/slides/slide2450.xml" ContentType="application/vnd.openxmlformats-officedocument.presentationml.slide+xml"/>
  <Override PartName="/ppt/slides/slide2451.xml" ContentType="application/vnd.openxmlformats-officedocument.presentationml.slide+xml"/>
  <Override PartName="/ppt/slides/slide2452.xml" ContentType="application/vnd.openxmlformats-officedocument.presentationml.slide+xml"/>
  <Override PartName="/ppt/slides/slide2453.xml" ContentType="application/vnd.openxmlformats-officedocument.presentationml.slide+xml"/>
  <Override PartName="/ppt/slides/slide2454.xml" ContentType="application/vnd.openxmlformats-officedocument.presentationml.slide+xml"/>
  <Override PartName="/ppt/slides/slide2455.xml" ContentType="application/vnd.openxmlformats-officedocument.presentationml.slide+xml"/>
  <Override PartName="/ppt/slides/slide2456.xml" ContentType="application/vnd.openxmlformats-officedocument.presentationml.slide+xml"/>
  <Override PartName="/ppt/slides/slide2457.xml" ContentType="application/vnd.openxmlformats-officedocument.presentationml.slide+xml"/>
  <Override PartName="/ppt/slides/slide2458.xml" ContentType="application/vnd.openxmlformats-officedocument.presentationml.slide+xml"/>
  <Override PartName="/ppt/slides/slide2459.xml" ContentType="application/vnd.openxmlformats-officedocument.presentationml.slide+xml"/>
  <Override PartName="/ppt/slides/slide2460.xml" ContentType="application/vnd.openxmlformats-officedocument.presentationml.slide+xml"/>
  <Override PartName="/ppt/slides/slide2461.xml" ContentType="application/vnd.openxmlformats-officedocument.presentationml.slide+xml"/>
  <Override PartName="/ppt/slides/slide2462.xml" ContentType="application/vnd.openxmlformats-officedocument.presentationml.slide+xml"/>
  <Override PartName="/ppt/slides/slide2463.xml" ContentType="application/vnd.openxmlformats-officedocument.presentationml.slide+xml"/>
  <Override PartName="/ppt/slides/slide2464.xml" ContentType="application/vnd.openxmlformats-officedocument.presentationml.slide+xml"/>
  <Override PartName="/ppt/slides/slide2465.xml" ContentType="application/vnd.openxmlformats-officedocument.presentationml.slide+xml"/>
  <Override PartName="/ppt/slides/slide2466.xml" ContentType="application/vnd.openxmlformats-officedocument.presentationml.slide+xml"/>
  <Override PartName="/ppt/slides/slide2467.xml" ContentType="application/vnd.openxmlformats-officedocument.presentationml.slide+xml"/>
  <Override PartName="/ppt/slides/slide2468.xml" ContentType="application/vnd.openxmlformats-officedocument.presentationml.slide+xml"/>
  <Override PartName="/ppt/slides/slide2469.xml" ContentType="application/vnd.openxmlformats-officedocument.presentationml.slide+xml"/>
  <Override PartName="/ppt/slides/slide2470.xml" ContentType="application/vnd.openxmlformats-officedocument.presentationml.slide+xml"/>
  <Override PartName="/ppt/slides/slide2471.xml" ContentType="application/vnd.openxmlformats-officedocument.presentationml.slide+xml"/>
  <Override PartName="/ppt/slides/slide2472.xml" ContentType="application/vnd.openxmlformats-officedocument.presentationml.slide+xml"/>
  <Override PartName="/ppt/slides/slide2473.xml" ContentType="application/vnd.openxmlformats-officedocument.presentationml.slide+xml"/>
  <Override PartName="/ppt/slides/slide2474.xml" ContentType="application/vnd.openxmlformats-officedocument.presentationml.slide+xml"/>
  <Override PartName="/ppt/slides/slide2475.xml" ContentType="application/vnd.openxmlformats-officedocument.presentationml.slide+xml"/>
  <Override PartName="/ppt/slides/slide2476.xml" ContentType="application/vnd.openxmlformats-officedocument.presentationml.slide+xml"/>
  <Override PartName="/ppt/slides/slide2477.xml" ContentType="application/vnd.openxmlformats-officedocument.presentationml.slide+xml"/>
  <Override PartName="/ppt/slides/slide2478.xml" ContentType="application/vnd.openxmlformats-officedocument.presentationml.slide+xml"/>
  <Override PartName="/ppt/slides/slide2479.xml" ContentType="application/vnd.openxmlformats-officedocument.presentationml.slide+xml"/>
  <Override PartName="/ppt/slides/slide2480.xml" ContentType="application/vnd.openxmlformats-officedocument.presentationml.slide+xml"/>
  <Override PartName="/ppt/slides/slide2481.xml" ContentType="application/vnd.openxmlformats-officedocument.presentationml.slide+xml"/>
  <Override PartName="/ppt/slides/slide2482.xml" ContentType="application/vnd.openxmlformats-officedocument.presentationml.slide+xml"/>
  <Override PartName="/ppt/slides/slide2483.xml" ContentType="application/vnd.openxmlformats-officedocument.presentationml.slide+xml"/>
  <Override PartName="/ppt/slides/slide2484.xml" ContentType="application/vnd.openxmlformats-officedocument.presentationml.slide+xml"/>
  <Override PartName="/ppt/slides/slide2485.xml" ContentType="application/vnd.openxmlformats-officedocument.presentationml.slide+xml"/>
  <Override PartName="/ppt/slides/slide2486.xml" ContentType="application/vnd.openxmlformats-officedocument.presentationml.slide+xml"/>
  <Override PartName="/ppt/slides/slide2487.xml" ContentType="application/vnd.openxmlformats-officedocument.presentationml.slide+xml"/>
  <Override PartName="/ppt/slides/slide2488.xml" ContentType="application/vnd.openxmlformats-officedocument.presentationml.slide+xml"/>
  <Override PartName="/ppt/slides/slide2489.xml" ContentType="application/vnd.openxmlformats-officedocument.presentationml.slide+xml"/>
  <Override PartName="/ppt/slides/slide2490.xml" ContentType="application/vnd.openxmlformats-officedocument.presentationml.slide+xml"/>
  <Override PartName="/ppt/slides/slide2491.xml" ContentType="application/vnd.openxmlformats-officedocument.presentationml.slide+xml"/>
  <Override PartName="/ppt/slides/slide2492.xml" ContentType="application/vnd.openxmlformats-officedocument.presentationml.slide+xml"/>
  <Override PartName="/ppt/slides/slide2493.xml" ContentType="application/vnd.openxmlformats-officedocument.presentationml.slide+xml"/>
  <Override PartName="/ppt/slides/slide2494.xml" ContentType="application/vnd.openxmlformats-officedocument.presentationml.slide+xml"/>
  <Override PartName="/ppt/slides/slide2495.xml" ContentType="application/vnd.openxmlformats-officedocument.presentationml.slide+xml"/>
  <Override PartName="/ppt/slides/slide2496.xml" ContentType="application/vnd.openxmlformats-officedocument.presentationml.slide+xml"/>
  <Override PartName="/ppt/slides/slide2497.xml" ContentType="application/vnd.openxmlformats-officedocument.presentationml.slide+xml"/>
  <Override PartName="/ppt/slides/slide2498.xml" ContentType="application/vnd.openxmlformats-officedocument.presentationml.slide+xml"/>
  <Override PartName="/ppt/slides/slide2499.xml" ContentType="application/vnd.openxmlformats-officedocument.presentationml.slide+xml"/>
  <Override PartName="/ppt/slides/slide2500.xml" ContentType="application/vnd.openxmlformats-officedocument.presentationml.slide+xml"/>
  <Override PartName="/ppt/slides/slide2501.xml" ContentType="application/vnd.openxmlformats-officedocument.presentationml.slide+xml"/>
  <Override PartName="/ppt/slides/slide2502.xml" ContentType="application/vnd.openxmlformats-officedocument.presentationml.slide+xml"/>
  <Override PartName="/ppt/slides/slide2503.xml" ContentType="application/vnd.openxmlformats-officedocument.presentationml.slide+xml"/>
  <Override PartName="/ppt/slides/slide2504.xml" ContentType="application/vnd.openxmlformats-officedocument.presentationml.slide+xml"/>
  <Override PartName="/ppt/slides/slide2505.xml" ContentType="application/vnd.openxmlformats-officedocument.presentationml.slide+xml"/>
  <Override PartName="/ppt/slides/slide2506.xml" ContentType="application/vnd.openxmlformats-officedocument.presentationml.slide+xml"/>
  <Override PartName="/ppt/slides/slide2507.xml" ContentType="application/vnd.openxmlformats-officedocument.presentationml.slide+xml"/>
  <Override PartName="/ppt/slides/slide2508.xml" ContentType="application/vnd.openxmlformats-officedocument.presentationml.slide+xml"/>
  <Override PartName="/ppt/slides/slide2509.xml" ContentType="application/vnd.openxmlformats-officedocument.presentationml.slide+xml"/>
  <Override PartName="/ppt/slides/slide2510.xml" ContentType="application/vnd.openxmlformats-officedocument.presentationml.slide+xml"/>
  <Override PartName="/ppt/slides/slide2511.xml" ContentType="application/vnd.openxmlformats-officedocument.presentationml.slide+xml"/>
  <Override PartName="/ppt/slides/slide2512.xml" ContentType="application/vnd.openxmlformats-officedocument.presentationml.slide+xml"/>
  <Override PartName="/ppt/slides/slide2513.xml" ContentType="application/vnd.openxmlformats-officedocument.presentationml.slide+xml"/>
  <Override PartName="/ppt/slides/slide2514.xml" ContentType="application/vnd.openxmlformats-officedocument.presentationml.slide+xml"/>
  <Override PartName="/ppt/slides/slide2515.xml" ContentType="application/vnd.openxmlformats-officedocument.presentationml.slide+xml"/>
  <Override PartName="/ppt/slides/slide2516.xml" ContentType="application/vnd.openxmlformats-officedocument.presentationml.slide+xml"/>
  <Override PartName="/ppt/slides/slide2517.xml" ContentType="application/vnd.openxmlformats-officedocument.presentationml.slide+xml"/>
  <Override PartName="/ppt/slides/slide2518.xml" ContentType="application/vnd.openxmlformats-officedocument.presentationml.slide+xml"/>
  <Override PartName="/ppt/slides/slide2519.xml" ContentType="application/vnd.openxmlformats-officedocument.presentationml.slide+xml"/>
  <Override PartName="/ppt/slides/slide2520.xml" ContentType="application/vnd.openxmlformats-officedocument.presentationml.slide+xml"/>
  <Override PartName="/ppt/slides/slide2521.xml" ContentType="application/vnd.openxmlformats-officedocument.presentationml.slide+xml"/>
  <Override PartName="/ppt/slides/slide2522.xml" ContentType="application/vnd.openxmlformats-officedocument.presentationml.slide+xml"/>
  <Override PartName="/ppt/slides/slide2523.xml" ContentType="application/vnd.openxmlformats-officedocument.presentationml.slide+xml"/>
  <Override PartName="/ppt/slides/slide2524.xml" ContentType="application/vnd.openxmlformats-officedocument.presentationml.slide+xml"/>
  <Override PartName="/ppt/slides/slide2525.xml" ContentType="application/vnd.openxmlformats-officedocument.presentationml.slide+xml"/>
  <Override PartName="/ppt/slides/slide2526.xml" ContentType="application/vnd.openxmlformats-officedocument.presentationml.slide+xml"/>
  <Override PartName="/ppt/slides/slide2527.xml" ContentType="application/vnd.openxmlformats-officedocument.presentationml.slide+xml"/>
  <Override PartName="/ppt/slides/slide2528.xml" ContentType="application/vnd.openxmlformats-officedocument.presentationml.slide+xml"/>
  <Override PartName="/ppt/slides/slide2529.xml" ContentType="application/vnd.openxmlformats-officedocument.presentationml.slide+xml"/>
  <Override PartName="/ppt/slides/slide2530.xml" ContentType="application/vnd.openxmlformats-officedocument.presentationml.slide+xml"/>
  <Override PartName="/ppt/slides/slide2531.xml" ContentType="application/vnd.openxmlformats-officedocument.presentationml.slide+xml"/>
  <Override PartName="/ppt/slides/slide2532.xml" ContentType="application/vnd.openxmlformats-officedocument.presentationml.slide+xml"/>
  <Override PartName="/ppt/slides/slide2533.xml" ContentType="application/vnd.openxmlformats-officedocument.presentationml.slide+xml"/>
  <Override PartName="/ppt/slides/slide2534.xml" ContentType="application/vnd.openxmlformats-officedocument.presentationml.slide+xml"/>
  <Override PartName="/ppt/slides/slide2535.xml" ContentType="application/vnd.openxmlformats-officedocument.presentationml.slide+xml"/>
  <Override PartName="/ppt/slides/slide2536.xml" ContentType="application/vnd.openxmlformats-officedocument.presentationml.slide+xml"/>
  <Override PartName="/ppt/slides/slide2537.xml" ContentType="application/vnd.openxmlformats-officedocument.presentationml.slide+xml"/>
  <Override PartName="/ppt/slides/slide2538.xml" ContentType="application/vnd.openxmlformats-officedocument.presentationml.slide+xml"/>
  <Override PartName="/ppt/slides/slide2539.xml" ContentType="application/vnd.openxmlformats-officedocument.presentationml.slide+xml"/>
  <Override PartName="/ppt/slides/slide2540.xml" ContentType="application/vnd.openxmlformats-officedocument.presentationml.slide+xml"/>
  <Override PartName="/ppt/slides/slide2541.xml" ContentType="application/vnd.openxmlformats-officedocument.presentationml.slide+xml"/>
  <Override PartName="/ppt/slides/slide2542.xml" ContentType="application/vnd.openxmlformats-officedocument.presentationml.slide+xml"/>
  <Override PartName="/ppt/slides/slide2543.xml" ContentType="application/vnd.openxmlformats-officedocument.presentationml.slide+xml"/>
  <Override PartName="/ppt/slides/slide2544.xml" ContentType="application/vnd.openxmlformats-officedocument.presentationml.slide+xml"/>
  <Override PartName="/ppt/slides/slide2545.xml" ContentType="application/vnd.openxmlformats-officedocument.presentationml.slide+xml"/>
  <Override PartName="/ppt/slides/slide2546.xml" ContentType="application/vnd.openxmlformats-officedocument.presentationml.slide+xml"/>
  <Override PartName="/ppt/slides/slide2547.xml" ContentType="application/vnd.openxmlformats-officedocument.presentationml.slide+xml"/>
  <Override PartName="/ppt/slides/slide2548.xml" ContentType="application/vnd.openxmlformats-officedocument.presentationml.slide+xml"/>
  <Override PartName="/ppt/slides/slide2549.xml" ContentType="application/vnd.openxmlformats-officedocument.presentationml.slide+xml"/>
  <Override PartName="/ppt/slides/slide2550.xml" ContentType="application/vnd.openxmlformats-officedocument.presentationml.slide+xml"/>
  <Override PartName="/ppt/slides/slide2551.xml" ContentType="application/vnd.openxmlformats-officedocument.presentationml.slide+xml"/>
  <Override PartName="/ppt/slides/slide2552.xml" ContentType="application/vnd.openxmlformats-officedocument.presentationml.slide+xml"/>
  <Override PartName="/ppt/slides/slide2553.xml" ContentType="application/vnd.openxmlformats-officedocument.presentationml.slide+xml"/>
  <Override PartName="/ppt/slides/slide2554.xml" ContentType="application/vnd.openxmlformats-officedocument.presentationml.slide+xml"/>
  <Override PartName="/ppt/slides/slide2555.xml" ContentType="application/vnd.openxmlformats-officedocument.presentationml.slide+xml"/>
  <Override PartName="/ppt/slides/slide2556.xml" ContentType="application/vnd.openxmlformats-officedocument.presentationml.slide+xml"/>
  <Override PartName="/ppt/slides/slide2557.xml" ContentType="application/vnd.openxmlformats-officedocument.presentationml.slide+xml"/>
  <Override PartName="/ppt/slides/slide2558.xml" ContentType="application/vnd.openxmlformats-officedocument.presentationml.slide+xml"/>
  <Override PartName="/ppt/slides/slide2559.xml" ContentType="application/vnd.openxmlformats-officedocument.presentationml.slide+xml"/>
  <Override PartName="/ppt/slides/slide2560.xml" ContentType="application/vnd.openxmlformats-officedocument.presentationml.slide+xml"/>
  <Override PartName="/ppt/slides/slide2561.xml" ContentType="application/vnd.openxmlformats-officedocument.presentationml.slide+xml"/>
  <Override PartName="/ppt/slides/slide2562.xml" ContentType="application/vnd.openxmlformats-officedocument.presentationml.slide+xml"/>
  <Override PartName="/ppt/slides/slide2563.xml" ContentType="application/vnd.openxmlformats-officedocument.presentationml.slide+xml"/>
  <Override PartName="/ppt/slides/slide2564.xml" ContentType="application/vnd.openxmlformats-officedocument.presentationml.slide+xml"/>
  <Override PartName="/ppt/slides/slide2565.xml" ContentType="application/vnd.openxmlformats-officedocument.presentationml.slide+xml"/>
  <Override PartName="/ppt/slides/slide2566.xml" ContentType="application/vnd.openxmlformats-officedocument.presentationml.slide+xml"/>
  <Override PartName="/ppt/slides/slide2567.xml" ContentType="application/vnd.openxmlformats-officedocument.presentationml.slide+xml"/>
  <Override PartName="/ppt/slides/slide2568.xml" ContentType="application/vnd.openxmlformats-officedocument.presentationml.slide+xml"/>
  <Override PartName="/ppt/slides/slide2569.xml" ContentType="application/vnd.openxmlformats-officedocument.presentationml.slide+xml"/>
  <Override PartName="/ppt/slides/slide2570.xml" ContentType="application/vnd.openxmlformats-officedocument.presentationml.slide+xml"/>
  <Override PartName="/ppt/slides/slide2571.xml" ContentType="application/vnd.openxmlformats-officedocument.presentationml.slide+xml"/>
  <Override PartName="/ppt/slides/slide2572.xml" ContentType="application/vnd.openxmlformats-officedocument.presentationml.slide+xml"/>
  <Override PartName="/ppt/slides/slide2573.xml" ContentType="application/vnd.openxmlformats-officedocument.presentationml.slide+xml"/>
  <Override PartName="/ppt/slides/slide2574.xml" ContentType="application/vnd.openxmlformats-officedocument.presentationml.slide+xml"/>
  <Override PartName="/ppt/slides/slide2575.xml" ContentType="application/vnd.openxmlformats-officedocument.presentationml.slide+xml"/>
  <Override PartName="/ppt/slides/slide2576.xml" ContentType="application/vnd.openxmlformats-officedocument.presentationml.slide+xml"/>
  <Override PartName="/ppt/slides/slide2577.xml" ContentType="application/vnd.openxmlformats-officedocument.presentationml.slide+xml"/>
  <Override PartName="/ppt/slides/slide2578.xml" ContentType="application/vnd.openxmlformats-officedocument.presentationml.slide+xml"/>
  <Override PartName="/ppt/slides/slide2579.xml" ContentType="application/vnd.openxmlformats-officedocument.presentationml.slide+xml"/>
  <Override PartName="/ppt/slides/slide2580.xml" ContentType="application/vnd.openxmlformats-officedocument.presentationml.slide+xml"/>
  <Override PartName="/ppt/slides/slide2581.xml" ContentType="application/vnd.openxmlformats-officedocument.presentationml.slide+xml"/>
  <Override PartName="/ppt/slides/slide2582.xml" ContentType="application/vnd.openxmlformats-officedocument.presentationml.slide+xml"/>
  <Override PartName="/ppt/slides/slide2583.xml" ContentType="application/vnd.openxmlformats-officedocument.presentationml.slide+xml"/>
  <Override PartName="/ppt/slides/slide2584.xml" ContentType="application/vnd.openxmlformats-officedocument.presentationml.slide+xml"/>
  <Override PartName="/ppt/slides/slide2585.xml" ContentType="application/vnd.openxmlformats-officedocument.presentationml.slide+xml"/>
  <Override PartName="/ppt/slides/slide2586.xml" ContentType="application/vnd.openxmlformats-officedocument.presentationml.slide+xml"/>
  <Override PartName="/ppt/slides/slide2587.xml" ContentType="application/vnd.openxmlformats-officedocument.presentationml.slide+xml"/>
  <Override PartName="/ppt/slides/slide2588.xml" ContentType="application/vnd.openxmlformats-officedocument.presentationml.slide+xml"/>
  <Override PartName="/ppt/slides/slide2589.xml" ContentType="application/vnd.openxmlformats-officedocument.presentationml.slide+xml"/>
  <Override PartName="/ppt/slides/slide2590.xml" ContentType="application/vnd.openxmlformats-officedocument.presentationml.slide+xml"/>
  <Override PartName="/ppt/slides/slide2591.xml" ContentType="application/vnd.openxmlformats-officedocument.presentationml.slide+xml"/>
  <Override PartName="/ppt/slides/slide2592.xml" ContentType="application/vnd.openxmlformats-officedocument.presentationml.slide+xml"/>
  <Override PartName="/ppt/slides/slide2593.xml" ContentType="application/vnd.openxmlformats-officedocument.presentationml.slide+xml"/>
  <Override PartName="/ppt/slides/slide2594.xml" ContentType="application/vnd.openxmlformats-officedocument.presentationml.slide+xml"/>
  <Override PartName="/ppt/slides/slide2595.xml" ContentType="application/vnd.openxmlformats-officedocument.presentationml.slide+xml"/>
  <Override PartName="/ppt/slides/slide2596.xml" ContentType="application/vnd.openxmlformats-officedocument.presentationml.slide+xml"/>
  <Override PartName="/ppt/slides/slide2597.xml" ContentType="application/vnd.openxmlformats-officedocument.presentationml.slide+xml"/>
  <Override PartName="/ppt/slides/slide2598.xml" ContentType="application/vnd.openxmlformats-officedocument.presentationml.slide+xml"/>
  <Override PartName="/ppt/slides/slide2599.xml" ContentType="application/vnd.openxmlformats-officedocument.presentationml.slide+xml"/>
  <Override PartName="/ppt/slides/slide2600.xml" ContentType="application/vnd.openxmlformats-officedocument.presentationml.slide+xml"/>
  <Override PartName="/ppt/slides/slide2601.xml" ContentType="application/vnd.openxmlformats-officedocument.presentationml.slide+xml"/>
  <Override PartName="/ppt/slides/slide2602.xml" ContentType="application/vnd.openxmlformats-officedocument.presentationml.slide+xml"/>
  <Override PartName="/ppt/slides/slide2603.xml" ContentType="application/vnd.openxmlformats-officedocument.presentationml.slide+xml"/>
  <Override PartName="/ppt/slides/slide2604.xml" ContentType="application/vnd.openxmlformats-officedocument.presentationml.slide+xml"/>
  <Override PartName="/ppt/slides/slide2605.xml" ContentType="application/vnd.openxmlformats-officedocument.presentationml.slide+xml"/>
  <Override PartName="/ppt/slides/slide2606.xml" ContentType="application/vnd.openxmlformats-officedocument.presentationml.slide+xml"/>
  <Override PartName="/ppt/slides/slide2607.xml" ContentType="application/vnd.openxmlformats-officedocument.presentationml.slide+xml"/>
  <Override PartName="/ppt/slides/slide2608.xml" ContentType="application/vnd.openxmlformats-officedocument.presentationml.slide+xml"/>
  <Override PartName="/ppt/slides/slide2609.xml" ContentType="application/vnd.openxmlformats-officedocument.presentationml.slide+xml"/>
  <Override PartName="/ppt/slides/slide2610.xml" ContentType="application/vnd.openxmlformats-officedocument.presentationml.slide+xml"/>
  <Override PartName="/ppt/slides/slide2611.xml" ContentType="application/vnd.openxmlformats-officedocument.presentationml.slide+xml"/>
  <Override PartName="/ppt/slides/slide2612.xml" ContentType="application/vnd.openxmlformats-officedocument.presentationml.slide+xml"/>
  <Override PartName="/ppt/slides/slide2613.xml" ContentType="application/vnd.openxmlformats-officedocument.presentationml.slide+xml"/>
  <Override PartName="/ppt/slides/slide2614.xml" ContentType="application/vnd.openxmlformats-officedocument.presentationml.slide+xml"/>
  <Override PartName="/ppt/slides/slide2615.xml" ContentType="application/vnd.openxmlformats-officedocument.presentationml.slide+xml"/>
  <Override PartName="/ppt/slides/slide2616.xml" ContentType="application/vnd.openxmlformats-officedocument.presentationml.slide+xml"/>
  <Override PartName="/ppt/slides/slide2617.xml" ContentType="application/vnd.openxmlformats-officedocument.presentationml.slide+xml"/>
  <Override PartName="/ppt/slides/slide2618.xml" ContentType="application/vnd.openxmlformats-officedocument.presentationml.slide+xml"/>
  <Override PartName="/ppt/slides/slide2619.xml" ContentType="application/vnd.openxmlformats-officedocument.presentationml.slide+xml"/>
  <Override PartName="/ppt/slides/slide2620.xml" ContentType="application/vnd.openxmlformats-officedocument.presentationml.slide+xml"/>
  <Override PartName="/ppt/slides/slide2621.xml" ContentType="application/vnd.openxmlformats-officedocument.presentationml.slide+xml"/>
  <Override PartName="/ppt/slides/slide2622.xml" ContentType="application/vnd.openxmlformats-officedocument.presentationml.slide+xml"/>
  <Override PartName="/ppt/slides/slide2623.xml" ContentType="application/vnd.openxmlformats-officedocument.presentationml.slide+xml"/>
  <Override PartName="/ppt/slides/slide2624.xml" ContentType="application/vnd.openxmlformats-officedocument.presentationml.slide+xml"/>
  <Override PartName="/ppt/slides/slide2625.xml" ContentType="application/vnd.openxmlformats-officedocument.presentationml.slide+xml"/>
  <Override PartName="/ppt/slides/slide2626.xml" ContentType="application/vnd.openxmlformats-officedocument.presentationml.slide+xml"/>
  <Override PartName="/ppt/slides/slide2627.xml" ContentType="application/vnd.openxmlformats-officedocument.presentationml.slide+xml"/>
  <Override PartName="/ppt/slides/slide2628.xml" ContentType="application/vnd.openxmlformats-officedocument.presentationml.slide+xml"/>
  <Override PartName="/ppt/slides/slide2629.xml" ContentType="application/vnd.openxmlformats-officedocument.presentationml.slide+xml"/>
  <Override PartName="/ppt/slides/slide2630.xml" ContentType="application/vnd.openxmlformats-officedocument.presentationml.slide+xml"/>
  <Override PartName="/ppt/slides/slide2631.xml" ContentType="application/vnd.openxmlformats-officedocument.presentationml.slide+xml"/>
  <Override PartName="/ppt/slides/slide2632.xml" ContentType="application/vnd.openxmlformats-officedocument.presentationml.slide+xml"/>
  <Override PartName="/ppt/slides/slide2633.xml" ContentType="application/vnd.openxmlformats-officedocument.presentationml.slide+xml"/>
  <Override PartName="/ppt/slides/slide2634.xml" ContentType="application/vnd.openxmlformats-officedocument.presentationml.slide+xml"/>
  <Override PartName="/ppt/slides/slide2635.xml" ContentType="application/vnd.openxmlformats-officedocument.presentationml.slide+xml"/>
  <Override PartName="/ppt/slides/slide2636.xml" ContentType="application/vnd.openxmlformats-officedocument.presentationml.slide+xml"/>
  <Override PartName="/ppt/slides/slide2637.xml" ContentType="application/vnd.openxmlformats-officedocument.presentationml.slide+xml"/>
  <Override PartName="/ppt/slides/slide2638.xml" ContentType="application/vnd.openxmlformats-officedocument.presentationml.slide+xml"/>
  <Override PartName="/ppt/slides/slide2639.xml" ContentType="application/vnd.openxmlformats-officedocument.presentationml.slide+xml"/>
  <Override PartName="/ppt/slides/slide2640.xml" ContentType="application/vnd.openxmlformats-officedocument.presentationml.slide+xml"/>
  <Override PartName="/ppt/slides/slide2641.xml" ContentType="application/vnd.openxmlformats-officedocument.presentationml.slide+xml"/>
  <Override PartName="/ppt/slides/slide2642.xml" ContentType="application/vnd.openxmlformats-officedocument.presentationml.slide+xml"/>
  <Override PartName="/ppt/slides/slide2643.xml" ContentType="application/vnd.openxmlformats-officedocument.presentationml.slide+xml"/>
  <Override PartName="/ppt/slides/slide2644.xml" ContentType="application/vnd.openxmlformats-officedocument.presentationml.slide+xml"/>
  <Override PartName="/ppt/slides/slide2645.xml" ContentType="application/vnd.openxmlformats-officedocument.presentationml.slide+xml"/>
  <Override PartName="/ppt/slides/slide2646.xml" ContentType="application/vnd.openxmlformats-officedocument.presentationml.slide+xml"/>
  <Override PartName="/ppt/slides/slide2647.xml" ContentType="application/vnd.openxmlformats-officedocument.presentationml.slide+xml"/>
  <Override PartName="/ppt/slides/slide2648.xml" ContentType="application/vnd.openxmlformats-officedocument.presentationml.slide+xml"/>
  <Override PartName="/ppt/slides/slide2649.xml" ContentType="application/vnd.openxmlformats-officedocument.presentationml.slide+xml"/>
  <Override PartName="/ppt/slides/slide2650.xml" ContentType="application/vnd.openxmlformats-officedocument.presentationml.slide+xml"/>
  <Override PartName="/ppt/slides/slide2651.xml" ContentType="application/vnd.openxmlformats-officedocument.presentationml.slide+xml"/>
  <Override PartName="/ppt/slides/slide2652.xml" ContentType="application/vnd.openxmlformats-officedocument.presentationml.slide+xml"/>
  <Override PartName="/ppt/slides/slide2653.xml" ContentType="application/vnd.openxmlformats-officedocument.presentationml.slide+xml"/>
  <Override PartName="/ppt/slides/slide2654.xml" ContentType="application/vnd.openxmlformats-officedocument.presentationml.slide+xml"/>
  <Override PartName="/ppt/slides/slide2655.xml" ContentType="application/vnd.openxmlformats-officedocument.presentationml.slide+xml"/>
  <Override PartName="/ppt/slides/slide2656.xml" ContentType="application/vnd.openxmlformats-officedocument.presentationml.slide+xml"/>
  <Override PartName="/ppt/slides/slide2657.xml" ContentType="application/vnd.openxmlformats-officedocument.presentationml.slide+xml"/>
  <Override PartName="/ppt/slides/slide2658.xml" ContentType="application/vnd.openxmlformats-officedocument.presentationml.slide+xml"/>
  <Override PartName="/ppt/slides/slide2659.xml" ContentType="application/vnd.openxmlformats-officedocument.presentationml.slide+xml"/>
  <Override PartName="/ppt/slides/slide2660.xml" ContentType="application/vnd.openxmlformats-officedocument.presentationml.slide+xml"/>
  <Override PartName="/ppt/slides/slide2661.xml" ContentType="application/vnd.openxmlformats-officedocument.presentationml.slide+xml"/>
  <Override PartName="/ppt/slides/slide2662.xml" ContentType="application/vnd.openxmlformats-officedocument.presentationml.slide+xml"/>
  <Override PartName="/ppt/slides/slide2663.xml" ContentType="application/vnd.openxmlformats-officedocument.presentationml.slide+xml"/>
  <Override PartName="/ppt/slides/slide2664.xml" ContentType="application/vnd.openxmlformats-officedocument.presentationml.slide+xml"/>
  <Override PartName="/ppt/slides/slide2665.xml" ContentType="application/vnd.openxmlformats-officedocument.presentationml.slide+xml"/>
  <Override PartName="/ppt/slides/slide2666.xml" ContentType="application/vnd.openxmlformats-officedocument.presentationml.slide+xml"/>
  <Override PartName="/ppt/slides/slide2667.xml" ContentType="application/vnd.openxmlformats-officedocument.presentationml.slide+xml"/>
  <Override PartName="/ppt/slides/slide2668.xml" ContentType="application/vnd.openxmlformats-officedocument.presentationml.slide+xml"/>
  <Override PartName="/ppt/slides/slide2669.xml" ContentType="application/vnd.openxmlformats-officedocument.presentationml.slide+xml"/>
  <Override PartName="/ppt/slides/slide2670.xml" ContentType="application/vnd.openxmlformats-officedocument.presentationml.slide+xml"/>
  <Override PartName="/ppt/slides/slide2671.xml" ContentType="application/vnd.openxmlformats-officedocument.presentationml.slide+xml"/>
  <Override PartName="/ppt/slides/slide2672.xml" ContentType="application/vnd.openxmlformats-officedocument.presentationml.slide+xml"/>
  <Override PartName="/ppt/slides/slide2673.xml" ContentType="application/vnd.openxmlformats-officedocument.presentationml.slide+xml"/>
  <Override PartName="/ppt/slides/slide2674.xml" ContentType="application/vnd.openxmlformats-officedocument.presentationml.slide+xml"/>
  <Override PartName="/ppt/slides/slide2675.xml" ContentType="application/vnd.openxmlformats-officedocument.presentationml.slide+xml"/>
  <Override PartName="/ppt/slides/slide2676.xml" ContentType="application/vnd.openxmlformats-officedocument.presentationml.slide+xml"/>
  <Override PartName="/ppt/slides/slide2677.xml" ContentType="application/vnd.openxmlformats-officedocument.presentationml.slide+xml"/>
  <Override PartName="/ppt/slides/slide2678.xml" ContentType="application/vnd.openxmlformats-officedocument.presentationml.slide+xml"/>
  <Override PartName="/ppt/slides/slide2679.xml" ContentType="application/vnd.openxmlformats-officedocument.presentationml.slide+xml"/>
  <Override PartName="/ppt/slides/slide2680.xml" ContentType="application/vnd.openxmlformats-officedocument.presentationml.slide+xml"/>
  <Override PartName="/ppt/slides/slide2681.xml" ContentType="application/vnd.openxmlformats-officedocument.presentationml.slide+xml"/>
  <Override PartName="/ppt/slides/slide2682.xml" ContentType="application/vnd.openxmlformats-officedocument.presentationml.slide+xml"/>
  <Override PartName="/ppt/slides/slide2683.xml" ContentType="application/vnd.openxmlformats-officedocument.presentationml.slide+xml"/>
  <Override PartName="/ppt/slides/slide2684.xml" ContentType="application/vnd.openxmlformats-officedocument.presentationml.slide+xml"/>
  <Override PartName="/ppt/slides/slide2685.xml" ContentType="application/vnd.openxmlformats-officedocument.presentationml.slide+xml"/>
  <Override PartName="/ppt/slides/slide2686.xml" ContentType="application/vnd.openxmlformats-officedocument.presentationml.slide+xml"/>
  <Override PartName="/ppt/slides/slide2687.xml" ContentType="application/vnd.openxmlformats-officedocument.presentationml.slide+xml"/>
  <Override PartName="/ppt/slides/slide2688.xml" ContentType="application/vnd.openxmlformats-officedocument.presentationml.slide+xml"/>
  <Override PartName="/ppt/slides/slide2689.xml" ContentType="application/vnd.openxmlformats-officedocument.presentationml.slide+xml"/>
  <Override PartName="/ppt/slides/slide2690.xml" ContentType="application/vnd.openxmlformats-officedocument.presentationml.slide+xml"/>
  <Override PartName="/ppt/slides/slide2691.xml" ContentType="application/vnd.openxmlformats-officedocument.presentationml.slide+xml"/>
  <Override PartName="/ppt/slides/slide2692.xml" ContentType="application/vnd.openxmlformats-officedocument.presentationml.slide+xml"/>
  <Override PartName="/ppt/slides/slide2693.xml" ContentType="application/vnd.openxmlformats-officedocument.presentationml.slide+xml"/>
  <Override PartName="/ppt/slides/slide2694.xml" ContentType="application/vnd.openxmlformats-officedocument.presentationml.slide+xml"/>
  <Override PartName="/ppt/slides/slide2695.xml" ContentType="application/vnd.openxmlformats-officedocument.presentationml.slide+xml"/>
  <Override PartName="/ppt/slides/slide2696.xml" ContentType="application/vnd.openxmlformats-officedocument.presentationml.slide+xml"/>
  <Override PartName="/ppt/slides/slide2697.xml" ContentType="application/vnd.openxmlformats-officedocument.presentationml.slide+xml"/>
  <Override PartName="/ppt/slides/slide2698.xml" ContentType="application/vnd.openxmlformats-officedocument.presentationml.slide+xml"/>
  <Override PartName="/ppt/slides/slide2699.xml" ContentType="application/vnd.openxmlformats-officedocument.presentationml.slide+xml"/>
  <Override PartName="/ppt/slides/slide2700.xml" ContentType="application/vnd.openxmlformats-officedocument.presentationml.slide+xml"/>
  <Override PartName="/ppt/slides/slide2701.xml" ContentType="application/vnd.openxmlformats-officedocument.presentationml.slide+xml"/>
  <Override PartName="/ppt/slides/slide2702.xml" ContentType="application/vnd.openxmlformats-officedocument.presentationml.slide+xml"/>
  <Override PartName="/ppt/slides/slide2703.xml" ContentType="application/vnd.openxmlformats-officedocument.presentationml.slide+xml"/>
  <Override PartName="/ppt/slides/slide2704.xml" ContentType="application/vnd.openxmlformats-officedocument.presentationml.slide+xml"/>
  <Override PartName="/ppt/slides/slide2705.xml" ContentType="application/vnd.openxmlformats-officedocument.presentationml.slide+xml"/>
  <Override PartName="/ppt/slides/slide2706.xml" ContentType="application/vnd.openxmlformats-officedocument.presentationml.slide+xml"/>
  <Override PartName="/ppt/slides/slide2707.xml" ContentType="application/vnd.openxmlformats-officedocument.presentationml.slide+xml"/>
  <Override PartName="/ppt/slides/slide2708.xml" ContentType="application/vnd.openxmlformats-officedocument.presentationml.slide+xml"/>
  <Override PartName="/ppt/slides/slide2709.xml" ContentType="application/vnd.openxmlformats-officedocument.presentationml.slide+xml"/>
  <Override PartName="/ppt/slides/slide2710.xml" ContentType="application/vnd.openxmlformats-officedocument.presentationml.slide+xml"/>
  <Override PartName="/ppt/slides/slide2711.xml" ContentType="application/vnd.openxmlformats-officedocument.presentationml.slide+xml"/>
  <Override PartName="/ppt/slides/slide2712.xml" ContentType="application/vnd.openxmlformats-officedocument.presentationml.slide+xml"/>
  <Override PartName="/ppt/slides/slide2713.xml" ContentType="application/vnd.openxmlformats-officedocument.presentationml.slide+xml"/>
  <Override PartName="/ppt/slides/slide2714.xml" ContentType="application/vnd.openxmlformats-officedocument.presentationml.slide+xml"/>
  <Override PartName="/ppt/slides/slide2715.xml" ContentType="application/vnd.openxmlformats-officedocument.presentationml.slide+xml"/>
  <Override PartName="/ppt/slides/slide2716.xml" ContentType="application/vnd.openxmlformats-officedocument.presentationml.slide+xml"/>
  <Override PartName="/ppt/slides/slide2717.xml" ContentType="application/vnd.openxmlformats-officedocument.presentationml.slide+xml"/>
  <Override PartName="/ppt/slides/slide2718.xml" ContentType="application/vnd.openxmlformats-officedocument.presentationml.slide+xml"/>
  <Override PartName="/ppt/slides/slide2719.xml" ContentType="application/vnd.openxmlformats-officedocument.presentationml.slide+xml"/>
  <Override PartName="/ppt/slides/slide2720.xml" ContentType="application/vnd.openxmlformats-officedocument.presentationml.slide+xml"/>
  <Override PartName="/ppt/slides/slide2721.xml" ContentType="application/vnd.openxmlformats-officedocument.presentationml.slide+xml"/>
  <Override PartName="/ppt/slides/slide2722.xml" ContentType="application/vnd.openxmlformats-officedocument.presentationml.slide+xml"/>
  <Override PartName="/ppt/slides/slide2723.xml" ContentType="application/vnd.openxmlformats-officedocument.presentationml.slide+xml"/>
  <Override PartName="/ppt/slides/slide2724.xml" ContentType="application/vnd.openxmlformats-officedocument.presentationml.slide+xml"/>
  <Override PartName="/ppt/slides/slide2725.xml" ContentType="application/vnd.openxmlformats-officedocument.presentationml.slide+xml"/>
  <Override PartName="/ppt/slides/slide2726.xml" ContentType="application/vnd.openxmlformats-officedocument.presentationml.slide+xml"/>
  <Override PartName="/ppt/slides/slide2727.xml" ContentType="application/vnd.openxmlformats-officedocument.presentationml.slide+xml"/>
  <Override PartName="/ppt/slides/slide2728.xml" ContentType="application/vnd.openxmlformats-officedocument.presentationml.slide+xml"/>
  <Override PartName="/ppt/slides/slide2729.xml" ContentType="application/vnd.openxmlformats-officedocument.presentationml.slide+xml"/>
  <Override PartName="/ppt/slides/slide2730.xml" ContentType="application/vnd.openxmlformats-officedocument.presentationml.slide+xml"/>
  <Override PartName="/ppt/slides/slide2731.xml" ContentType="application/vnd.openxmlformats-officedocument.presentationml.slide+xml"/>
  <Override PartName="/ppt/slides/slide2732.xml" ContentType="application/vnd.openxmlformats-officedocument.presentationml.slide+xml"/>
  <Override PartName="/ppt/slides/slide2733.xml" ContentType="application/vnd.openxmlformats-officedocument.presentationml.slide+xml"/>
  <Override PartName="/ppt/slides/slide2734.xml" ContentType="application/vnd.openxmlformats-officedocument.presentationml.slide+xml"/>
  <Override PartName="/ppt/slides/slide2735.xml" ContentType="application/vnd.openxmlformats-officedocument.presentationml.slide+xml"/>
  <Override PartName="/ppt/slides/slide2736.xml" ContentType="application/vnd.openxmlformats-officedocument.presentationml.slide+xml"/>
  <Override PartName="/ppt/slides/slide2737.xml" ContentType="application/vnd.openxmlformats-officedocument.presentationml.slide+xml"/>
  <Override PartName="/ppt/slides/slide2738.xml" ContentType="application/vnd.openxmlformats-officedocument.presentationml.slide+xml"/>
  <Override PartName="/ppt/slides/slide2739.xml" ContentType="application/vnd.openxmlformats-officedocument.presentationml.slide+xml"/>
  <Override PartName="/ppt/slides/slide2740.xml" ContentType="application/vnd.openxmlformats-officedocument.presentationml.slide+xml"/>
  <Override PartName="/ppt/slides/slide2741.xml" ContentType="application/vnd.openxmlformats-officedocument.presentationml.slide+xml"/>
  <Override PartName="/ppt/slides/slide2742.xml" ContentType="application/vnd.openxmlformats-officedocument.presentationml.slide+xml"/>
  <Override PartName="/ppt/slides/slide2743.xml" ContentType="application/vnd.openxmlformats-officedocument.presentationml.slide+xml"/>
  <Override PartName="/ppt/slides/slide2744.xml" ContentType="application/vnd.openxmlformats-officedocument.presentationml.slide+xml"/>
  <Override PartName="/ppt/slides/slide2745.xml" ContentType="application/vnd.openxmlformats-officedocument.presentationml.slide+xml"/>
  <Override PartName="/ppt/slides/slide2746.xml" ContentType="application/vnd.openxmlformats-officedocument.presentationml.slide+xml"/>
  <Override PartName="/ppt/slides/slide2747.xml" ContentType="application/vnd.openxmlformats-officedocument.presentationml.slide+xml"/>
  <Override PartName="/ppt/slides/slide2748.xml" ContentType="application/vnd.openxmlformats-officedocument.presentationml.slide+xml"/>
  <Override PartName="/ppt/slides/slide2749.xml" ContentType="application/vnd.openxmlformats-officedocument.presentationml.slide+xml"/>
  <Override PartName="/ppt/slides/slide2750.xml" ContentType="application/vnd.openxmlformats-officedocument.presentationml.slide+xml"/>
  <Override PartName="/ppt/slides/slide2751.xml" ContentType="application/vnd.openxmlformats-officedocument.presentationml.slide+xml"/>
  <Override PartName="/ppt/slides/slide2752.xml" ContentType="application/vnd.openxmlformats-officedocument.presentationml.slide+xml"/>
  <Override PartName="/ppt/slides/slide2753.xml" ContentType="application/vnd.openxmlformats-officedocument.presentationml.slide+xml"/>
  <Override PartName="/ppt/slides/slide2754.xml" ContentType="application/vnd.openxmlformats-officedocument.presentationml.slide+xml"/>
  <Override PartName="/ppt/slides/slide2755.xml" ContentType="application/vnd.openxmlformats-officedocument.presentationml.slide+xml"/>
  <Override PartName="/ppt/slides/slide2756.xml" ContentType="application/vnd.openxmlformats-officedocument.presentationml.slide+xml"/>
  <Override PartName="/ppt/slides/slide2757.xml" ContentType="application/vnd.openxmlformats-officedocument.presentationml.slide+xml"/>
  <Override PartName="/ppt/slides/slide2758.xml" ContentType="application/vnd.openxmlformats-officedocument.presentationml.slide+xml"/>
  <Override PartName="/ppt/slides/slide2759.xml" ContentType="application/vnd.openxmlformats-officedocument.presentationml.slide+xml"/>
  <Override PartName="/ppt/slides/slide2760.xml" ContentType="application/vnd.openxmlformats-officedocument.presentationml.slide+xml"/>
  <Override PartName="/ppt/slides/slide2761.xml" ContentType="application/vnd.openxmlformats-officedocument.presentationml.slide+xml"/>
  <Override PartName="/ppt/slides/slide2762.xml" ContentType="application/vnd.openxmlformats-officedocument.presentationml.slide+xml"/>
  <Override PartName="/ppt/slides/slide2763.xml" ContentType="application/vnd.openxmlformats-officedocument.presentationml.slide+xml"/>
  <Override PartName="/ppt/slides/slide2764.xml" ContentType="application/vnd.openxmlformats-officedocument.presentationml.slide+xml"/>
  <Override PartName="/ppt/slides/slide2765.xml" ContentType="application/vnd.openxmlformats-officedocument.presentationml.slide+xml"/>
  <Override PartName="/ppt/slides/slide2766.xml" ContentType="application/vnd.openxmlformats-officedocument.presentationml.slide+xml"/>
  <Override PartName="/ppt/slides/slide2767.xml" ContentType="application/vnd.openxmlformats-officedocument.presentationml.slide+xml"/>
  <Override PartName="/ppt/slides/slide2768.xml" ContentType="application/vnd.openxmlformats-officedocument.presentationml.slide+xml"/>
  <Override PartName="/ppt/slides/slide2769.xml" ContentType="application/vnd.openxmlformats-officedocument.presentationml.slide+xml"/>
  <Override PartName="/ppt/slides/slide2770.xml" ContentType="application/vnd.openxmlformats-officedocument.presentationml.slide+xml"/>
  <Override PartName="/ppt/slides/slide2771.xml" ContentType="application/vnd.openxmlformats-officedocument.presentationml.slide+xml"/>
  <Override PartName="/ppt/slides/slide2772.xml" ContentType="application/vnd.openxmlformats-officedocument.presentationml.slide+xml"/>
  <Override PartName="/ppt/slides/slide2773.xml" ContentType="application/vnd.openxmlformats-officedocument.presentationml.slide+xml"/>
  <Override PartName="/ppt/slides/slide2774.xml" ContentType="application/vnd.openxmlformats-officedocument.presentationml.slide+xml"/>
  <Override PartName="/ppt/slides/slide2775.xml" ContentType="application/vnd.openxmlformats-officedocument.presentationml.slide+xml"/>
  <Override PartName="/ppt/slides/slide2776.xml" ContentType="application/vnd.openxmlformats-officedocument.presentationml.slide+xml"/>
  <Override PartName="/ppt/slides/slide2777.xml" ContentType="application/vnd.openxmlformats-officedocument.presentationml.slide+xml"/>
  <Override PartName="/ppt/slides/slide2778.xml" ContentType="application/vnd.openxmlformats-officedocument.presentationml.slide+xml"/>
  <Override PartName="/ppt/slides/slide2779.xml" ContentType="application/vnd.openxmlformats-officedocument.presentationml.slide+xml"/>
  <Override PartName="/ppt/slides/slide2780.xml" ContentType="application/vnd.openxmlformats-officedocument.presentationml.slide+xml"/>
  <Override PartName="/ppt/slides/slide2781.xml" ContentType="application/vnd.openxmlformats-officedocument.presentationml.slide+xml"/>
  <Override PartName="/ppt/slides/slide2782.xml" ContentType="application/vnd.openxmlformats-officedocument.presentationml.slide+xml"/>
  <Override PartName="/ppt/slides/slide2783.xml" ContentType="application/vnd.openxmlformats-officedocument.presentationml.slide+xml"/>
  <Override PartName="/ppt/slides/slide2784.xml" ContentType="application/vnd.openxmlformats-officedocument.presentationml.slide+xml"/>
  <Override PartName="/ppt/slides/slide2785.xml" ContentType="application/vnd.openxmlformats-officedocument.presentationml.slide+xml"/>
  <Override PartName="/ppt/slides/slide2786.xml" ContentType="application/vnd.openxmlformats-officedocument.presentationml.slide+xml"/>
  <Override PartName="/ppt/slides/slide2787.xml" ContentType="application/vnd.openxmlformats-officedocument.presentationml.slide+xml"/>
  <Override PartName="/ppt/slides/slide2788.xml" ContentType="application/vnd.openxmlformats-officedocument.presentationml.slide+xml"/>
  <Override PartName="/ppt/slides/slide2789.xml" ContentType="application/vnd.openxmlformats-officedocument.presentationml.slide+xml"/>
  <Override PartName="/ppt/slides/slide2790.xml" ContentType="application/vnd.openxmlformats-officedocument.presentationml.slide+xml"/>
  <Override PartName="/ppt/slides/slide2791.xml" ContentType="application/vnd.openxmlformats-officedocument.presentationml.slide+xml"/>
  <Override PartName="/ppt/slides/slide2792.xml" ContentType="application/vnd.openxmlformats-officedocument.presentationml.slide+xml"/>
  <Override PartName="/ppt/slides/slide2793.xml" ContentType="application/vnd.openxmlformats-officedocument.presentationml.slide+xml"/>
  <Override PartName="/ppt/slides/slide2794.xml" ContentType="application/vnd.openxmlformats-officedocument.presentationml.slide+xml"/>
  <Override PartName="/ppt/slides/slide2795.xml" ContentType="application/vnd.openxmlformats-officedocument.presentationml.slide+xml"/>
  <Override PartName="/ppt/slides/slide2796.xml" ContentType="application/vnd.openxmlformats-officedocument.presentationml.slide+xml"/>
  <Override PartName="/ppt/slides/slide2797.xml" ContentType="application/vnd.openxmlformats-officedocument.presentationml.slide+xml"/>
  <Override PartName="/ppt/slides/slide2798.xml" ContentType="application/vnd.openxmlformats-officedocument.presentationml.slide+xml"/>
  <Override PartName="/ppt/slides/slide2799.xml" ContentType="application/vnd.openxmlformats-officedocument.presentationml.slide+xml"/>
  <Override PartName="/ppt/slides/slide2800.xml" ContentType="application/vnd.openxmlformats-officedocument.presentationml.slide+xml"/>
  <Override PartName="/ppt/slides/slide2801.xml" ContentType="application/vnd.openxmlformats-officedocument.presentationml.slide+xml"/>
  <Override PartName="/ppt/slides/slide2802.xml" ContentType="application/vnd.openxmlformats-officedocument.presentationml.slide+xml"/>
  <Override PartName="/ppt/slides/slide2803.xml" ContentType="application/vnd.openxmlformats-officedocument.presentationml.slide+xml"/>
  <Override PartName="/ppt/slides/slide2804.xml" ContentType="application/vnd.openxmlformats-officedocument.presentationml.slide+xml"/>
  <Override PartName="/ppt/slides/slide2805.xml" ContentType="application/vnd.openxmlformats-officedocument.presentationml.slide+xml"/>
  <Override PartName="/ppt/slides/slide2806.xml" ContentType="application/vnd.openxmlformats-officedocument.presentationml.slide+xml"/>
  <Override PartName="/ppt/slides/slide2807.xml" ContentType="application/vnd.openxmlformats-officedocument.presentationml.slide+xml"/>
  <Override PartName="/ppt/slides/slide2808.xml" ContentType="application/vnd.openxmlformats-officedocument.presentationml.slide+xml"/>
  <Override PartName="/ppt/slides/slide2809.xml" ContentType="application/vnd.openxmlformats-officedocument.presentationml.slide+xml"/>
  <Override PartName="/ppt/slides/slide2810.xml" ContentType="application/vnd.openxmlformats-officedocument.presentationml.slide+xml"/>
  <Override PartName="/ppt/slides/slide2811.xml" ContentType="application/vnd.openxmlformats-officedocument.presentationml.slide+xml"/>
  <Override PartName="/ppt/slides/slide2812.xml" ContentType="application/vnd.openxmlformats-officedocument.presentationml.slide+xml"/>
  <Override PartName="/ppt/slides/slide2813.xml" ContentType="application/vnd.openxmlformats-officedocument.presentationml.slide+xml"/>
  <Override PartName="/ppt/slides/slide2814.xml" ContentType="application/vnd.openxmlformats-officedocument.presentationml.slide+xml"/>
  <Override PartName="/ppt/slides/slide2815.xml" ContentType="application/vnd.openxmlformats-officedocument.presentationml.slide+xml"/>
  <Override PartName="/ppt/slides/slide2816.xml" ContentType="application/vnd.openxmlformats-officedocument.presentationml.slide+xml"/>
  <Override PartName="/ppt/slides/slide2817.xml" ContentType="application/vnd.openxmlformats-officedocument.presentationml.slide+xml"/>
  <Override PartName="/ppt/slides/slide2818.xml" ContentType="application/vnd.openxmlformats-officedocument.presentationml.slide+xml"/>
  <Override PartName="/ppt/slides/slide2819.xml" ContentType="application/vnd.openxmlformats-officedocument.presentationml.slide+xml"/>
  <Override PartName="/ppt/slides/slide2820.xml" ContentType="application/vnd.openxmlformats-officedocument.presentationml.slide+xml"/>
  <Override PartName="/ppt/slides/slide2821.xml" ContentType="application/vnd.openxmlformats-officedocument.presentationml.slide+xml"/>
  <Override PartName="/ppt/slides/slide2822.xml" ContentType="application/vnd.openxmlformats-officedocument.presentationml.slide+xml"/>
  <Override PartName="/ppt/slides/slide2823.xml" ContentType="application/vnd.openxmlformats-officedocument.presentationml.slide+xml"/>
  <Override PartName="/ppt/slides/slide2824.xml" ContentType="application/vnd.openxmlformats-officedocument.presentationml.slide+xml"/>
  <Override PartName="/ppt/slides/slide2825.xml" ContentType="application/vnd.openxmlformats-officedocument.presentationml.slide+xml"/>
  <Override PartName="/ppt/slides/slide2826.xml" ContentType="application/vnd.openxmlformats-officedocument.presentationml.slide+xml"/>
  <Override PartName="/ppt/slides/slide2827.xml" ContentType="application/vnd.openxmlformats-officedocument.presentationml.slide+xml"/>
  <Override PartName="/ppt/slides/slide2828.xml" ContentType="application/vnd.openxmlformats-officedocument.presentationml.slide+xml"/>
  <Override PartName="/ppt/slides/slide2829.xml" ContentType="application/vnd.openxmlformats-officedocument.presentationml.slide+xml"/>
  <Override PartName="/ppt/slides/slide2830.xml" ContentType="application/vnd.openxmlformats-officedocument.presentationml.slide+xml"/>
  <Override PartName="/ppt/slides/slide2831.xml" ContentType="application/vnd.openxmlformats-officedocument.presentationml.slide+xml"/>
  <Override PartName="/ppt/slides/slide2832.xml" ContentType="application/vnd.openxmlformats-officedocument.presentationml.slide+xml"/>
  <Override PartName="/ppt/slides/slide2833.xml" ContentType="application/vnd.openxmlformats-officedocument.presentationml.slide+xml"/>
  <Override PartName="/ppt/slides/slide2834.xml" ContentType="application/vnd.openxmlformats-officedocument.presentationml.slide+xml"/>
  <Override PartName="/ppt/slides/slide2835.xml" ContentType="application/vnd.openxmlformats-officedocument.presentationml.slide+xml"/>
  <Override PartName="/ppt/slides/slide2836.xml" ContentType="application/vnd.openxmlformats-officedocument.presentationml.slide+xml"/>
  <Override PartName="/ppt/slides/slide2837.xml" ContentType="application/vnd.openxmlformats-officedocument.presentationml.slide+xml"/>
  <Override PartName="/ppt/slides/slide2838.xml" ContentType="application/vnd.openxmlformats-officedocument.presentationml.slide+xml"/>
  <Override PartName="/ppt/slides/slide2839.xml" ContentType="application/vnd.openxmlformats-officedocument.presentationml.slide+xml"/>
  <Override PartName="/ppt/slides/slide2840.xml" ContentType="application/vnd.openxmlformats-officedocument.presentationml.slide+xml"/>
  <Override PartName="/ppt/slides/slide2841.xml" ContentType="application/vnd.openxmlformats-officedocument.presentationml.slide+xml"/>
  <Override PartName="/ppt/slides/slide2842.xml" ContentType="application/vnd.openxmlformats-officedocument.presentationml.slide+xml"/>
  <Override PartName="/ppt/slides/slide2843.xml" ContentType="application/vnd.openxmlformats-officedocument.presentationml.slide+xml"/>
  <Override PartName="/ppt/slides/slide2844.xml" ContentType="application/vnd.openxmlformats-officedocument.presentationml.slide+xml"/>
  <Override PartName="/ppt/slides/slide2845.xml" ContentType="application/vnd.openxmlformats-officedocument.presentationml.slide+xml"/>
  <Override PartName="/ppt/slides/slide2846.xml" ContentType="application/vnd.openxmlformats-officedocument.presentationml.slide+xml"/>
  <Override PartName="/ppt/slides/slide2847.xml" ContentType="application/vnd.openxmlformats-officedocument.presentationml.slide+xml"/>
  <Override PartName="/ppt/slides/slide2848.xml" ContentType="application/vnd.openxmlformats-officedocument.presentationml.slide+xml"/>
  <Override PartName="/ppt/slides/slide2849.xml" ContentType="application/vnd.openxmlformats-officedocument.presentationml.slide+xml"/>
  <Override PartName="/ppt/slides/slide2850.xml" ContentType="application/vnd.openxmlformats-officedocument.presentationml.slide+xml"/>
  <Override PartName="/ppt/slides/slide2851.xml" ContentType="application/vnd.openxmlformats-officedocument.presentationml.slide+xml"/>
  <Override PartName="/ppt/slides/slide2852.xml" ContentType="application/vnd.openxmlformats-officedocument.presentationml.slide+xml"/>
  <Override PartName="/ppt/slides/slide2853.xml" ContentType="application/vnd.openxmlformats-officedocument.presentationml.slide+xml"/>
  <Override PartName="/ppt/slides/slide2854.xml" ContentType="application/vnd.openxmlformats-officedocument.presentationml.slide+xml"/>
  <Override PartName="/ppt/slides/slide2855.xml" ContentType="application/vnd.openxmlformats-officedocument.presentationml.slide+xml"/>
  <Override PartName="/ppt/slides/slide2856.xml" ContentType="application/vnd.openxmlformats-officedocument.presentationml.slide+xml"/>
  <Override PartName="/ppt/slides/slide2857.xml" ContentType="application/vnd.openxmlformats-officedocument.presentationml.slide+xml"/>
  <Override PartName="/ppt/slides/slide2858.xml" ContentType="application/vnd.openxmlformats-officedocument.presentationml.slide+xml"/>
  <Override PartName="/ppt/slides/slide2859.xml" ContentType="application/vnd.openxmlformats-officedocument.presentationml.slide+xml"/>
  <Override PartName="/ppt/slides/slide2860.xml" ContentType="application/vnd.openxmlformats-officedocument.presentationml.slide+xml"/>
  <Override PartName="/ppt/slides/slide2861.xml" ContentType="application/vnd.openxmlformats-officedocument.presentationml.slide+xml"/>
  <Override PartName="/ppt/slides/slide2862.xml" ContentType="application/vnd.openxmlformats-officedocument.presentationml.slide+xml"/>
  <Override PartName="/ppt/slides/slide2863.xml" ContentType="application/vnd.openxmlformats-officedocument.presentationml.slide+xml"/>
  <Override PartName="/ppt/slides/slide2864.xml" ContentType="application/vnd.openxmlformats-officedocument.presentationml.slide+xml"/>
  <Override PartName="/ppt/slides/slide2865.xml" ContentType="application/vnd.openxmlformats-officedocument.presentationml.slide+xml"/>
  <Override PartName="/ppt/slides/slide2866.xml" ContentType="application/vnd.openxmlformats-officedocument.presentationml.slide+xml"/>
  <Override PartName="/ppt/slides/slide2867.xml" ContentType="application/vnd.openxmlformats-officedocument.presentationml.slide+xml"/>
  <Override PartName="/ppt/slides/slide2868.xml" ContentType="application/vnd.openxmlformats-officedocument.presentationml.slide+xml"/>
  <Override PartName="/ppt/slides/slide2869.xml" ContentType="application/vnd.openxmlformats-officedocument.presentationml.slide+xml"/>
  <Override PartName="/ppt/slides/slide2870.xml" ContentType="application/vnd.openxmlformats-officedocument.presentationml.slide+xml"/>
  <Override PartName="/ppt/slides/slide2871.xml" ContentType="application/vnd.openxmlformats-officedocument.presentationml.slide+xml"/>
  <Override PartName="/ppt/slides/slide2872.xml" ContentType="application/vnd.openxmlformats-officedocument.presentationml.slide+xml"/>
  <Override PartName="/ppt/slides/slide2873.xml" ContentType="application/vnd.openxmlformats-officedocument.presentationml.slide+xml"/>
  <Override PartName="/ppt/slides/slide2874.xml" ContentType="application/vnd.openxmlformats-officedocument.presentationml.slide+xml"/>
  <Override PartName="/ppt/slides/slide2875.xml" ContentType="application/vnd.openxmlformats-officedocument.presentationml.slide+xml"/>
  <Override PartName="/ppt/slides/slide2876.xml" ContentType="application/vnd.openxmlformats-officedocument.presentationml.slide+xml"/>
  <Override PartName="/ppt/slides/slide2877.xml" ContentType="application/vnd.openxmlformats-officedocument.presentationml.slide+xml"/>
  <Override PartName="/ppt/slides/slide2878.xml" ContentType="application/vnd.openxmlformats-officedocument.presentationml.slide+xml"/>
  <Override PartName="/ppt/slides/slide2879.xml" ContentType="application/vnd.openxmlformats-officedocument.presentationml.slide+xml"/>
  <Override PartName="/ppt/slides/slide2880.xml" ContentType="application/vnd.openxmlformats-officedocument.presentationml.slide+xml"/>
  <Override PartName="/ppt/slides/slide2881.xml" ContentType="application/vnd.openxmlformats-officedocument.presentationml.slide+xml"/>
  <Override PartName="/ppt/slides/slide2882.xml" ContentType="application/vnd.openxmlformats-officedocument.presentationml.slide+xml"/>
  <Override PartName="/ppt/slides/slide2883.xml" ContentType="application/vnd.openxmlformats-officedocument.presentationml.slide+xml"/>
  <Override PartName="/ppt/slides/slide2884.xml" ContentType="application/vnd.openxmlformats-officedocument.presentationml.slide+xml"/>
  <Override PartName="/ppt/slides/slide2885.xml" ContentType="application/vnd.openxmlformats-officedocument.presentationml.slide+xml"/>
  <Override PartName="/ppt/slides/slide2886.xml" ContentType="application/vnd.openxmlformats-officedocument.presentationml.slide+xml"/>
  <Override PartName="/ppt/slides/slide2887.xml" ContentType="application/vnd.openxmlformats-officedocument.presentationml.slide+xml"/>
  <Override PartName="/ppt/slides/slide2888.xml" ContentType="application/vnd.openxmlformats-officedocument.presentationml.slide+xml"/>
  <Override PartName="/ppt/slides/slide2889.xml" ContentType="application/vnd.openxmlformats-officedocument.presentationml.slide+xml"/>
  <Override PartName="/ppt/slides/slide2890.xml" ContentType="application/vnd.openxmlformats-officedocument.presentationml.slide+xml"/>
  <Override PartName="/ppt/slides/slide2891.xml" ContentType="application/vnd.openxmlformats-officedocument.presentationml.slide+xml"/>
  <Override PartName="/ppt/slides/slide2892.xml" ContentType="application/vnd.openxmlformats-officedocument.presentationml.slide+xml"/>
  <Override PartName="/ppt/slides/slide2893.xml" ContentType="application/vnd.openxmlformats-officedocument.presentationml.slide+xml"/>
  <Override PartName="/ppt/slides/slide2894.xml" ContentType="application/vnd.openxmlformats-officedocument.presentationml.slide+xml"/>
  <Override PartName="/ppt/slides/slide2895.xml" ContentType="application/vnd.openxmlformats-officedocument.presentationml.slide+xml"/>
  <Override PartName="/ppt/slides/slide2896.xml" ContentType="application/vnd.openxmlformats-officedocument.presentationml.slide+xml"/>
  <Override PartName="/ppt/slides/slide2897.xml" ContentType="application/vnd.openxmlformats-officedocument.presentationml.slide+xml"/>
  <Override PartName="/ppt/slides/slide2898.xml" ContentType="application/vnd.openxmlformats-officedocument.presentationml.slide+xml"/>
  <Override PartName="/ppt/slides/slide2899.xml" ContentType="application/vnd.openxmlformats-officedocument.presentationml.slide+xml"/>
  <Override PartName="/ppt/slides/slide2900.xml" ContentType="application/vnd.openxmlformats-officedocument.presentationml.slide+xml"/>
  <Override PartName="/ppt/slides/slide2901.xml" ContentType="application/vnd.openxmlformats-officedocument.presentationml.slide+xml"/>
  <Override PartName="/ppt/slides/slide2902.xml" ContentType="application/vnd.openxmlformats-officedocument.presentationml.slide+xml"/>
  <Override PartName="/ppt/slides/slide2903.xml" ContentType="application/vnd.openxmlformats-officedocument.presentationml.slide+xml"/>
  <Override PartName="/ppt/slides/slide2904.xml" ContentType="application/vnd.openxmlformats-officedocument.presentationml.slide+xml"/>
  <Override PartName="/ppt/slides/slide2905.xml" ContentType="application/vnd.openxmlformats-officedocument.presentationml.slide+xml"/>
  <Override PartName="/ppt/slides/slide2906.xml" ContentType="application/vnd.openxmlformats-officedocument.presentationml.slide+xml"/>
  <Override PartName="/ppt/slides/slide2907.xml" ContentType="application/vnd.openxmlformats-officedocument.presentationml.slide+xml"/>
  <Override PartName="/ppt/slides/slide2908.xml" ContentType="application/vnd.openxmlformats-officedocument.presentationml.slide+xml"/>
  <Override PartName="/ppt/slides/slide2909.xml" ContentType="application/vnd.openxmlformats-officedocument.presentationml.slide+xml"/>
  <Override PartName="/ppt/slides/slide2910.xml" ContentType="application/vnd.openxmlformats-officedocument.presentationml.slide+xml"/>
  <Override PartName="/ppt/slides/slide2911.xml" ContentType="application/vnd.openxmlformats-officedocument.presentationml.slide+xml"/>
  <Override PartName="/ppt/slides/slide2912.xml" ContentType="application/vnd.openxmlformats-officedocument.presentationml.slide+xml"/>
  <Override PartName="/ppt/slides/slide2913.xml" ContentType="application/vnd.openxmlformats-officedocument.presentationml.slide+xml"/>
  <Override PartName="/ppt/slides/slide2914.xml" ContentType="application/vnd.openxmlformats-officedocument.presentationml.slide+xml"/>
  <Override PartName="/ppt/slides/slide2915.xml" ContentType="application/vnd.openxmlformats-officedocument.presentationml.slide+xml"/>
  <Override PartName="/ppt/slides/slide2916.xml" ContentType="application/vnd.openxmlformats-officedocument.presentationml.slide+xml"/>
  <Override PartName="/ppt/slides/slide2917.xml" ContentType="application/vnd.openxmlformats-officedocument.presentationml.slide+xml"/>
  <Override PartName="/ppt/slides/slide2918.xml" ContentType="application/vnd.openxmlformats-officedocument.presentationml.slide+xml"/>
  <Override PartName="/ppt/slides/slide2919.xml" ContentType="application/vnd.openxmlformats-officedocument.presentationml.slide+xml"/>
  <Override PartName="/ppt/slides/slide2920.xml" ContentType="application/vnd.openxmlformats-officedocument.presentationml.slide+xml"/>
  <Override PartName="/ppt/slides/slide2921.xml" ContentType="application/vnd.openxmlformats-officedocument.presentationml.slide+xml"/>
  <Override PartName="/ppt/slides/slide2922.xml" ContentType="application/vnd.openxmlformats-officedocument.presentationml.slide+xml"/>
  <Override PartName="/ppt/slides/slide2923.xml" ContentType="application/vnd.openxmlformats-officedocument.presentationml.slide+xml"/>
  <Override PartName="/ppt/slides/slide2924.xml" ContentType="application/vnd.openxmlformats-officedocument.presentationml.slide+xml"/>
  <Override PartName="/ppt/slides/slide2925.xml" ContentType="application/vnd.openxmlformats-officedocument.presentationml.slide+xml"/>
  <Override PartName="/ppt/slides/slide2926.xml" ContentType="application/vnd.openxmlformats-officedocument.presentationml.slide+xml"/>
  <Override PartName="/ppt/slides/slide2927.xml" ContentType="application/vnd.openxmlformats-officedocument.presentationml.slide+xml"/>
  <Override PartName="/ppt/slides/slide2928.xml" ContentType="application/vnd.openxmlformats-officedocument.presentationml.slide+xml"/>
  <Override PartName="/ppt/slides/slide2929.xml" ContentType="application/vnd.openxmlformats-officedocument.presentationml.slide+xml"/>
  <Override PartName="/ppt/slides/slide2930.xml" ContentType="application/vnd.openxmlformats-officedocument.presentationml.slide+xml"/>
  <Override PartName="/ppt/slides/slide2931.xml" ContentType="application/vnd.openxmlformats-officedocument.presentationml.slide+xml"/>
  <Override PartName="/ppt/slides/slide2932.xml" ContentType="application/vnd.openxmlformats-officedocument.presentationml.slide+xml"/>
  <Override PartName="/ppt/slides/slide2933.xml" ContentType="application/vnd.openxmlformats-officedocument.presentationml.slide+xml"/>
  <Override PartName="/ppt/slides/slide2934.xml" ContentType="application/vnd.openxmlformats-officedocument.presentationml.slide+xml"/>
  <Override PartName="/ppt/slides/slide2935.xml" ContentType="application/vnd.openxmlformats-officedocument.presentationml.slide+xml"/>
  <Override PartName="/ppt/slides/slide2936.xml" ContentType="application/vnd.openxmlformats-officedocument.presentationml.slide+xml"/>
  <Override PartName="/ppt/slides/slide2937.xml" ContentType="application/vnd.openxmlformats-officedocument.presentationml.slide+xml"/>
  <Override PartName="/ppt/slides/slide2938.xml" ContentType="application/vnd.openxmlformats-officedocument.presentationml.slide+xml"/>
  <Override PartName="/ppt/slides/slide2939.xml" ContentType="application/vnd.openxmlformats-officedocument.presentationml.slide+xml"/>
  <Override PartName="/ppt/slides/slide2940.xml" ContentType="application/vnd.openxmlformats-officedocument.presentationml.slide+xml"/>
  <Override PartName="/ppt/slides/slide2941.xml" ContentType="application/vnd.openxmlformats-officedocument.presentationml.slide+xml"/>
  <Override PartName="/ppt/slides/slide2942.xml" ContentType="application/vnd.openxmlformats-officedocument.presentationml.slide+xml"/>
  <Override PartName="/ppt/slides/slide2943.xml" ContentType="application/vnd.openxmlformats-officedocument.presentationml.slide+xml"/>
  <Override PartName="/ppt/slides/slide2944.xml" ContentType="application/vnd.openxmlformats-officedocument.presentationml.slide+xml"/>
  <Override PartName="/ppt/slides/slide2945.xml" ContentType="application/vnd.openxmlformats-officedocument.presentationml.slide+xml"/>
  <Override PartName="/ppt/slides/slide2946.xml" ContentType="application/vnd.openxmlformats-officedocument.presentationml.slide+xml"/>
  <Override PartName="/ppt/slides/slide2947.xml" ContentType="application/vnd.openxmlformats-officedocument.presentationml.slide+xml"/>
  <Override PartName="/ppt/slides/slide2948.xml" ContentType="application/vnd.openxmlformats-officedocument.presentationml.slide+xml"/>
  <Override PartName="/ppt/slides/slide2949.xml" ContentType="application/vnd.openxmlformats-officedocument.presentationml.slide+xml"/>
  <Override PartName="/ppt/slides/slide2950.xml" ContentType="application/vnd.openxmlformats-officedocument.presentationml.slide+xml"/>
  <Override PartName="/ppt/slides/slide2951.xml" ContentType="application/vnd.openxmlformats-officedocument.presentationml.slide+xml"/>
  <Override PartName="/ppt/slides/slide2952.xml" ContentType="application/vnd.openxmlformats-officedocument.presentationml.slide+xml"/>
  <Override PartName="/ppt/slides/slide2953.xml" ContentType="application/vnd.openxmlformats-officedocument.presentationml.slide+xml"/>
  <Override PartName="/ppt/slides/slide2954.xml" ContentType="application/vnd.openxmlformats-officedocument.presentationml.slide+xml"/>
  <Override PartName="/ppt/slides/slide2955.xml" ContentType="application/vnd.openxmlformats-officedocument.presentationml.slide+xml"/>
  <Override PartName="/ppt/slides/slide2956.xml" ContentType="application/vnd.openxmlformats-officedocument.presentationml.slide+xml"/>
  <Override PartName="/ppt/slides/slide2957.xml" ContentType="application/vnd.openxmlformats-officedocument.presentationml.slide+xml"/>
  <Override PartName="/ppt/slides/slide2958.xml" ContentType="application/vnd.openxmlformats-officedocument.presentationml.slide+xml"/>
  <Override PartName="/ppt/slides/slide2959.xml" ContentType="application/vnd.openxmlformats-officedocument.presentationml.slide+xml"/>
  <Override PartName="/ppt/slides/slide2960.xml" ContentType="application/vnd.openxmlformats-officedocument.presentationml.slide+xml"/>
  <Override PartName="/ppt/slides/slide2961.xml" ContentType="application/vnd.openxmlformats-officedocument.presentationml.slide+xml"/>
  <Override PartName="/ppt/slides/slide2962.xml" ContentType="application/vnd.openxmlformats-officedocument.presentationml.slide+xml"/>
  <Override PartName="/ppt/slides/slide2963.xml" ContentType="application/vnd.openxmlformats-officedocument.presentationml.slide+xml"/>
  <Override PartName="/ppt/slides/slide2964.xml" ContentType="application/vnd.openxmlformats-officedocument.presentationml.slide+xml"/>
  <Override PartName="/ppt/slides/slide2965.xml" ContentType="application/vnd.openxmlformats-officedocument.presentationml.slide+xml"/>
  <Override PartName="/ppt/slides/slide2966.xml" ContentType="application/vnd.openxmlformats-officedocument.presentationml.slide+xml"/>
  <Override PartName="/ppt/slides/slide2967.xml" ContentType="application/vnd.openxmlformats-officedocument.presentationml.slide+xml"/>
  <Override PartName="/ppt/slides/slide2968.xml" ContentType="application/vnd.openxmlformats-officedocument.presentationml.slide+xml"/>
  <Override PartName="/ppt/slides/slide2969.xml" ContentType="application/vnd.openxmlformats-officedocument.presentationml.slide+xml"/>
  <Override PartName="/ppt/slides/slide2970.xml" ContentType="application/vnd.openxmlformats-officedocument.presentationml.slide+xml"/>
  <Override PartName="/ppt/slides/slide2971.xml" ContentType="application/vnd.openxmlformats-officedocument.presentationml.slide+xml"/>
  <Override PartName="/ppt/slides/slide2972.xml" ContentType="application/vnd.openxmlformats-officedocument.presentationml.slide+xml"/>
  <Override PartName="/ppt/slides/slide2973.xml" ContentType="application/vnd.openxmlformats-officedocument.presentationml.slide+xml"/>
  <Override PartName="/ppt/slides/slide2974.xml" ContentType="application/vnd.openxmlformats-officedocument.presentationml.slide+xml"/>
  <Override PartName="/ppt/slides/slide2975.xml" ContentType="application/vnd.openxmlformats-officedocument.presentationml.slide+xml"/>
  <Override PartName="/ppt/slides/slide2976.xml" ContentType="application/vnd.openxmlformats-officedocument.presentationml.slide+xml"/>
  <Override PartName="/ppt/slides/slide2977.xml" ContentType="application/vnd.openxmlformats-officedocument.presentationml.slide+xml"/>
  <Override PartName="/ppt/slides/slide2978.xml" ContentType="application/vnd.openxmlformats-officedocument.presentationml.slide+xml"/>
  <Override PartName="/ppt/slides/slide2979.xml" ContentType="application/vnd.openxmlformats-officedocument.presentationml.slide+xml"/>
  <Override PartName="/ppt/slides/slide2980.xml" ContentType="application/vnd.openxmlformats-officedocument.presentationml.slide+xml"/>
  <Override PartName="/ppt/slides/slide2981.xml" ContentType="application/vnd.openxmlformats-officedocument.presentationml.slide+xml"/>
  <Override PartName="/ppt/slides/slide2982.xml" ContentType="application/vnd.openxmlformats-officedocument.presentationml.slide+xml"/>
  <Override PartName="/ppt/slides/slide2983.xml" ContentType="application/vnd.openxmlformats-officedocument.presentationml.slide+xml"/>
  <Override PartName="/ppt/slides/slide2984.xml" ContentType="application/vnd.openxmlformats-officedocument.presentationml.slide+xml"/>
  <Override PartName="/ppt/slides/slide2985.xml" ContentType="application/vnd.openxmlformats-officedocument.presentationml.slide+xml"/>
  <Override PartName="/ppt/slides/slide2986.xml" ContentType="application/vnd.openxmlformats-officedocument.presentationml.slide+xml"/>
  <Override PartName="/ppt/slides/slide2987.xml" ContentType="application/vnd.openxmlformats-officedocument.presentationml.slide+xml"/>
  <Override PartName="/ppt/slides/slide2988.xml" ContentType="application/vnd.openxmlformats-officedocument.presentationml.slide+xml"/>
  <Override PartName="/ppt/slides/slide2989.xml" ContentType="application/vnd.openxmlformats-officedocument.presentationml.slide+xml"/>
  <Override PartName="/ppt/slides/slide2990.xml" ContentType="application/vnd.openxmlformats-officedocument.presentationml.slide+xml"/>
  <Override PartName="/ppt/slides/slide2991.xml" ContentType="application/vnd.openxmlformats-officedocument.presentationml.slide+xml"/>
  <Override PartName="/ppt/slides/slide2992.xml" ContentType="application/vnd.openxmlformats-officedocument.presentationml.slide+xml"/>
  <Override PartName="/ppt/slides/slide2993.xml" ContentType="application/vnd.openxmlformats-officedocument.presentationml.slide+xml"/>
  <Override PartName="/ppt/slides/slide2994.xml" ContentType="application/vnd.openxmlformats-officedocument.presentationml.slide+xml"/>
  <Override PartName="/ppt/slides/slide2995.xml" ContentType="application/vnd.openxmlformats-officedocument.presentationml.slide+xml"/>
  <Override PartName="/ppt/slides/slide2996.xml" ContentType="application/vnd.openxmlformats-officedocument.presentationml.slide+xml"/>
  <Override PartName="/ppt/slides/slide2997.xml" ContentType="application/vnd.openxmlformats-officedocument.presentationml.slide+xml"/>
  <Override PartName="/ppt/slides/slide2998.xml" ContentType="application/vnd.openxmlformats-officedocument.presentationml.slide+xml"/>
  <Override PartName="/ppt/slides/slide2999.xml" ContentType="application/vnd.openxmlformats-officedocument.presentationml.slide+xml"/>
  <Override PartName="/ppt/slides/slide3000.xml" ContentType="application/vnd.openxmlformats-officedocument.presentationml.slide+xml"/>
  <Override PartName="/ppt/slides/slide3001.xml" ContentType="application/vnd.openxmlformats-officedocument.presentationml.slide+xml"/>
  <Override PartName="/ppt/slides/slide3002.xml" ContentType="application/vnd.openxmlformats-officedocument.presentationml.slide+xml"/>
  <Override PartName="/ppt/slides/slide3003.xml" ContentType="application/vnd.openxmlformats-officedocument.presentationml.slide+xml"/>
  <Override PartName="/ppt/slides/slide3004.xml" ContentType="application/vnd.openxmlformats-officedocument.presentationml.slide+xml"/>
  <Override PartName="/ppt/slides/slide3005.xml" ContentType="application/vnd.openxmlformats-officedocument.presentationml.slide+xml"/>
  <Override PartName="/ppt/slides/slide3006.xml" ContentType="application/vnd.openxmlformats-officedocument.presentationml.slide+xml"/>
  <Override PartName="/ppt/slides/slide3007.xml" ContentType="application/vnd.openxmlformats-officedocument.presentationml.slide+xml"/>
  <Override PartName="/ppt/slides/slide3008.xml" ContentType="application/vnd.openxmlformats-officedocument.presentationml.slide+xml"/>
  <Override PartName="/ppt/slides/slide3009.xml" ContentType="application/vnd.openxmlformats-officedocument.presentationml.slide+xml"/>
  <Override PartName="/ppt/slides/slide3010.xml" ContentType="application/vnd.openxmlformats-officedocument.presentationml.slide+xml"/>
  <Override PartName="/ppt/slides/slide3011.xml" ContentType="application/vnd.openxmlformats-officedocument.presentationml.slide+xml"/>
  <Override PartName="/ppt/slides/slide3012.xml" ContentType="application/vnd.openxmlformats-officedocument.presentationml.slide+xml"/>
  <Override PartName="/ppt/slides/slide3013.xml" ContentType="application/vnd.openxmlformats-officedocument.presentationml.slide+xml"/>
  <Override PartName="/ppt/slides/slide3014.xml" ContentType="application/vnd.openxmlformats-officedocument.presentationml.slide+xml"/>
  <Override PartName="/ppt/slides/slide3015.xml" ContentType="application/vnd.openxmlformats-officedocument.presentationml.slide+xml"/>
  <Override PartName="/ppt/slides/slide3016.xml" ContentType="application/vnd.openxmlformats-officedocument.presentationml.slide+xml"/>
  <Override PartName="/ppt/slides/slide3017.xml" ContentType="application/vnd.openxmlformats-officedocument.presentationml.slide+xml"/>
  <Override PartName="/ppt/slides/slide3018.xml" ContentType="application/vnd.openxmlformats-officedocument.presentationml.slide+xml"/>
  <Override PartName="/ppt/slides/slide3019.xml" ContentType="application/vnd.openxmlformats-officedocument.presentationml.slide+xml"/>
  <Override PartName="/ppt/slides/slide3020.xml" ContentType="application/vnd.openxmlformats-officedocument.presentationml.slide+xml"/>
  <Override PartName="/ppt/slides/slide3021.xml" ContentType="application/vnd.openxmlformats-officedocument.presentationml.slide+xml"/>
  <Override PartName="/ppt/slides/slide3022.xml" ContentType="application/vnd.openxmlformats-officedocument.presentationml.slide+xml"/>
  <Override PartName="/ppt/slides/slide3023.xml" ContentType="application/vnd.openxmlformats-officedocument.presentationml.slide+xml"/>
  <Override PartName="/ppt/slides/slide3024.xml" ContentType="application/vnd.openxmlformats-officedocument.presentationml.slide+xml"/>
  <Override PartName="/ppt/slides/slide3025.xml" ContentType="application/vnd.openxmlformats-officedocument.presentationml.slide+xml"/>
  <Override PartName="/ppt/slides/slide3026.xml" ContentType="application/vnd.openxmlformats-officedocument.presentationml.slide+xml"/>
  <Override PartName="/ppt/slides/slide3027.xml" ContentType="application/vnd.openxmlformats-officedocument.presentationml.slide+xml"/>
  <Override PartName="/ppt/slides/slide3028.xml" ContentType="application/vnd.openxmlformats-officedocument.presentationml.slide+xml"/>
  <Override PartName="/ppt/slides/slide3029.xml" ContentType="application/vnd.openxmlformats-officedocument.presentationml.slide+xml"/>
  <Override PartName="/ppt/slides/slide3030.xml" ContentType="application/vnd.openxmlformats-officedocument.presentationml.slide+xml"/>
  <Override PartName="/ppt/slides/slide3031.xml" ContentType="application/vnd.openxmlformats-officedocument.presentationml.slide+xml"/>
  <Override PartName="/ppt/slides/slide3032.xml" ContentType="application/vnd.openxmlformats-officedocument.presentationml.slide+xml"/>
  <Override PartName="/ppt/slides/slide3033.xml" ContentType="application/vnd.openxmlformats-officedocument.presentationml.slide+xml"/>
  <Override PartName="/ppt/slides/slide3034.xml" ContentType="application/vnd.openxmlformats-officedocument.presentationml.slide+xml"/>
  <Override PartName="/ppt/slides/slide3035.xml" ContentType="application/vnd.openxmlformats-officedocument.presentationml.slide+xml"/>
  <Override PartName="/ppt/slides/slide3036.xml" ContentType="application/vnd.openxmlformats-officedocument.presentationml.slide+xml"/>
  <Override PartName="/ppt/slides/slide3037.xml" ContentType="application/vnd.openxmlformats-officedocument.presentationml.slide+xml"/>
  <Override PartName="/ppt/slides/slide3038.xml" ContentType="application/vnd.openxmlformats-officedocument.presentationml.slide+xml"/>
  <Override PartName="/ppt/slides/slide3039.xml" ContentType="application/vnd.openxmlformats-officedocument.presentationml.slide+xml"/>
  <Override PartName="/ppt/slides/slide3040.xml" ContentType="application/vnd.openxmlformats-officedocument.presentationml.slide+xml"/>
  <Override PartName="/ppt/slides/slide3041.xml" ContentType="application/vnd.openxmlformats-officedocument.presentationml.slide+xml"/>
  <Override PartName="/ppt/slides/slide3042.xml" ContentType="application/vnd.openxmlformats-officedocument.presentationml.slide+xml"/>
  <Override PartName="/ppt/slides/slide3043.xml" ContentType="application/vnd.openxmlformats-officedocument.presentationml.slide+xml"/>
  <Override PartName="/ppt/slides/slide3044.xml" ContentType="application/vnd.openxmlformats-officedocument.presentationml.slide+xml"/>
  <Override PartName="/ppt/slides/slide3045.xml" ContentType="application/vnd.openxmlformats-officedocument.presentationml.slide+xml"/>
  <Override PartName="/ppt/slides/slide3046.xml" ContentType="application/vnd.openxmlformats-officedocument.presentationml.slide+xml"/>
  <Override PartName="/ppt/slides/slide3047.xml" ContentType="application/vnd.openxmlformats-officedocument.presentationml.slide+xml"/>
  <Override PartName="/ppt/slides/slide3048.xml" ContentType="application/vnd.openxmlformats-officedocument.presentationml.slide+xml"/>
  <Override PartName="/ppt/slides/slide3049.xml" ContentType="application/vnd.openxmlformats-officedocument.presentationml.slide+xml"/>
  <Override PartName="/ppt/slides/slide3050.xml" ContentType="application/vnd.openxmlformats-officedocument.presentationml.slide+xml"/>
  <Override PartName="/ppt/slides/slide3051.xml" ContentType="application/vnd.openxmlformats-officedocument.presentationml.slide+xml"/>
  <Override PartName="/ppt/slides/slide3052.xml" ContentType="application/vnd.openxmlformats-officedocument.presentationml.slide+xml"/>
  <Override PartName="/ppt/slides/slide3053.xml" ContentType="application/vnd.openxmlformats-officedocument.presentationml.slide+xml"/>
  <Override PartName="/ppt/slides/slide3054.xml" ContentType="application/vnd.openxmlformats-officedocument.presentationml.slide+xml"/>
  <Override PartName="/ppt/slides/slide3055.xml" ContentType="application/vnd.openxmlformats-officedocument.presentationml.slide+xml"/>
  <Override PartName="/ppt/slides/slide3056.xml" ContentType="application/vnd.openxmlformats-officedocument.presentationml.slide+xml"/>
  <Override PartName="/ppt/slides/slide3057.xml" ContentType="application/vnd.openxmlformats-officedocument.presentationml.slide+xml"/>
  <Override PartName="/ppt/slides/slide3058.xml" ContentType="application/vnd.openxmlformats-officedocument.presentationml.slide+xml"/>
  <Override PartName="/ppt/slides/slide3059.xml" ContentType="application/vnd.openxmlformats-officedocument.presentationml.slide+xml"/>
  <Override PartName="/ppt/slides/slide3060.xml" ContentType="application/vnd.openxmlformats-officedocument.presentationml.slide+xml"/>
  <Override PartName="/ppt/slides/slide3061.xml" ContentType="application/vnd.openxmlformats-officedocument.presentationml.slide+xml"/>
  <Override PartName="/ppt/slides/slide3062.xml" ContentType="application/vnd.openxmlformats-officedocument.presentationml.slide+xml"/>
  <Override PartName="/ppt/slides/slide3063.xml" ContentType="application/vnd.openxmlformats-officedocument.presentationml.slide+xml"/>
  <Override PartName="/ppt/slides/slide3064.xml" ContentType="application/vnd.openxmlformats-officedocument.presentationml.slide+xml"/>
  <Override PartName="/ppt/slides/slide3065.xml" ContentType="application/vnd.openxmlformats-officedocument.presentationml.slide+xml"/>
  <Override PartName="/ppt/slides/slide3066.xml" ContentType="application/vnd.openxmlformats-officedocument.presentationml.slide+xml"/>
  <Override PartName="/ppt/slides/slide3067.xml" ContentType="application/vnd.openxmlformats-officedocument.presentationml.slide+xml"/>
  <Override PartName="/ppt/slides/slide3068.xml" ContentType="application/vnd.openxmlformats-officedocument.presentationml.slide+xml"/>
  <Override PartName="/ppt/slides/slide3069.xml" ContentType="application/vnd.openxmlformats-officedocument.presentationml.slide+xml"/>
  <Override PartName="/ppt/slides/slide3070.xml" ContentType="application/vnd.openxmlformats-officedocument.presentationml.slide+xml"/>
  <Override PartName="/ppt/slides/slide3071.xml" ContentType="application/vnd.openxmlformats-officedocument.presentationml.slide+xml"/>
  <Override PartName="/ppt/slides/slide3072.xml" ContentType="application/vnd.openxmlformats-officedocument.presentationml.slide+xml"/>
  <Override PartName="/ppt/slides/slide3073.xml" ContentType="application/vnd.openxmlformats-officedocument.presentationml.slide+xml"/>
  <Override PartName="/ppt/slides/slide3074.xml" ContentType="application/vnd.openxmlformats-officedocument.presentationml.slide+xml"/>
  <Override PartName="/ppt/slides/slide3075.xml" ContentType="application/vnd.openxmlformats-officedocument.presentationml.slide+xml"/>
  <Override PartName="/ppt/slides/slide3076.xml" ContentType="application/vnd.openxmlformats-officedocument.presentationml.slide+xml"/>
  <Override PartName="/ppt/slides/slide3077.xml" ContentType="application/vnd.openxmlformats-officedocument.presentationml.slide+xml"/>
  <Override PartName="/ppt/slides/slide3078.xml" ContentType="application/vnd.openxmlformats-officedocument.presentationml.slide+xml"/>
  <Override PartName="/ppt/slides/slide3079.xml" ContentType="application/vnd.openxmlformats-officedocument.presentationml.slide+xml"/>
  <Override PartName="/ppt/slides/slide3080.xml" ContentType="application/vnd.openxmlformats-officedocument.presentationml.slide+xml"/>
  <Override PartName="/ppt/slides/slide3081.xml" ContentType="application/vnd.openxmlformats-officedocument.presentationml.slide+xml"/>
  <Override PartName="/ppt/slides/slide3082.xml" ContentType="application/vnd.openxmlformats-officedocument.presentationml.slide+xml"/>
  <Override PartName="/ppt/slides/slide3083.xml" ContentType="application/vnd.openxmlformats-officedocument.presentationml.slide+xml"/>
  <Override PartName="/ppt/slides/slide3084.xml" ContentType="application/vnd.openxmlformats-officedocument.presentationml.slide+xml"/>
  <Override PartName="/ppt/slides/slide3085.xml" ContentType="application/vnd.openxmlformats-officedocument.presentationml.slide+xml"/>
  <Override PartName="/ppt/slides/slide3086.xml" ContentType="application/vnd.openxmlformats-officedocument.presentationml.slide+xml"/>
  <Override PartName="/ppt/slides/slide3087.xml" ContentType="application/vnd.openxmlformats-officedocument.presentationml.slide+xml"/>
  <Override PartName="/ppt/slides/slide3088.xml" ContentType="application/vnd.openxmlformats-officedocument.presentationml.slide+xml"/>
  <Override PartName="/ppt/slides/slide3089.xml" ContentType="application/vnd.openxmlformats-officedocument.presentationml.slide+xml"/>
  <Override PartName="/ppt/slides/slide3090.xml" ContentType="application/vnd.openxmlformats-officedocument.presentationml.slide+xml"/>
  <Override PartName="/ppt/slides/slide3091.xml" ContentType="application/vnd.openxmlformats-officedocument.presentationml.slide+xml"/>
  <Override PartName="/ppt/slides/slide3092.xml" ContentType="application/vnd.openxmlformats-officedocument.presentationml.slide+xml"/>
  <Override PartName="/ppt/slides/slide3093.xml" ContentType="application/vnd.openxmlformats-officedocument.presentationml.slide+xml"/>
  <Override PartName="/ppt/slides/slide3094.xml" ContentType="application/vnd.openxmlformats-officedocument.presentationml.slide+xml"/>
  <Override PartName="/ppt/slides/slide3095.xml" ContentType="application/vnd.openxmlformats-officedocument.presentationml.slide+xml"/>
  <Override PartName="/ppt/slides/slide3096.xml" ContentType="application/vnd.openxmlformats-officedocument.presentationml.slide+xml"/>
  <Override PartName="/ppt/slides/slide3097.xml" ContentType="application/vnd.openxmlformats-officedocument.presentationml.slide+xml"/>
  <Override PartName="/ppt/slides/slide3098.xml" ContentType="application/vnd.openxmlformats-officedocument.presentationml.slide+xml"/>
  <Override PartName="/ppt/slides/slide3099.xml" ContentType="application/vnd.openxmlformats-officedocument.presentationml.slide+xml"/>
  <Override PartName="/ppt/slides/slide3100.xml" ContentType="application/vnd.openxmlformats-officedocument.presentationml.slide+xml"/>
  <Override PartName="/ppt/slides/slide3101.xml" ContentType="application/vnd.openxmlformats-officedocument.presentationml.slide+xml"/>
  <Override PartName="/ppt/slides/slide3102.xml" ContentType="application/vnd.openxmlformats-officedocument.presentationml.slide+xml"/>
  <Override PartName="/ppt/slides/slide3103.xml" ContentType="application/vnd.openxmlformats-officedocument.presentationml.slide+xml"/>
  <Override PartName="/ppt/slides/slide3104.xml" ContentType="application/vnd.openxmlformats-officedocument.presentationml.slide+xml"/>
  <Override PartName="/ppt/slides/slide3105.xml" ContentType="application/vnd.openxmlformats-officedocument.presentationml.slide+xml"/>
  <Override PartName="/ppt/slides/slide3106.xml" ContentType="application/vnd.openxmlformats-officedocument.presentationml.slide+xml"/>
  <Override PartName="/ppt/slides/slide3107.xml" ContentType="application/vnd.openxmlformats-officedocument.presentationml.slide+xml"/>
  <Override PartName="/ppt/slides/slide3108.xml" ContentType="application/vnd.openxmlformats-officedocument.presentationml.slide+xml"/>
  <Override PartName="/ppt/slides/slide3109.xml" ContentType="application/vnd.openxmlformats-officedocument.presentationml.slide+xml"/>
  <Override PartName="/ppt/slides/slide3110.xml" ContentType="application/vnd.openxmlformats-officedocument.presentationml.slide+xml"/>
  <Override PartName="/ppt/slides/slide3111.xml" ContentType="application/vnd.openxmlformats-officedocument.presentationml.slide+xml"/>
  <Override PartName="/ppt/slides/slide3112.xml" ContentType="application/vnd.openxmlformats-officedocument.presentationml.slide+xml"/>
  <Override PartName="/ppt/slides/slide3113.xml" ContentType="application/vnd.openxmlformats-officedocument.presentationml.slide+xml"/>
  <Override PartName="/ppt/slides/slide3114.xml" ContentType="application/vnd.openxmlformats-officedocument.presentationml.slide+xml"/>
  <Override PartName="/ppt/slides/slide3115.xml" ContentType="application/vnd.openxmlformats-officedocument.presentationml.slide+xml"/>
  <Override PartName="/ppt/slides/slide3116.xml" ContentType="application/vnd.openxmlformats-officedocument.presentationml.slide+xml"/>
  <Override PartName="/ppt/slides/slide3117.xml" ContentType="application/vnd.openxmlformats-officedocument.presentationml.slide+xml"/>
  <Override PartName="/ppt/slides/slide3118.xml" ContentType="application/vnd.openxmlformats-officedocument.presentationml.slide+xml"/>
  <Override PartName="/ppt/slides/slide3119.xml" ContentType="application/vnd.openxmlformats-officedocument.presentationml.slide+xml"/>
  <Override PartName="/ppt/slides/slide3120.xml" ContentType="application/vnd.openxmlformats-officedocument.presentationml.slide+xml"/>
  <Override PartName="/ppt/slides/slide3121.xml" ContentType="application/vnd.openxmlformats-officedocument.presentationml.slide+xml"/>
  <Override PartName="/ppt/slides/slide3122.xml" ContentType="application/vnd.openxmlformats-officedocument.presentationml.slide+xml"/>
  <Override PartName="/ppt/slides/slide3123.xml" ContentType="application/vnd.openxmlformats-officedocument.presentationml.slide+xml"/>
  <Override PartName="/ppt/slides/slide3124.xml" ContentType="application/vnd.openxmlformats-officedocument.presentationml.slide+xml"/>
  <Override PartName="/ppt/slides/slide3125.xml" ContentType="application/vnd.openxmlformats-officedocument.presentationml.slide+xml"/>
  <Override PartName="/ppt/slides/slide3126.xml" ContentType="application/vnd.openxmlformats-officedocument.presentationml.slide+xml"/>
  <Override PartName="/ppt/slides/slide3127.xml" ContentType="application/vnd.openxmlformats-officedocument.presentationml.slide+xml"/>
  <Override PartName="/ppt/slides/slide3128.xml" ContentType="application/vnd.openxmlformats-officedocument.presentationml.slide+xml"/>
  <Override PartName="/ppt/slides/slide3129.xml" ContentType="application/vnd.openxmlformats-officedocument.presentationml.slide+xml"/>
  <Override PartName="/ppt/slides/slide3130.xml" ContentType="application/vnd.openxmlformats-officedocument.presentationml.slide+xml"/>
  <Override PartName="/ppt/slides/slide3131.xml" ContentType="application/vnd.openxmlformats-officedocument.presentationml.slide+xml"/>
  <Override PartName="/ppt/slides/slide3132.xml" ContentType="application/vnd.openxmlformats-officedocument.presentationml.slide+xml"/>
  <Override PartName="/ppt/slides/slide3133.xml" ContentType="application/vnd.openxmlformats-officedocument.presentationml.slide+xml"/>
  <Override PartName="/ppt/slides/slide3134.xml" ContentType="application/vnd.openxmlformats-officedocument.presentationml.slide+xml"/>
  <Override PartName="/ppt/slides/slide3135.xml" ContentType="application/vnd.openxmlformats-officedocument.presentationml.slide+xml"/>
  <Override PartName="/ppt/slides/slide3136.xml" ContentType="application/vnd.openxmlformats-officedocument.presentationml.slide+xml"/>
  <Override PartName="/ppt/slides/slide3137.xml" ContentType="application/vnd.openxmlformats-officedocument.presentationml.slide+xml"/>
  <Override PartName="/ppt/slides/slide3138.xml" ContentType="application/vnd.openxmlformats-officedocument.presentationml.slide+xml"/>
  <Override PartName="/ppt/slides/slide3139.xml" ContentType="application/vnd.openxmlformats-officedocument.presentationml.slide+xml"/>
  <Override PartName="/ppt/slides/slide3140.xml" ContentType="application/vnd.openxmlformats-officedocument.presentationml.slide+xml"/>
  <Override PartName="/ppt/slides/slide3141.xml" ContentType="application/vnd.openxmlformats-officedocument.presentationml.slide+xml"/>
  <Override PartName="/ppt/slides/slide3142.xml" ContentType="application/vnd.openxmlformats-officedocument.presentationml.slide+xml"/>
  <Override PartName="/ppt/slides/slide3143.xml" ContentType="application/vnd.openxmlformats-officedocument.presentationml.slide+xml"/>
  <Override PartName="/ppt/slides/slide3144.xml" ContentType="application/vnd.openxmlformats-officedocument.presentationml.slide+xml"/>
  <Override PartName="/ppt/slides/slide3145.xml" ContentType="application/vnd.openxmlformats-officedocument.presentationml.slide+xml"/>
  <Override PartName="/ppt/slides/slide3146.xml" ContentType="application/vnd.openxmlformats-officedocument.presentationml.slide+xml"/>
  <Override PartName="/ppt/slides/slide3147.xml" ContentType="application/vnd.openxmlformats-officedocument.presentationml.slide+xml"/>
  <Override PartName="/ppt/slides/slide3148.xml" ContentType="application/vnd.openxmlformats-officedocument.presentationml.slide+xml"/>
  <Override PartName="/ppt/slides/slide3149.xml" ContentType="application/vnd.openxmlformats-officedocument.presentationml.slide+xml"/>
  <Override PartName="/ppt/slides/slide3150.xml" ContentType="application/vnd.openxmlformats-officedocument.presentationml.slide+xml"/>
  <Override PartName="/ppt/slides/slide3151.xml" ContentType="application/vnd.openxmlformats-officedocument.presentationml.slide+xml"/>
  <Override PartName="/ppt/slides/slide3152.xml" ContentType="application/vnd.openxmlformats-officedocument.presentationml.slide+xml"/>
  <Override PartName="/ppt/slides/slide3153.xml" ContentType="application/vnd.openxmlformats-officedocument.presentationml.slide+xml"/>
  <Override PartName="/ppt/slides/slide3154.xml" ContentType="application/vnd.openxmlformats-officedocument.presentationml.slide+xml"/>
  <Override PartName="/ppt/slides/slide3155.xml" ContentType="application/vnd.openxmlformats-officedocument.presentationml.slide+xml"/>
  <Override PartName="/ppt/slides/slide3156.xml" ContentType="application/vnd.openxmlformats-officedocument.presentationml.slide+xml"/>
  <Override PartName="/ppt/slides/slide3157.xml" ContentType="application/vnd.openxmlformats-officedocument.presentationml.slide+xml"/>
  <Override PartName="/ppt/slides/slide3158.xml" ContentType="application/vnd.openxmlformats-officedocument.presentationml.slide+xml"/>
  <Override PartName="/ppt/slides/slide3159.xml" ContentType="application/vnd.openxmlformats-officedocument.presentationml.slide+xml"/>
  <Override PartName="/ppt/slides/slide3160.xml" ContentType="application/vnd.openxmlformats-officedocument.presentationml.slide+xml"/>
  <Override PartName="/ppt/slides/slide3161.xml" ContentType="application/vnd.openxmlformats-officedocument.presentationml.slide+xml"/>
  <Override PartName="/ppt/slides/slide3162.xml" ContentType="application/vnd.openxmlformats-officedocument.presentationml.slide+xml"/>
  <Override PartName="/ppt/slides/slide3163.xml" ContentType="application/vnd.openxmlformats-officedocument.presentationml.slide+xml"/>
  <Override PartName="/ppt/slides/slide3164.xml" ContentType="application/vnd.openxmlformats-officedocument.presentationml.slide+xml"/>
  <Override PartName="/ppt/slides/slide3165.xml" ContentType="application/vnd.openxmlformats-officedocument.presentationml.slide+xml"/>
  <Override PartName="/ppt/slides/slide3166.xml" ContentType="application/vnd.openxmlformats-officedocument.presentationml.slide+xml"/>
  <Override PartName="/ppt/slides/slide3167.xml" ContentType="application/vnd.openxmlformats-officedocument.presentationml.slide+xml"/>
  <Override PartName="/ppt/slides/slide3168.xml" ContentType="application/vnd.openxmlformats-officedocument.presentationml.slide+xml"/>
  <Override PartName="/ppt/slides/slide3169.xml" ContentType="application/vnd.openxmlformats-officedocument.presentationml.slide+xml"/>
  <Override PartName="/ppt/slides/slide3170.xml" ContentType="application/vnd.openxmlformats-officedocument.presentationml.slide+xml"/>
  <Override PartName="/ppt/slides/slide3171.xml" ContentType="application/vnd.openxmlformats-officedocument.presentationml.slide+xml"/>
  <Override PartName="/ppt/slides/slide3172.xml" ContentType="application/vnd.openxmlformats-officedocument.presentationml.slide+xml"/>
  <Override PartName="/ppt/slides/slide3173.xml" ContentType="application/vnd.openxmlformats-officedocument.presentationml.slide+xml"/>
  <Override PartName="/ppt/slides/slide3174.xml" ContentType="application/vnd.openxmlformats-officedocument.presentationml.slide+xml"/>
  <Override PartName="/ppt/slides/slide3175.xml" ContentType="application/vnd.openxmlformats-officedocument.presentationml.slide+xml"/>
  <Override PartName="/ppt/slides/slide3176.xml" ContentType="application/vnd.openxmlformats-officedocument.presentationml.slide+xml"/>
  <Override PartName="/ppt/slides/slide3177.xml" ContentType="application/vnd.openxmlformats-officedocument.presentationml.slide+xml"/>
  <Override PartName="/ppt/slides/slide3178.xml" ContentType="application/vnd.openxmlformats-officedocument.presentationml.slide+xml"/>
  <Override PartName="/ppt/slides/slide3179.xml" ContentType="application/vnd.openxmlformats-officedocument.presentationml.slide+xml"/>
  <Override PartName="/ppt/slides/slide3180.xml" ContentType="application/vnd.openxmlformats-officedocument.presentationml.slide+xml"/>
  <Override PartName="/ppt/slides/slide3181.xml" ContentType="application/vnd.openxmlformats-officedocument.presentationml.slide+xml"/>
  <Override PartName="/ppt/slides/slide3182.xml" ContentType="application/vnd.openxmlformats-officedocument.presentationml.slide+xml"/>
  <Override PartName="/ppt/slides/slide3183.xml" ContentType="application/vnd.openxmlformats-officedocument.presentationml.slide+xml"/>
  <Override PartName="/ppt/slides/slide3184.xml" ContentType="application/vnd.openxmlformats-officedocument.presentationml.slide+xml"/>
  <Override PartName="/ppt/slides/slide3185.xml" ContentType="application/vnd.openxmlformats-officedocument.presentationml.slide+xml"/>
  <Override PartName="/ppt/slides/slide3186.xml" ContentType="application/vnd.openxmlformats-officedocument.presentationml.slide+xml"/>
  <Override PartName="/ppt/slides/slide3187.xml" ContentType="application/vnd.openxmlformats-officedocument.presentationml.slide+xml"/>
  <Override PartName="/ppt/slides/slide3188.xml" ContentType="application/vnd.openxmlformats-officedocument.presentationml.slide+xml"/>
  <Override PartName="/ppt/slides/slide3189.xml" ContentType="application/vnd.openxmlformats-officedocument.presentationml.slide+xml"/>
  <Override PartName="/ppt/slides/slide3190.xml" ContentType="application/vnd.openxmlformats-officedocument.presentationml.slide+xml"/>
  <Override PartName="/ppt/slides/slide3191.xml" ContentType="application/vnd.openxmlformats-officedocument.presentationml.slide+xml"/>
  <Override PartName="/ppt/slides/slide3192.xml" ContentType="application/vnd.openxmlformats-officedocument.presentationml.slide+xml"/>
  <Override PartName="/ppt/slides/slide3193.xml" ContentType="application/vnd.openxmlformats-officedocument.presentationml.slide+xml"/>
  <Override PartName="/ppt/slides/slide3194.xml" ContentType="application/vnd.openxmlformats-officedocument.presentationml.slide+xml"/>
  <Override PartName="/ppt/slides/slide3195.xml" ContentType="application/vnd.openxmlformats-officedocument.presentationml.slide+xml"/>
  <Override PartName="/ppt/slides/slide3196.xml" ContentType="application/vnd.openxmlformats-officedocument.presentationml.slide+xml"/>
  <Override PartName="/ppt/slides/slide3197.xml" ContentType="application/vnd.openxmlformats-officedocument.presentationml.slide+xml"/>
  <Override PartName="/ppt/slides/slide3198.xml" ContentType="application/vnd.openxmlformats-officedocument.presentationml.slide+xml"/>
  <Override PartName="/ppt/slides/slide3199.xml" ContentType="application/vnd.openxmlformats-officedocument.presentationml.slide+xml"/>
  <Override PartName="/ppt/slides/slide3200.xml" ContentType="application/vnd.openxmlformats-officedocument.presentationml.slide+xml"/>
  <Override PartName="/ppt/slides/slide3201.xml" ContentType="application/vnd.openxmlformats-officedocument.presentationml.slide+xml"/>
  <Override PartName="/ppt/slides/slide3202.xml" ContentType="application/vnd.openxmlformats-officedocument.presentationml.slide+xml"/>
  <Override PartName="/ppt/slides/slide3203.xml" ContentType="application/vnd.openxmlformats-officedocument.presentationml.slide+xml"/>
  <Override PartName="/ppt/slides/slide3204.xml" ContentType="application/vnd.openxmlformats-officedocument.presentationml.slide+xml"/>
  <Override PartName="/ppt/slides/slide3205.xml" ContentType="application/vnd.openxmlformats-officedocument.presentationml.slide+xml"/>
  <Override PartName="/ppt/slides/slide3206.xml" ContentType="application/vnd.openxmlformats-officedocument.presentationml.slide+xml"/>
  <Override PartName="/ppt/slides/slide3207.xml" ContentType="application/vnd.openxmlformats-officedocument.presentationml.slide+xml"/>
  <Override PartName="/ppt/slides/slide3208.xml" ContentType="application/vnd.openxmlformats-officedocument.presentationml.slide+xml"/>
  <Override PartName="/ppt/slides/slide3209.xml" ContentType="application/vnd.openxmlformats-officedocument.presentationml.slide+xml"/>
  <Override PartName="/ppt/slides/slide3210.xml" ContentType="application/vnd.openxmlformats-officedocument.presentationml.slide+xml"/>
  <Override PartName="/ppt/slides/slide3211.xml" ContentType="application/vnd.openxmlformats-officedocument.presentationml.slide+xml"/>
  <Override PartName="/ppt/slides/slide3212.xml" ContentType="application/vnd.openxmlformats-officedocument.presentationml.slide+xml"/>
  <Override PartName="/ppt/slides/slide3213.xml" ContentType="application/vnd.openxmlformats-officedocument.presentationml.slide+xml"/>
  <Override PartName="/ppt/slides/slide3214.xml" ContentType="application/vnd.openxmlformats-officedocument.presentationml.slide+xml"/>
  <Override PartName="/ppt/slides/slide3215.xml" ContentType="application/vnd.openxmlformats-officedocument.presentationml.slide+xml"/>
  <Override PartName="/ppt/slides/slide3216.xml" ContentType="application/vnd.openxmlformats-officedocument.presentationml.slide+xml"/>
  <Override PartName="/ppt/slides/slide3217.xml" ContentType="application/vnd.openxmlformats-officedocument.presentationml.slide+xml"/>
  <Override PartName="/ppt/slides/slide3218.xml" ContentType="application/vnd.openxmlformats-officedocument.presentationml.slide+xml"/>
  <Override PartName="/ppt/slides/slide3219.xml" ContentType="application/vnd.openxmlformats-officedocument.presentationml.slide+xml"/>
  <Override PartName="/ppt/slides/slide3220.xml" ContentType="application/vnd.openxmlformats-officedocument.presentationml.slide+xml"/>
  <Override PartName="/ppt/slides/slide3221.xml" ContentType="application/vnd.openxmlformats-officedocument.presentationml.slide+xml"/>
  <Override PartName="/ppt/slides/slide3222.xml" ContentType="application/vnd.openxmlformats-officedocument.presentationml.slide+xml"/>
  <Override PartName="/ppt/slides/slide3223.xml" ContentType="application/vnd.openxmlformats-officedocument.presentationml.slide+xml"/>
  <Override PartName="/ppt/slides/slide3224.xml" ContentType="application/vnd.openxmlformats-officedocument.presentationml.slide+xml"/>
  <Override PartName="/ppt/slides/slide3225.xml" ContentType="application/vnd.openxmlformats-officedocument.presentationml.slide+xml"/>
  <Override PartName="/ppt/slides/slide3226.xml" ContentType="application/vnd.openxmlformats-officedocument.presentationml.slide+xml"/>
  <Override PartName="/ppt/slides/slide3227.xml" ContentType="application/vnd.openxmlformats-officedocument.presentationml.slide+xml"/>
  <Override PartName="/ppt/slides/slide3228.xml" ContentType="application/vnd.openxmlformats-officedocument.presentationml.slide+xml"/>
  <Override PartName="/ppt/slides/slide3229.xml" ContentType="application/vnd.openxmlformats-officedocument.presentationml.slide+xml"/>
  <Override PartName="/ppt/slides/slide3230.xml" ContentType="application/vnd.openxmlformats-officedocument.presentationml.slide+xml"/>
  <Override PartName="/ppt/slides/slide3231.xml" ContentType="application/vnd.openxmlformats-officedocument.presentationml.slide+xml"/>
  <Override PartName="/ppt/slides/slide3232.xml" ContentType="application/vnd.openxmlformats-officedocument.presentationml.slide+xml"/>
  <Override PartName="/ppt/slides/slide3233.xml" ContentType="application/vnd.openxmlformats-officedocument.presentationml.slide+xml"/>
  <Override PartName="/ppt/slides/slide3234.xml" ContentType="application/vnd.openxmlformats-officedocument.presentationml.slide+xml"/>
  <Override PartName="/ppt/slides/slide3235.xml" ContentType="application/vnd.openxmlformats-officedocument.presentationml.slide+xml"/>
  <Override PartName="/ppt/slides/slide3236.xml" ContentType="application/vnd.openxmlformats-officedocument.presentationml.slide+xml"/>
  <Override PartName="/ppt/slides/slide3237.xml" ContentType="application/vnd.openxmlformats-officedocument.presentationml.slide+xml"/>
  <Override PartName="/ppt/slides/slide3238.xml" ContentType="application/vnd.openxmlformats-officedocument.presentationml.slide+xml"/>
  <Override PartName="/ppt/slides/slide3239.xml" ContentType="application/vnd.openxmlformats-officedocument.presentationml.slide+xml"/>
  <Override PartName="/ppt/slides/slide3240.xml" ContentType="application/vnd.openxmlformats-officedocument.presentationml.slide+xml"/>
  <Override PartName="/ppt/slides/slide3241.xml" ContentType="application/vnd.openxmlformats-officedocument.presentationml.slide+xml"/>
  <Override PartName="/ppt/slides/slide3242.xml" ContentType="application/vnd.openxmlformats-officedocument.presentationml.slide+xml"/>
  <Override PartName="/ppt/slides/slide3243.xml" ContentType="application/vnd.openxmlformats-officedocument.presentationml.slide+xml"/>
  <Override PartName="/ppt/slides/slide3244.xml" ContentType="application/vnd.openxmlformats-officedocument.presentationml.slide+xml"/>
  <Override PartName="/ppt/slides/slide3245.xml" ContentType="application/vnd.openxmlformats-officedocument.presentationml.slide+xml"/>
  <Override PartName="/ppt/slides/slide3246.xml" ContentType="application/vnd.openxmlformats-officedocument.presentationml.slide+xml"/>
  <Override PartName="/ppt/slides/slide3247.xml" ContentType="application/vnd.openxmlformats-officedocument.presentationml.slide+xml"/>
  <Override PartName="/ppt/slides/slide3248.xml" ContentType="application/vnd.openxmlformats-officedocument.presentationml.slide+xml"/>
  <Override PartName="/ppt/slides/slide3249.xml" ContentType="application/vnd.openxmlformats-officedocument.presentationml.slide+xml"/>
  <Override PartName="/ppt/slides/slide3250.xml" ContentType="application/vnd.openxmlformats-officedocument.presentationml.slide+xml"/>
  <Override PartName="/ppt/slides/slide3251.xml" ContentType="application/vnd.openxmlformats-officedocument.presentationml.slide+xml"/>
  <Override PartName="/ppt/slides/slide3252.xml" ContentType="application/vnd.openxmlformats-officedocument.presentationml.slide+xml"/>
  <Override PartName="/ppt/slides/slide3253.xml" ContentType="application/vnd.openxmlformats-officedocument.presentationml.slide+xml"/>
  <Override PartName="/ppt/slides/slide3254.xml" ContentType="application/vnd.openxmlformats-officedocument.presentationml.slide+xml"/>
  <Override PartName="/ppt/slides/slide3255.xml" ContentType="application/vnd.openxmlformats-officedocument.presentationml.slide+xml"/>
  <Override PartName="/ppt/slides/slide3256.xml" ContentType="application/vnd.openxmlformats-officedocument.presentationml.slide+xml"/>
  <Override PartName="/ppt/slides/slide3257.xml" ContentType="application/vnd.openxmlformats-officedocument.presentationml.slide+xml"/>
  <Override PartName="/ppt/slides/slide3258.xml" ContentType="application/vnd.openxmlformats-officedocument.presentationml.slide+xml"/>
  <Override PartName="/ppt/slides/slide3259.xml" ContentType="application/vnd.openxmlformats-officedocument.presentationml.slide+xml"/>
  <Override PartName="/ppt/slides/slide3260.xml" ContentType="application/vnd.openxmlformats-officedocument.presentationml.slide+xml"/>
  <Override PartName="/ppt/slides/slide3261.xml" ContentType="application/vnd.openxmlformats-officedocument.presentationml.slide+xml"/>
  <Override PartName="/ppt/slides/slide3262.xml" ContentType="application/vnd.openxmlformats-officedocument.presentationml.slide+xml"/>
  <Override PartName="/ppt/slides/slide3263.xml" ContentType="application/vnd.openxmlformats-officedocument.presentationml.slide+xml"/>
  <Override PartName="/ppt/slides/slide3264.xml" ContentType="application/vnd.openxmlformats-officedocument.presentationml.slide+xml"/>
  <Override PartName="/ppt/slides/slide3265.xml" ContentType="application/vnd.openxmlformats-officedocument.presentationml.slide+xml"/>
  <Override PartName="/ppt/slides/slide3266.xml" ContentType="application/vnd.openxmlformats-officedocument.presentationml.slide+xml"/>
  <Override PartName="/ppt/slides/slide3267.xml" ContentType="application/vnd.openxmlformats-officedocument.presentationml.slide+xml"/>
  <Override PartName="/ppt/slides/slide3268.xml" ContentType="application/vnd.openxmlformats-officedocument.presentationml.slide+xml"/>
  <Override PartName="/ppt/slides/slide3269.xml" ContentType="application/vnd.openxmlformats-officedocument.presentationml.slide+xml"/>
  <Override PartName="/ppt/slides/slide3270.xml" ContentType="application/vnd.openxmlformats-officedocument.presentationml.slide+xml"/>
  <Override PartName="/ppt/slides/slide3271.xml" ContentType="application/vnd.openxmlformats-officedocument.presentationml.slide+xml"/>
  <Override PartName="/ppt/slides/slide3272.xml" ContentType="application/vnd.openxmlformats-officedocument.presentationml.slide+xml"/>
  <Override PartName="/ppt/slides/slide3273.xml" ContentType="application/vnd.openxmlformats-officedocument.presentationml.slide+xml"/>
  <Override PartName="/ppt/slides/slide3274.xml" ContentType="application/vnd.openxmlformats-officedocument.presentationml.slide+xml"/>
  <Override PartName="/ppt/slides/slide3275.xml" ContentType="application/vnd.openxmlformats-officedocument.presentationml.slide+xml"/>
  <Override PartName="/ppt/slides/slide3276.xml" ContentType="application/vnd.openxmlformats-officedocument.presentationml.slide+xml"/>
  <Override PartName="/ppt/slides/slide3277.xml" ContentType="application/vnd.openxmlformats-officedocument.presentationml.slide+xml"/>
  <Override PartName="/ppt/slides/slide3278.xml" ContentType="application/vnd.openxmlformats-officedocument.presentationml.slide+xml"/>
  <Override PartName="/ppt/slides/slide3279.xml" ContentType="application/vnd.openxmlformats-officedocument.presentationml.slide+xml"/>
  <Override PartName="/ppt/slides/slide3280.xml" ContentType="application/vnd.openxmlformats-officedocument.presentationml.slide+xml"/>
  <Override PartName="/ppt/slides/slide3281.xml" ContentType="application/vnd.openxmlformats-officedocument.presentationml.slide+xml"/>
  <Override PartName="/ppt/slides/slide3282.xml" ContentType="application/vnd.openxmlformats-officedocument.presentationml.slide+xml"/>
  <Override PartName="/ppt/slides/slide3283.xml" ContentType="application/vnd.openxmlformats-officedocument.presentationml.slide+xml"/>
  <Override PartName="/ppt/slides/slide3284.xml" ContentType="application/vnd.openxmlformats-officedocument.presentationml.slide+xml"/>
  <Override PartName="/ppt/slides/slide3285.xml" ContentType="application/vnd.openxmlformats-officedocument.presentationml.slide+xml"/>
  <Override PartName="/ppt/slides/slide3286.xml" ContentType="application/vnd.openxmlformats-officedocument.presentationml.slide+xml"/>
  <Override PartName="/ppt/slides/slide3287.xml" ContentType="application/vnd.openxmlformats-officedocument.presentationml.slide+xml"/>
  <Override PartName="/ppt/slides/slide3288.xml" ContentType="application/vnd.openxmlformats-officedocument.presentationml.slide+xml"/>
  <Override PartName="/ppt/slides/slide3289.xml" ContentType="application/vnd.openxmlformats-officedocument.presentationml.slide+xml"/>
  <Override PartName="/ppt/slides/slide3290.xml" ContentType="application/vnd.openxmlformats-officedocument.presentationml.slide+xml"/>
  <Override PartName="/ppt/slides/slide3291.xml" ContentType="application/vnd.openxmlformats-officedocument.presentationml.slide+xml"/>
  <Override PartName="/ppt/slides/slide3292.xml" ContentType="application/vnd.openxmlformats-officedocument.presentationml.slide+xml"/>
  <Override PartName="/ppt/slides/slide3293.xml" ContentType="application/vnd.openxmlformats-officedocument.presentationml.slide+xml"/>
  <Override PartName="/ppt/slides/slide3294.xml" ContentType="application/vnd.openxmlformats-officedocument.presentationml.slide+xml"/>
  <Override PartName="/ppt/slides/slide3295.xml" ContentType="application/vnd.openxmlformats-officedocument.presentationml.slide+xml"/>
  <Override PartName="/ppt/slides/slide3296.xml" ContentType="application/vnd.openxmlformats-officedocument.presentationml.slide+xml"/>
  <Override PartName="/ppt/slides/slide3297.xml" ContentType="application/vnd.openxmlformats-officedocument.presentationml.slide+xml"/>
  <Override PartName="/ppt/slides/slide3298.xml" ContentType="application/vnd.openxmlformats-officedocument.presentationml.slide+xml"/>
  <Override PartName="/ppt/slides/slide3299.xml" ContentType="application/vnd.openxmlformats-officedocument.presentationml.slide+xml"/>
  <Override PartName="/ppt/slides/slide3300.xml" ContentType="application/vnd.openxmlformats-officedocument.presentationml.slide+xml"/>
  <Override PartName="/ppt/slides/slide3301.xml" ContentType="application/vnd.openxmlformats-officedocument.presentationml.slide+xml"/>
  <Override PartName="/ppt/slides/slide3302.xml" ContentType="application/vnd.openxmlformats-officedocument.presentationml.slide+xml"/>
  <Override PartName="/ppt/slides/slide3303.xml" ContentType="application/vnd.openxmlformats-officedocument.presentationml.slide+xml"/>
  <Override PartName="/ppt/slides/slide3304.xml" ContentType="application/vnd.openxmlformats-officedocument.presentationml.slide+xml"/>
  <Override PartName="/ppt/slides/slide3305.xml" ContentType="application/vnd.openxmlformats-officedocument.presentationml.slide+xml"/>
  <Override PartName="/ppt/slides/slide3306.xml" ContentType="application/vnd.openxmlformats-officedocument.presentationml.slide+xml"/>
  <Override PartName="/ppt/slides/slide3307.xml" ContentType="application/vnd.openxmlformats-officedocument.presentationml.slide+xml"/>
  <Override PartName="/ppt/slides/slide3308.xml" ContentType="application/vnd.openxmlformats-officedocument.presentationml.slide+xml"/>
  <Override PartName="/ppt/slides/slide3309.xml" ContentType="application/vnd.openxmlformats-officedocument.presentationml.slide+xml"/>
  <Override PartName="/ppt/slides/slide3310.xml" ContentType="application/vnd.openxmlformats-officedocument.presentationml.slide+xml"/>
  <Override PartName="/ppt/slides/slide3311.xml" ContentType="application/vnd.openxmlformats-officedocument.presentationml.slide+xml"/>
  <Override PartName="/ppt/slides/slide3312.xml" ContentType="application/vnd.openxmlformats-officedocument.presentationml.slide+xml"/>
  <Override PartName="/ppt/slides/slide3313.xml" ContentType="application/vnd.openxmlformats-officedocument.presentationml.slide+xml"/>
  <Override PartName="/ppt/slides/slide3314.xml" ContentType="application/vnd.openxmlformats-officedocument.presentationml.slide+xml"/>
  <Override PartName="/ppt/slides/slide3315.xml" ContentType="application/vnd.openxmlformats-officedocument.presentationml.slide+xml"/>
  <Override PartName="/ppt/slides/slide3316.xml" ContentType="application/vnd.openxmlformats-officedocument.presentationml.slide+xml"/>
  <Override PartName="/ppt/slides/slide3317.xml" ContentType="application/vnd.openxmlformats-officedocument.presentationml.slide+xml"/>
  <Override PartName="/ppt/slides/slide3318.xml" ContentType="application/vnd.openxmlformats-officedocument.presentationml.slide+xml"/>
  <Override PartName="/ppt/slides/slide3319.xml" ContentType="application/vnd.openxmlformats-officedocument.presentationml.slide+xml"/>
  <Override PartName="/ppt/slides/slide3320.xml" ContentType="application/vnd.openxmlformats-officedocument.presentationml.slide+xml"/>
  <Override PartName="/ppt/slides/slide3321.xml" ContentType="application/vnd.openxmlformats-officedocument.presentationml.slide+xml"/>
  <Override PartName="/ppt/slides/slide3322.xml" ContentType="application/vnd.openxmlformats-officedocument.presentationml.slide+xml"/>
  <Override PartName="/ppt/slides/slide3323.xml" ContentType="application/vnd.openxmlformats-officedocument.presentationml.slide+xml"/>
  <Override PartName="/ppt/slides/slide3324.xml" ContentType="application/vnd.openxmlformats-officedocument.presentationml.slide+xml"/>
  <Override PartName="/ppt/slides/slide3325.xml" ContentType="application/vnd.openxmlformats-officedocument.presentationml.slide+xml"/>
  <Override PartName="/ppt/slides/slide3326.xml" ContentType="application/vnd.openxmlformats-officedocument.presentationml.slide+xml"/>
  <Override PartName="/ppt/slides/slide3327.xml" ContentType="application/vnd.openxmlformats-officedocument.presentationml.slide+xml"/>
  <Override PartName="/ppt/slides/slide3328.xml" ContentType="application/vnd.openxmlformats-officedocument.presentationml.slide+xml"/>
  <Override PartName="/ppt/slides/slide3329.xml" ContentType="application/vnd.openxmlformats-officedocument.presentationml.slide+xml"/>
  <Override PartName="/ppt/slides/slide3330.xml" ContentType="application/vnd.openxmlformats-officedocument.presentationml.slide+xml"/>
  <Override PartName="/ppt/slides/slide3331.xml" ContentType="application/vnd.openxmlformats-officedocument.presentationml.slide+xml"/>
  <Override PartName="/ppt/slides/slide3332.xml" ContentType="application/vnd.openxmlformats-officedocument.presentationml.slide+xml"/>
  <Override PartName="/ppt/slides/slide3333.xml" ContentType="application/vnd.openxmlformats-officedocument.presentationml.slide+xml"/>
  <Override PartName="/ppt/slides/slide3334.xml" ContentType="application/vnd.openxmlformats-officedocument.presentationml.slide+xml"/>
  <Override PartName="/ppt/slides/slide3335.xml" ContentType="application/vnd.openxmlformats-officedocument.presentationml.slide+xml"/>
  <Override PartName="/ppt/slides/slide3336.xml" ContentType="application/vnd.openxmlformats-officedocument.presentationml.slide+xml"/>
  <Override PartName="/ppt/slides/slide3337.xml" ContentType="application/vnd.openxmlformats-officedocument.presentationml.slide+xml"/>
  <Override PartName="/ppt/slides/slide3338.xml" ContentType="application/vnd.openxmlformats-officedocument.presentationml.slide+xml"/>
  <Override PartName="/ppt/slides/slide3339.xml" ContentType="application/vnd.openxmlformats-officedocument.presentationml.slide+xml"/>
  <Override PartName="/ppt/slides/slide3340.xml" ContentType="application/vnd.openxmlformats-officedocument.presentationml.slide+xml"/>
  <Override PartName="/ppt/slides/slide3341.xml" ContentType="application/vnd.openxmlformats-officedocument.presentationml.slide+xml"/>
  <Override PartName="/ppt/slides/slide3342.xml" ContentType="application/vnd.openxmlformats-officedocument.presentationml.slide+xml"/>
  <Override PartName="/ppt/slides/slide3343.xml" ContentType="application/vnd.openxmlformats-officedocument.presentationml.slide+xml"/>
  <Override PartName="/ppt/slides/slide3344.xml" ContentType="application/vnd.openxmlformats-officedocument.presentationml.slide+xml"/>
  <Override PartName="/ppt/slides/slide3345.xml" ContentType="application/vnd.openxmlformats-officedocument.presentationml.slide+xml"/>
  <Override PartName="/ppt/slides/slide3346.xml" ContentType="application/vnd.openxmlformats-officedocument.presentationml.slide+xml"/>
  <Override PartName="/ppt/slides/slide3347.xml" ContentType="application/vnd.openxmlformats-officedocument.presentationml.slide+xml"/>
  <Override PartName="/ppt/slides/slide3348.xml" ContentType="application/vnd.openxmlformats-officedocument.presentationml.slide+xml"/>
  <Override PartName="/ppt/slides/slide3349.xml" ContentType="application/vnd.openxmlformats-officedocument.presentationml.slide+xml"/>
  <Override PartName="/ppt/slides/slide3350.xml" ContentType="application/vnd.openxmlformats-officedocument.presentationml.slide+xml"/>
  <Override PartName="/ppt/slides/slide3351.xml" ContentType="application/vnd.openxmlformats-officedocument.presentationml.slide+xml"/>
  <Override PartName="/ppt/slides/slide3352.xml" ContentType="application/vnd.openxmlformats-officedocument.presentationml.slide+xml"/>
  <Override PartName="/ppt/slides/slide3353.xml" ContentType="application/vnd.openxmlformats-officedocument.presentationml.slide+xml"/>
  <Override PartName="/ppt/slides/slide3354.xml" ContentType="application/vnd.openxmlformats-officedocument.presentationml.slide+xml"/>
  <Override PartName="/ppt/slides/slide3355.xml" ContentType="application/vnd.openxmlformats-officedocument.presentationml.slide+xml"/>
  <Override PartName="/ppt/slides/slide3356.xml" ContentType="application/vnd.openxmlformats-officedocument.presentationml.slide+xml"/>
  <Override PartName="/ppt/slides/slide3357.xml" ContentType="application/vnd.openxmlformats-officedocument.presentationml.slide+xml"/>
  <Override PartName="/ppt/slides/slide3358.xml" ContentType="application/vnd.openxmlformats-officedocument.presentationml.slide+xml"/>
  <Override PartName="/ppt/slides/slide3359.xml" ContentType="application/vnd.openxmlformats-officedocument.presentationml.slide+xml"/>
  <Override PartName="/ppt/slides/slide3360.xml" ContentType="application/vnd.openxmlformats-officedocument.presentationml.slide+xml"/>
  <Override PartName="/ppt/slides/slide3361.xml" ContentType="application/vnd.openxmlformats-officedocument.presentationml.slide+xml"/>
  <Override PartName="/ppt/slides/slide3362.xml" ContentType="application/vnd.openxmlformats-officedocument.presentationml.slide+xml"/>
  <Override PartName="/ppt/slides/slide3363.xml" ContentType="application/vnd.openxmlformats-officedocument.presentationml.slide+xml"/>
  <Override PartName="/ppt/slides/slide3364.xml" ContentType="application/vnd.openxmlformats-officedocument.presentationml.slide+xml"/>
  <Override PartName="/ppt/slides/slide3365.xml" ContentType="application/vnd.openxmlformats-officedocument.presentationml.slide+xml"/>
  <Override PartName="/ppt/slides/slide3366.xml" ContentType="application/vnd.openxmlformats-officedocument.presentationml.slide+xml"/>
  <Override PartName="/ppt/slides/slide3367.xml" ContentType="application/vnd.openxmlformats-officedocument.presentationml.slide+xml"/>
  <Override PartName="/ppt/slides/slide3368.xml" ContentType="application/vnd.openxmlformats-officedocument.presentationml.slide+xml"/>
  <Override PartName="/ppt/slides/slide3369.xml" ContentType="application/vnd.openxmlformats-officedocument.presentationml.slide+xml"/>
  <Override PartName="/ppt/slides/slide3370.xml" ContentType="application/vnd.openxmlformats-officedocument.presentationml.slide+xml"/>
  <Override PartName="/ppt/slides/slide3371.xml" ContentType="application/vnd.openxmlformats-officedocument.presentationml.slide+xml"/>
  <Override PartName="/ppt/slides/slide3372.xml" ContentType="application/vnd.openxmlformats-officedocument.presentationml.slide+xml"/>
  <Override PartName="/ppt/slides/slide3373.xml" ContentType="application/vnd.openxmlformats-officedocument.presentationml.slide+xml"/>
  <Override PartName="/ppt/slides/slide3374.xml" ContentType="application/vnd.openxmlformats-officedocument.presentationml.slide+xml"/>
  <Override PartName="/ppt/slides/slide3375.xml" ContentType="application/vnd.openxmlformats-officedocument.presentationml.slide+xml"/>
  <Override PartName="/ppt/slides/slide3376.xml" ContentType="application/vnd.openxmlformats-officedocument.presentationml.slide+xml"/>
  <Override PartName="/ppt/slides/slide3377.xml" ContentType="application/vnd.openxmlformats-officedocument.presentationml.slide+xml"/>
  <Override PartName="/ppt/slides/slide3378.xml" ContentType="application/vnd.openxmlformats-officedocument.presentationml.slide+xml"/>
  <Override PartName="/ppt/slides/slide3379.xml" ContentType="application/vnd.openxmlformats-officedocument.presentationml.slide+xml"/>
  <Override PartName="/ppt/slides/slide3380.xml" ContentType="application/vnd.openxmlformats-officedocument.presentationml.slide+xml"/>
  <Override PartName="/ppt/slides/slide3381.xml" ContentType="application/vnd.openxmlformats-officedocument.presentationml.slide+xml"/>
  <Override PartName="/ppt/slides/slide3382.xml" ContentType="application/vnd.openxmlformats-officedocument.presentationml.slide+xml"/>
  <Override PartName="/ppt/slides/slide3383.xml" ContentType="application/vnd.openxmlformats-officedocument.presentationml.slide+xml"/>
  <Override PartName="/ppt/slides/slide3384.xml" ContentType="application/vnd.openxmlformats-officedocument.presentationml.slide+xml"/>
  <Override PartName="/ppt/slides/slide3385.xml" ContentType="application/vnd.openxmlformats-officedocument.presentationml.slide+xml"/>
  <Override PartName="/ppt/slides/slide3386.xml" ContentType="application/vnd.openxmlformats-officedocument.presentationml.slide+xml"/>
  <Override PartName="/ppt/slides/slide3387.xml" ContentType="application/vnd.openxmlformats-officedocument.presentationml.slide+xml"/>
  <Override PartName="/ppt/slides/slide3388.xml" ContentType="application/vnd.openxmlformats-officedocument.presentationml.slide+xml"/>
  <Override PartName="/ppt/slides/slide3389.xml" ContentType="application/vnd.openxmlformats-officedocument.presentationml.slide+xml"/>
  <Override PartName="/ppt/slides/slide3390.xml" ContentType="application/vnd.openxmlformats-officedocument.presentationml.slide+xml"/>
  <Override PartName="/ppt/slides/slide3391.xml" ContentType="application/vnd.openxmlformats-officedocument.presentationml.slide+xml"/>
  <Override PartName="/ppt/slides/slide3392.xml" ContentType="application/vnd.openxmlformats-officedocument.presentationml.slide+xml"/>
  <Override PartName="/ppt/slides/slide3393.xml" ContentType="application/vnd.openxmlformats-officedocument.presentationml.slide+xml"/>
  <Override PartName="/ppt/slides/slide3394.xml" ContentType="application/vnd.openxmlformats-officedocument.presentationml.slide+xml"/>
  <Override PartName="/ppt/slides/slide3395.xml" ContentType="application/vnd.openxmlformats-officedocument.presentationml.slide+xml"/>
  <Override PartName="/ppt/slides/slide3396.xml" ContentType="application/vnd.openxmlformats-officedocument.presentationml.slide+xml"/>
  <Override PartName="/ppt/slides/slide3397.xml" ContentType="application/vnd.openxmlformats-officedocument.presentationml.slide+xml"/>
  <Override PartName="/ppt/slides/slide3398.xml" ContentType="application/vnd.openxmlformats-officedocument.presentationml.slide+xml"/>
  <Override PartName="/ppt/slides/slide3399.xml" ContentType="application/vnd.openxmlformats-officedocument.presentationml.slide+xml"/>
  <Override PartName="/ppt/slides/slide3400.xml" ContentType="application/vnd.openxmlformats-officedocument.presentationml.slide+xml"/>
  <Override PartName="/ppt/slides/slide3401.xml" ContentType="application/vnd.openxmlformats-officedocument.presentationml.slide+xml"/>
  <Override PartName="/ppt/slides/slide3402.xml" ContentType="application/vnd.openxmlformats-officedocument.presentationml.slide+xml"/>
  <Override PartName="/ppt/slides/slide3403.xml" ContentType="application/vnd.openxmlformats-officedocument.presentationml.slide+xml"/>
  <Override PartName="/ppt/slides/slide3404.xml" ContentType="application/vnd.openxmlformats-officedocument.presentationml.slide+xml"/>
  <Override PartName="/ppt/slides/slide3405.xml" ContentType="application/vnd.openxmlformats-officedocument.presentationml.slide+xml"/>
  <Override PartName="/ppt/slides/slide3406.xml" ContentType="application/vnd.openxmlformats-officedocument.presentationml.slide+xml"/>
  <Override PartName="/ppt/slides/slide3407.xml" ContentType="application/vnd.openxmlformats-officedocument.presentationml.slide+xml"/>
  <Override PartName="/ppt/slides/slide3408.xml" ContentType="application/vnd.openxmlformats-officedocument.presentationml.slide+xml"/>
  <Override PartName="/ppt/slides/slide3409.xml" ContentType="application/vnd.openxmlformats-officedocument.presentationml.slide+xml"/>
  <Override PartName="/ppt/slides/slide3410.xml" ContentType="application/vnd.openxmlformats-officedocument.presentationml.slide+xml"/>
  <Override PartName="/ppt/slides/slide3411.xml" ContentType="application/vnd.openxmlformats-officedocument.presentationml.slide+xml"/>
  <Override PartName="/ppt/slides/slide3412.xml" ContentType="application/vnd.openxmlformats-officedocument.presentationml.slide+xml"/>
  <Override PartName="/ppt/slides/slide3413.xml" ContentType="application/vnd.openxmlformats-officedocument.presentationml.slide+xml"/>
  <Override PartName="/ppt/slides/slide3414.xml" ContentType="application/vnd.openxmlformats-officedocument.presentationml.slide+xml"/>
  <Override PartName="/ppt/slides/slide3415.xml" ContentType="application/vnd.openxmlformats-officedocument.presentationml.slide+xml"/>
  <Override PartName="/ppt/slides/slide3416.xml" ContentType="application/vnd.openxmlformats-officedocument.presentationml.slide+xml"/>
  <Override PartName="/ppt/slides/slide3417.xml" ContentType="application/vnd.openxmlformats-officedocument.presentationml.slide+xml"/>
  <Override PartName="/ppt/slides/slide3418.xml" ContentType="application/vnd.openxmlformats-officedocument.presentationml.slide+xml"/>
  <Override PartName="/ppt/slides/slide3419.xml" ContentType="application/vnd.openxmlformats-officedocument.presentationml.slide+xml"/>
  <Override PartName="/ppt/slides/slide3420.xml" ContentType="application/vnd.openxmlformats-officedocument.presentationml.slide+xml"/>
  <Override PartName="/ppt/slides/slide3421.xml" ContentType="application/vnd.openxmlformats-officedocument.presentationml.slide+xml"/>
  <Override PartName="/ppt/slides/slide3422.xml" ContentType="application/vnd.openxmlformats-officedocument.presentationml.slide+xml"/>
  <Override PartName="/ppt/slides/slide3423.xml" ContentType="application/vnd.openxmlformats-officedocument.presentationml.slide+xml"/>
  <Override PartName="/ppt/slides/slide3424.xml" ContentType="application/vnd.openxmlformats-officedocument.presentationml.slide+xml"/>
  <Override PartName="/ppt/slides/slide3425.xml" ContentType="application/vnd.openxmlformats-officedocument.presentationml.slide+xml"/>
  <Override PartName="/ppt/slides/slide3426.xml" ContentType="application/vnd.openxmlformats-officedocument.presentationml.slide+xml"/>
  <Override PartName="/ppt/slides/slide3427.xml" ContentType="application/vnd.openxmlformats-officedocument.presentationml.slide+xml"/>
  <Override PartName="/ppt/slides/slide3428.xml" ContentType="application/vnd.openxmlformats-officedocument.presentationml.slide+xml"/>
  <Override PartName="/ppt/slides/slide3429.xml" ContentType="application/vnd.openxmlformats-officedocument.presentationml.slide+xml"/>
  <Override PartName="/ppt/slides/slide3430.xml" ContentType="application/vnd.openxmlformats-officedocument.presentationml.slide+xml"/>
  <Override PartName="/ppt/slides/slide3431.xml" ContentType="application/vnd.openxmlformats-officedocument.presentationml.slide+xml"/>
  <Override PartName="/ppt/slides/slide3432.xml" ContentType="application/vnd.openxmlformats-officedocument.presentationml.slide+xml"/>
  <Override PartName="/ppt/slides/slide3433.xml" ContentType="application/vnd.openxmlformats-officedocument.presentationml.slide+xml"/>
  <Override PartName="/ppt/slides/slide3434.xml" ContentType="application/vnd.openxmlformats-officedocument.presentationml.slide+xml"/>
  <Override PartName="/ppt/slides/slide3435.xml" ContentType="application/vnd.openxmlformats-officedocument.presentationml.slide+xml"/>
  <Override PartName="/ppt/slides/slide3436.xml" ContentType="application/vnd.openxmlformats-officedocument.presentationml.slide+xml"/>
  <Override PartName="/ppt/slides/slide3437.xml" ContentType="application/vnd.openxmlformats-officedocument.presentationml.slide+xml"/>
  <Override PartName="/ppt/slides/slide3438.xml" ContentType="application/vnd.openxmlformats-officedocument.presentationml.slide+xml"/>
  <Override PartName="/ppt/slides/slide3439.xml" ContentType="application/vnd.openxmlformats-officedocument.presentationml.slide+xml"/>
  <Override PartName="/ppt/slides/slide3440.xml" ContentType="application/vnd.openxmlformats-officedocument.presentationml.slide+xml"/>
  <Override PartName="/ppt/slides/slide3441.xml" ContentType="application/vnd.openxmlformats-officedocument.presentationml.slide+xml"/>
  <Override PartName="/ppt/slides/slide3442.xml" ContentType="application/vnd.openxmlformats-officedocument.presentationml.slide+xml"/>
  <Override PartName="/ppt/slides/slide3443.xml" ContentType="application/vnd.openxmlformats-officedocument.presentationml.slide+xml"/>
  <Override PartName="/ppt/slides/slide3444.xml" ContentType="application/vnd.openxmlformats-officedocument.presentationml.slide+xml"/>
  <Override PartName="/ppt/slides/slide3445.xml" ContentType="application/vnd.openxmlformats-officedocument.presentationml.slide+xml"/>
  <Override PartName="/ppt/slides/slide3446.xml" ContentType="application/vnd.openxmlformats-officedocument.presentationml.slide+xml"/>
  <Override PartName="/ppt/slides/slide3447.xml" ContentType="application/vnd.openxmlformats-officedocument.presentationml.slide+xml"/>
  <Override PartName="/ppt/slides/slide3448.xml" ContentType="application/vnd.openxmlformats-officedocument.presentationml.slide+xml"/>
  <Override PartName="/ppt/slides/slide3449.xml" ContentType="application/vnd.openxmlformats-officedocument.presentationml.slide+xml"/>
  <Override PartName="/ppt/slides/slide3450.xml" ContentType="application/vnd.openxmlformats-officedocument.presentationml.slide+xml"/>
  <Override PartName="/ppt/slides/slide3451.xml" ContentType="application/vnd.openxmlformats-officedocument.presentationml.slide+xml"/>
  <Override PartName="/ppt/slides/slide3452.xml" ContentType="application/vnd.openxmlformats-officedocument.presentationml.slide+xml"/>
  <Override PartName="/ppt/slides/slide3453.xml" ContentType="application/vnd.openxmlformats-officedocument.presentationml.slide+xml"/>
  <Override PartName="/ppt/slides/slide3454.xml" ContentType="application/vnd.openxmlformats-officedocument.presentationml.slide+xml"/>
  <Override PartName="/ppt/slides/slide3455.xml" ContentType="application/vnd.openxmlformats-officedocument.presentationml.slide+xml"/>
  <Override PartName="/ppt/slides/slide3456.xml" ContentType="application/vnd.openxmlformats-officedocument.presentationml.slide+xml"/>
  <Override PartName="/ppt/slides/slide3457.xml" ContentType="application/vnd.openxmlformats-officedocument.presentationml.slide+xml"/>
  <Override PartName="/ppt/slides/slide3458.xml" ContentType="application/vnd.openxmlformats-officedocument.presentationml.slide+xml"/>
  <Override PartName="/ppt/slides/slide3459.xml" ContentType="application/vnd.openxmlformats-officedocument.presentationml.slide+xml"/>
  <Override PartName="/ppt/slides/slide3460.xml" ContentType="application/vnd.openxmlformats-officedocument.presentationml.slide+xml"/>
  <Override PartName="/ppt/slides/slide3461.xml" ContentType="application/vnd.openxmlformats-officedocument.presentationml.slide+xml"/>
  <Override PartName="/ppt/slides/slide3462.xml" ContentType="application/vnd.openxmlformats-officedocument.presentationml.slide+xml"/>
  <Override PartName="/ppt/slides/slide3463.xml" ContentType="application/vnd.openxmlformats-officedocument.presentationml.slide+xml"/>
  <Override PartName="/ppt/slides/slide3464.xml" ContentType="application/vnd.openxmlformats-officedocument.presentationml.slide+xml"/>
  <Override PartName="/ppt/slides/slide3465.xml" ContentType="application/vnd.openxmlformats-officedocument.presentationml.slide+xml"/>
  <Override PartName="/ppt/slides/slide3466.xml" ContentType="application/vnd.openxmlformats-officedocument.presentationml.slide+xml"/>
  <Override PartName="/ppt/slides/slide3467.xml" ContentType="application/vnd.openxmlformats-officedocument.presentationml.slide+xml"/>
  <Override PartName="/ppt/slides/slide3468.xml" ContentType="application/vnd.openxmlformats-officedocument.presentationml.slide+xml"/>
  <Override PartName="/ppt/slides/slide3469.xml" ContentType="application/vnd.openxmlformats-officedocument.presentationml.slide+xml"/>
  <Override PartName="/ppt/slides/slide3470.xml" ContentType="application/vnd.openxmlformats-officedocument.presentationml.slide+xml"/>
  <Override PartName="/ppt/slides/slide3471.xml" ContentType="application/vnd.openxmlformats-officedocument.presentationml.slide+xml"/>
  <Override PartName="/ppt/slides/slide3472.xml" ContentType="application/vnd.openxmlformats-officedocument.presentationml.slide+xml"/>
  <Override PartName="/ppt/slides/slide3473.xml" ContentType="application/vnd.openxmlformats-officedocument.presentationml.slide+xml"/>
  <Override PartName="/ppt/slides/slide3474.xml" ContentType="application/vnd.openxmlformats-officedocument.presentationml.slide+xml"/>
  <Override PartName="/ppt/slides/slide3475.xml" ContentType="application/vnd.openxmlformats-officedocument.presentationml.slide+xml"/>
  <Override PartName="/ppt/slides/slide3476.xml" ContentType="application/vnd.openxmlformats-officedocument.presentationml.slide+xml"/>
  <Override PartName="/ppt/slides/slide3477.xml" ContentType="application/vnd.openxmlformats-officedocument.presentationml.slide+xml"/>
  <Override PartName="/ppt/slides/slide3478.xml" ContentType="application/vnd.openxmlformats-officedocument.presentationml.slide+xml"/>
  <Override PartName="/ppt/slides/slide3479.xml" ContentType="application/vnd.openxmlformats-officedocument.presentationml.slide+xml"/>
  <Override PartName="/ppt/slides/slide3480.xml" ContentType="application/vnd.openxmlformats-officedocument.presentationml.slide+xml"/>
  <Override PartName="/ppt/slides/slide3481.xml" ContentType="application/vnd.openxmlformats-officedocument.presentationml.slide+xml"/>
  <Override PartName="/ppt/slides/slide3482.xml" ContentType="application/vnd.openxmlformats-officedocument.presentationml.slide+xml"/>
  <Override PartName="/ppt/slides/slide3483.xml" ContentType="application/vnd.openxmlformats-officedocument.presentationml.slide+xml"/>
  <Override PartName="/ppt/slides/slide3484.xml" ContentType="application/vnd.openxmlformats-officedocument.presentationml.slide+xml"/>
  <Override PartName="/ppt/slides/slide3485.xml" ContentType="application/vnd.openxmlformats-officedocument.presentationml.slide+xml"/>
  <Override PartName="/ppt/slides/slide3486.xml" ContentType="application/vnd.openxmlformats-officedocument.presentationml.slide+xml"/>
  <Override PartName="/ppt/slides/slide3487.xml" ContentType="application/vnd.openxmlformats-officedocument.presentationml.slide+xml"/>
  <Override PartName="/ppt/slides/slide3488.xml" ContentType="application/vnd.openxmlformats-officedocument.presentationml.slide+xml"/>
  <Override PartName="/ppt/slides/slide3489.xml" ContentType="application/vnd.openxmlformats-officedocument.presentationml.slide+xml"/>
  <Override PartName="/ppt/slides/slide3490.xml" ContentType="application/vnd.openxmlformats-officedocument.presentationml.slide+xml"/>
  <Override PartName="/ppt/slides/slide3491.xml" ContentType="application/vnd.openxmlformats-officedocument.presentationml.slide+xml"/>
  <Override PartName="/ppt/slides/slide3492.xml" ContentType="application/vnd.openxmlformats-officedocument.presentationml.slide+xml"/>
  <Override PartName="/ppt/slides/slide3493.xml" ContentType="application/vnd.openxmlformats-officedocument.presentationml.slide+xml"/>
  <Override PartName="/ppt/slides/slide3494.xml" ContentType="application/vnd.openxmlformats-officedocument.presentationml.slide+xml"/>
  <Override PartName="/ppt/slides/slide3495.xml" ContentType="application/vnd.openxmlformats-officedocument.presentationml.slide+xml"/>
  <Override PartName="/ppt/slides/slide3496.xml" ContentType="application/vnd.openxmlformats-officedocument.presentationml.slide+xml"/>
  <Override PartName="/ppt/slides/slide3497.xml" ContentType="application/vnd.openxmlformats-officedocument.presentationml.slide+xml"/>
  <Override PartName="/ppt/slides/slide3498.xml" ContentType="application/vnd.openxmlformats-officedocument.presentationml.slide+xml"/>
  <Override PartName="/ppt/slides/slide3499.xml" ContentType="application/vnd.openxmlformats-officedocument.presentationml.slide+xml"/>
  <Override PartName="/ppt/slides/slide3500.xml" ContentType="application/vnd.openxmlformats-officedocument.presentationml.slide+xml"/>
  <Override PartName="/ppt/slides/slide3501.xml" ContentType="application/vnd.openxmlformats-officedocument.presentationml.slide+xml"/>
  <Override PartName="/ppt/slides/slide3502.xml" ContentType="application/vnd.openxmlformats-officedocument.presentationml.slide+xml"/>
  <Override PartName="/ppt/slides/slide3503.xml" ContentType="application/vnd.openxmlformats-officedocument.presentationml.slide+xml"/>
  <Override PartName="/ppt/slides/slide3504.xml" ContentType="application/vnd.openxmlformats-officedocument.presentationml.slide+xml"/>
  <Override PartName="/ppt/slides/slide3505.xml" ContentType="application/vnd.openxmlformats-officedocument.presentationml.slide+xml"/>
  <Override PartName="/ppt/slides/slide3506.xml" ContentType="application/vnd.openxmlformats-officedocument.presentationml.slide+xml"/>
  <Override PartName="/ppt/slides/slide3507.xml" ContentType="application/vnd.openxmlformats-officedocument.presentationml.slide+xml"/>
  <Override PartName="/ppt/slides/slide3508.xml" ContentType="application/vnd.openxmlformats-officedocument.presentationml.slide+xml"/>
  <Override PartName="/ppt/slides/slide3509.xml" ContentType="application/vnd.openxmlformats-officedocument.presentationml.slide+xml"/>
  <Override PartName="/ppt/slides/slide3510.xml" ContentType="application/vnd.openxmlformats-officedocument.presentationml.slide+xml"/>
  <Override PartName="/ppt/slides/slide3511.xml" ContentType="application/vnd.openxmlformats-officedocument.presentationml.slide+xml"/>
  <Override PartName="/ppt/slides/slide3512.xml" ContentType="application/vnd.openxmlformats-officedocument.presentationml.slide+xml"/>
  <Override PartName="/ppt/slides/slide3513.xml" ContentType="application/vnd.openxmlformats-officedocument.presentationml.slide+xml"/>
  <Override PartName="/ppt/slides/slide3514.xml" ContentType="application/vnd.openxmlformats-officedocument.presentationml.slide+xml"/>
  <Override PartName="/ppt/slides/slide3515.xml" ContentType="application/vnd.openxmlformats-officedocument.presentationml.slide+xml"/>
  <Override PartName="/ppt/slides/slide3516.xml" ContentType="application/vnd.openxmlformats-officedocument.presentationml.slide+xml"/>
  <Override PartName="/ppt/slides/slide3517.xml" ContentType="application/vnd.openxmlformats-officedocument.presentationml.slide+xml"/>
  <Override PartName="/ppt/slides/slide3518.xml" ContentType="application/vnd.openxmlformats-officedocument.presentationml.slide+xml"/>
  <Override PartName="/ppt/slides/slide3519.xml" ContentType="application/vnd.openxmlformats-officedocument.presentationml.slide+xml"/>
  <Override PartName="/ppt/slides/slide3520.xml" ContentType="application/vnd.openxmlformats-officedocument.presentationml.slide+xml"/>
  <Override PartName="/ppt/slides/slide3521.xml" ContentType="application/vnd.openxmlformats-officedocument.presentationml.slide+xml"/>
  <Override PartName="/ppt/slides/slide3522.xml" ContentType="application/vnd.openxmlformats-officedocument.presentationml.slide+xml"/>
  <Override PartName="/ppt/slides/slide3523.xml" ContentType="application/vnd.openxmlformats-officedocument.presentationml.slide+xml"/>
  <Override PartName="/ppt/slides/slide3524.xml" ContentType="application/vnd.openxmlformats-officedocument.presentationml.slide+xml"/>
  <Override PartName="/ppt/slides/slide3525.xml" ContentType="application/vnd.openxmlformats-officedocument.presentationml.slide+xml"/>
  <Override PartName="/ppt/slides/slide3526.xml" ContentType="application/vnd.openxmlformats-officedocument.presentationml.slide+xml"/>
  <Override PartName="/ppt/slides/slide3527.xml" ContentType="application/vnd.openxmlformats-officedocument.presentationml.slide+xml"/>
  <Override PartName="/ppt/slides/slide3528.xml" ContentType="application/vnd.openxmlformats-officedocument.presentationml.slide+xml"/>
  <Override PartName="/ppt/slides/slide3529.xml" ContentType="application/vnd.openxmlformats-officedocument.presentationml.slide+xml"/>
  <Override PartName="/ppt/slides/slide3530.xml" ContentType="application/vnd.openxmlformats-officedocument.presentationml.slide+xml"/>
  <Override PartName="/ppt/slides/slide3531.xml" ContentType="application/vnd.openxmlformats-officedocument.presentationml.slide+xml"/>
  <Override PartName="/ppt/slides/slide3532.xml" ContentType="application/vnd.openxmlformats-officedocument.presentationml.slide+xml"/>
  <Override PartName="/ppt/slides/slide3533.xml" ContentType="application/vnd.openxmlformats-officedocument.presentationml.slide+xml"/>
  <Override PartName="/ppt/slides/slide3534.xml" ContentType="application/vnd.openxmlformats-officedocument.presentationml.slide+xml"/>
  <Override PartName="/ppt/slides/slide3535.xml" ContentType="application/vnd.openxmlformats-officedocument.presentationml.slide+xml"/>
  <Override PartName="/ppt/slides/slide3536.xml" ContentType="application/vnd.openxmlformats-officedocument.presentationml.slide+xml"/>
  <Override PartName="/ppt/slides/slide3537.xml" ContentType="application/vnd.openxmlformats-officedocument.presentationml.slide+xml"/>
  <Override PartName="/ppt/slides/slide3538.xml" ContentType="application/vnd.openxmlformats-officedocument.presentationml.slide+xml"/>
  <Override PartName="/ppt/slides/slide3539.xml" ContentType="application/vnd.openxmlformats-officedocument.presentationml.slide+xml"/>
  <Override PartName="/ppt/slides/slide3540.xml" ContentType="application/vnd.openxmlformats-officedocument.presentationml.slide+xml"/>
  <Override PartName="/ppt/slides/slide3541.xml" ContentType="application/vnd.openxmlformats-officedocument.presentationml.slide+xml"/>
  <Override PartName="/ppt/slides/slide3542.xml" ContentType="application/vnd.openxmlformats-officedocument.presentationml.slide+xml"/>
  <Override PartName="/ppt/slides/slide3543.xml" ContentType="application/vnd.openxmlformats-officedocument.presentationml.slide+xml"/>
  <Override PartName="/ppt/slides/slide3544.xml" ContentType="application/vnd.openxmlformats-officedocument.presentationml.slide+xml"/>
  <Override PartName="/ppt/slides/slide3545.xml" ContentType="application/vnd.openxmlformats-officedocument.presentationml.slide+xml"/>
  <Override PartName="/ppt/slides/slide3546.xml" ContentType="application/vnd.openxmlformats-officedocument.presentationml.slide+xml"/>
  <Override PartName="/ppt/slides/slide3547.xml" ContentType="application/vnd.openxmlformats-officedocument.presentationml.slide+xml"/>
  <Override PartName="/ppt/slides/slide3548.xml" ContentType="application/vnd.openxmlformats-officedocument.presentationml.slide+xml"/>
  <Override PartName="/ppt/slides/slide3549.xml" ContentType="application/vnd.openxmlformats-officedocument.presentationml.slide+xml"/>
  <Override PartName="/ppt/slides/slide3550.xml" ContentType="application/vnd.openxmlformats-officedocument.presentationml.slide+xml"/>
  <Override PartName="/ppt/slides/slide3551.xml" ContentType="application/vnd.openxmlformats-officedocument.presentationml.slide+xml"/>
  <Override PartName="/ppt/slides/slide3552.xml" ContentType="application/vnd.openxmlformats-officedocument.presentationml.slide+xml"/>
  <Override PartName="/ppt/slides/slide3553.xml" ContentType="application/vnd.openxmlformats-officedocument.presentationml.slide+xml"/>
  <Override PartName="/ppt/slides/slide3554.xml" ContentType="application/vnd.openxmlformats-officedocument.presentationml.slide+xml"/>
  <Override PartName="/ppt/slides/slide3555.xml" ContentType="application/vnd.openxmlformats-officedocument.presentationml.slide+xml"/>
  <Override PartName="/ppt/slides/slide3556.xml" ContentType="application/vnd.openxmlformats-officedocument.presentationml.slide+xml"/>
  <Override PartName="/ppt/slides/slide3557.xml" ContentType="application/vnd.openxmlformats-officedocument.presentationml.slide+xml"/>
  <Override PartName="/ppt/slides/slide3558.xml" ContentType="application/vnd.openxmlformats-officedocument.presentationml.slide+xml"/>
  <Override PartName="/ppt/slides/slide3559.xml" ContentType="application/vnd.openxmlformats-officedocument.presentationml.slide+xml"/>
  <Override PartName="/ppt/slides/slide3560.xml" ContentType="application/vnd.openxmlformats-officedocument.presentationml.slide+xml"/>
  <Override PartName="/ppt/slides/slide3561.xml" ContentType="application/vnd.openxmlformats-officedocument.presentationml.slide+xml"/>
  <Override PartName="/ppt/slides/slide3562.xml" ContentType="application/vnd.openxmlformats-officedocument.presentationml.slide+xml"/>
  <Override PartName="/ppt/slides/slide3563.xml" ContentType="application/vnd.openxmlformats-officedocument.presentationml.slide+xml"/>
  <Override PartName="/ppt/slides/slide3564.xml" ContentType="application/vnd.openxmlformats-officedocument.presentationml.slide+xml"/>
  <Override PartName="/ppt/slides/slide3565.xml" ContentType="application/vnd.openxmlformats-officedocument.presentationml.slide+xml"/>
  <Override PartName="/ppt/slides/slide3566.xml" ContentType="application/vnd.openxmlformats-officedocument.presentationml.slide+xml"/>
  <Override PartName="/ppt/slides/slide3567.xml" ContentType="application/vnd.openxmlformats-officedocument.presentationml.slide+xml"/>
  <Override PartName="/ppt/slides/slide3568.xml" ContentType="application/vnd.openxmlformats-officedocument.presentationml.slide+xml"/>
  <Override PartName="/ppt/slides/slide3569.xml" ContentType="application/vnd.openxmlformats-officedocument.presentationml.slide+xml"/>
  <Override PartName="/ppt/slides/slide3570.xml" ContentType="application/vnd.openxmlformats-officedocument.presentationml.slide+xml"/>
  <Override PartName="/ppt/slides/slide3571.xml" ContentType="application/vnd.openxmlformats-officedocument.presentationml.slide+xml"/>
  <Override PartName="/ppt/slides/slide3572.xml" ContentType="application/vnd.openxmlformats-officedocument.presentationml.slide+xml"/>
  <Override PartName="/ppt/slides/slide3573.xml" ContentType="application/vnd.openxmlformats-officedocument.presentationml.slide+xml"/>
  <Override PartName="/ppt/slides/slide3574.xml" ContentType="application/vnd.openxmlformats-officedocument.presentationml.slide+xml"/>
  <Override PartName="/ppt/slides/slide3575.xml" ContentType="application/vnd.openxmlformats-officedocument.presentationml.slide+xml"/>
  <Override PartName="/ppt/slides/slide3576.xml" ContentType="application/vnd.openxmlformats-officedocument.presentationml.slide+xml"/>
  <Override PartName="/ppt/slides/slide3577.xml" ContentType="application/vnd.openxmlformats-officedocument.presentationml.slide+xml"/>
  <Override PartName="/ppt/slides/slide3578.xml" ContentType="application/vnd.openxmlformats-officedocument.presentationml.slide+xml"/>
  <Override PartName="/ppt/slides/slide3579.xml" ContentType="application/vnd.openxmlformats-officedocument.presentationml.slide+xml"/>
  <Override PartName="/ppt/slides/slide3580.xml" ContentType="application/vnd.openxmlformats-officedocument.presentationml.slide+xml"/>
  <Override PartName="/ppt/slides/slide3581.xml" ContentType="application/vnd.openxmlformats-officedocument.presentationml.slide+xml"/>
  <Override PartName="/ppt/slides/slide3582.xml" ContentType="application/vnd.openxmlformats-officedocument.presentationml.slide+xml"/>
  <Override PartName="/ppt/slides/slide3583.xml" ContentType="application/vnd.openxmlformats-officedocument.presentationml.slide+xml"/>
  <Override PartName="/ppt/slides/slide3584.xml" ContentType="application/vnd.openxmlformats-officedocument.presentationml.slide+xml"/>
  <Override PartName="/ppt/slides/slide3585.xml" ContentType="application/vnd.openxmlformats-officedocument.presentationml.slide+xml"/>
  <Override PartName="/ppt/slides/slide3586.xml" ContentType="application/vnd.openxmlformats-officedocument.presentationml.slide+xml"/>
  <Override PartName="/ppt/slides/slide3587.xml" ContentType="application/vnd.openxmlformats-officedocument.presentationml.slide+xml"/>
  <Override PartName="/ppt/slides/slide3588.xml" ContentType="application/vnd.openxmlformats-officedocument.presentationml.slide+xml"/>
  <Override PartName="/ppt/slides/slide3589.xml" ContentType="application/vnd.openxmlformats-officedocument.presentationml.slide+xml"/>
  <Override PartName="/ppt/slides/slide3590.xml" ContentType="application/vnd.openxmlformats-officedocument.presentationml.slide+xml"/>
  <Override PartName="/ppt/slides/slide3591.xml" ContentType="application/vnd.openxmlformats-officedocument.presentationml.slide+xml"/>
  <Override PartName="/ppt/slides/slide3592.xml" ContentType="application/vnd.openxmlformats-officedocument.presentationml.slide+xml"/>
  <Override PartName="/ppt/slides/slide3593.xml" ContentType="application/vnd.openxmlformats-officedocument.presentationml.slide+xml"/>
  <Override PartName="/ppt/slides/slide3594.xml" ContentType="application/vnd.openxmlformats-officedocument.presentationml.slide+xml"/>
  <Override PartName="/ppt/slides/slide3595.xml" ContentType="application/vnd.openxmlformats-officedocument.presentationml.slide+xml"/>
  <Override PartName="/ppt/slides/slide3596.xml" ContentType="application/vnd.openxmlformats-officedocument.presentationml.slide+xml"/>
  <Override PartName="/ppt/slides/slide3597.xml" ContentType="application/vnd.openxmlformats-officedocument.presentationml.slide+xml"/>
  <Override PartName="/ppt/slides/slide3598.xml" ContentType="application/vnd.openxmlformats-officedocument.presentationml.slide+xml"/>
  <Override PartName="/ppt/slides/slide3599.xml" ContentType="application/vnd.openxmlformats-officedocument.presentationml.slide+xml"/>
  <Override PartName="/ppt/slides/slide3600.xml" ContentType="application/vnd.openxmlformats-officedocument.presentationml.slide+xml"/>
  <Override PartName="/ppt/slides/slide3601.xml" ContentType="application/vnd.openxmlformats-officedocument.presentationml.slide+xml"/>
  <Override PartName="/ppt/slides/slide3602.xml" ContentType="application/vnd.openxmlformats-officedocument.presentationml.slide+xml"/>
  <Override PartName="/ppt/slides/slide3603.xml" ContentType="application/vnd.openxmlformats-officedocument.presentationml.slide+xml"/>
  <Override PartName="/ppt/slides/slide3604.xml" ContentType="application/vnd.openxmlformats-officedocument.presentationml.slide+xml"/>
  <Override PartName="/ppt/slides/slide3605.xml" ContentType="application/vnd.openxmlformats-officedocument.presentationml.slide+xml"/>
  <Override PartName="/ppt/slides/slide3606.xml" ContentType="application/vnd.openxmlformats-officedocument.presentationml.slide+xml"/>
  <Override PartName="/ppt/slides/slide3607.xml" ContentType="application/vnd.openxmlformats-officedocument.presentationml.slide+xml"/>
  <Override PartName="/ppt/slides/slide3608.xml" ContentType="application/vnd.openxmlformats-officedocument.presentationml.slide+xml"/>
  <Override PartName="/ppt/slides/slide3609.xml" ContentType="application/vnd.openxmlformats-officedocument.presentationml.slide+xml"/>
  <Override PartName="/ppt/slides/slide3610.xml" ContentType="application/vnd.openxmlformats-officedocument.presentationml.slide+xml"/>
  <Override PartName="/ppt/slides/slide3611.xml" ContentType="application/vnd.openxmlformats-officedocument.presentationml.slide+xml"/>
  <Override PartName="/ppt/slides/slide3612.xml" ContentType="application/vnd.openxmlformats-officedocument.presentationml.slide+xml"/>
  <Override PartName="/ppt/slides/slide3613.xml" ContentType="application/vnd.openxmlformats-officedocument.presentationml.slide+xml"/>
  <Override PartName="/ppt/slides/slide3614.xml" ContentType="application/vnd.openxmlformats-officedocument.presentationml.slide+xml"/>
  <Override PartName="/ppt/slides/slide3615.xml" ContentType="application/vnd.openxmlformats-officedocument.presentationml.slide+xml"/>
  <Override PartName="/ppt/slides/slide3616.xml" ContentType="application/vnd.openxmlformats-officedocument.presentationml.slide+xml"/>
  <Override PartName="/ppt/slides/slide3617.xml" ContentType="application/vnd.openxmlformats-officedocument.presentationml.slide+xml"/>
  <Override PartName="/ppt/slides/slide3618.xml" ContentType="application/vnd.openxmlformats-officedocument.presentationml.slide+xml"/>
  <Override PartName="/ppt/slides/slide3619.xml" ContentType="application/vnd.openxmlformats-officedocument.presentationml.slide+xml"/>
  <Override PartName="/ppt/slides/slide3620.xml" ContentType="application/vnd.openxmlformats-officedocument.presentationml.slide+xml"/>
  <Override PartName="/ppt/slides/slide3621.xml" ContentType="application/vnd.openxmlformats-officedocument.presentationml.slide+xml"/>
  <Override PartName="/ppt/slides/slide3622.xml" ContentType="application/vnd.openxmlformats-officedocument.presentationml.slide+xml"/>
  <Override PartName="/ppt/slides/slide3623.xml" ContentType="application/vnd.openxmlformats-officedocument.presentationml.slide+xml"/>
  <Override PartName="/ppt/slides/slide3624.xml" ContentType="application/vnd.openxmlformats-officedocument.presentationml.slide+xml"/>
  <Override PartName="/ppt/slides/slide3625.xml" ContentType="application/vnd.openxmlformats-officedocument.presentationml.slide+xml"/>
  <Override PartName="/ppt/slides/slide3626.xml" ContentType="application/vnd.openxmlformats-officedocument.presentationml.slide+xml"/>
  <Override PartName="/ppt/slides/slide3627.xml" ContentType="application/vnd.openxmlformats-officedocument.presentationml.slide+xml"/>
  <Override PartName="/ppt/slides/slide3628.xml" ContentType="application/vnd.openxmlformats-officedocument.presentationml.slide+xml"/>
  <Override PartName="/ppt/slides/slide3629.xml" ContentType="application/vnd.openxmlformats-officedocument.presentationml.slide+xml"/>
  <Override PartName="/ppt/slides/slide3630.xml" ContentType="application/vnd.openxmlformats-officedocument.presentationml.slide+xml"/>
  <Override PartName="/ppt/slides/slide3631.xml" ContentType="application/vnd.openxmlformats-officedocument.presentationml.slide+xml"/>
  <Override PartName="/ppt/slides/slide3632.xml" ContentType="application/vnd.openxmlformats-officedocument.presentationml.slide+xml"/>
  <Override PartName="/ppt/slides/slide3633.xml" ContentType="application/vnd.openxmlformats-officedocument.presentationml.slide+xml"/>
  <Override PartName="/ppt/slides/slide3634.xml" ContentType="application/vnd.openxmlformats-officedocument.presentationml.slide+xml"/>
  <Override PartName="/ppt/slides/slide3635.xml" ContentType="application/vnd.openxmlformats-officedocument.presentationml.slide+xml"/>
  <Override PartName="/ppt/slides/slide3636.xml" ContentType="application/vnd.openxmlformats-officedocument.presentationml.slide+xml"/>
  <Override PartName="/ppt/slides/slide3637.xml" ContentType="application/vnd.openxmlformats-officedocument.presentationml.slide+xml"/>
  <Override PartName="/ppt/slides/slide3638.xml" ContentType="application/vnd.openxmlformats-officedocument.presentationml.slide+xml"/>
  <Override PartName="/ppt/slides/slide3639.xml" ContentType="application/vnd.openxmlformats-officedocument.presentationml.slide+xml"/>
  <Override PartName="/ppt/slides/slide3640.xml" ContentType="application/vnd.openxmlformats-officedocument.presentationml.slide+xml"/>
  <Override PartName="/ppt/slides/slide3641.xml" ContentType="application/vnd.openxmlformats-officedocument.presentationml.slide+xml"/>
  <Override PartName="/ppt/slides/slide3642.xml" ContentType="application/vnd.openxmlformats-officedocument.presentationml.slide+xml"/>
  <Override PartName="/ppt/slides/slide3643.xml" ContentType="application/vnd.openxmlformats-officedocument.presentationml.slide+xml"/>
  <Override PartName="/ppt/slides/slide3644.xml" ContentType="application/vnd.openxmlformats-officedocument.presentationml.slide+xml"/>
  <Override PartName="/ppt/slides/slide3645.xml" ContentType="application/vnd.openxmlformats-officedocument.presentationml.slide+xml"/>
  <Override PartName="/ppt/slides/slide3646.xml" ContentType="application/vnd.openxmlformats-officedocument.presentationml.slide+xml"/>
  <Override PartName="/ppt/slides/slide3647.xml" ContentType="application/vnd.openxmlformats-officedocument.presentationml.slide+xml"/>
  <Override PartName="/ppt/slides/slide3648.xml" ContentType="application/vnd.openxmlformats-officedocument.presentationml.slide+xml"/>
  <Override PartName="/ppt/slides/slide3649.xml" ContentType="application/vnd.openxmlformats-officedocument.presentationml.slide+xml"/>
  <Override PartName="/ppt/slides/slide3650.xml" ContentType="application/vnd.openxmlformats-officedocument.presentationml.slide+xml"/>
  <Override PartName="/ppt/slides/slide3651.xml" ContentType="application/vnd.openxmlformats-officedocument.presentationml.slide+xml"/>
  <Override PartName="/ppt/slides/slide3652.xml" ContentType="application/vnd.openxmlformats-officedocument.presentationml.slide+xml"/>
  <Override PartName="/ppt/slides/slide3653.xml" ContentType="application/vnd.openxmlformats-officedocument.presentationml.slide+xml"/>
  <Override PartName="/ppt/slides/slide3654.xml" ContentType="application/vnd.openxmlformats-officedocument.presentationml.slide+xml"/>
  <Override PartName="/ppt/slides/slide3655.xml" ContentType="application/vnd.openxmlformats-officedocument.presentationml.slide+xml"/>
  <Override PartName="/ppt/slides/slide3656.xml" ContentType="application/vnd.openxmlformats-officedocument.presentationml.slide+xml"/>
  <Override PartName="/ppt/slides/slide3657.xml" ContentType="application/vnd.openxmlformats-officedocument.presentationml.slide+xml"/>
  <Override PartName="/ppt/slides/slide3658.xml" ContentType="application/vnd.openxmlformats-officedocument.presentationml.slide+xml"/>
  <Override PartName="/ppt/slides/slide3659.xml" ContentType="application/vnd.openxmlformats-officedocument.presentationml.slide+xml"/>
  <Override PartName="/ppt/slides/slide3660.xml" ContentType="application/vnd.openxmlformats-officedocument.presentationml.slide+xml"/>
  <Override PartName="/ppt/slides/slide3661.xml" ContentType="application/vnd.openxmlformats-officedocument.presentationml.slide+xml"/>
  <Override PartName="/ppt/slides/slide3662.xml" ContentType="application/vnd.openxmlformats-officedocument.presentationml.slide+xml"/>
  <Override PartName="/ppt/slides/slide3663.xml" ContentType="application/vnd.openxmlformats-officedocument.presentationml.slide+xml"/>
  <Override PartName="/ppt/slides/slide3664.xml" ContentType="application/vnd.openxmlformats-officedocument.presentationml.slide+xml"/>
  <Override PartName="/ppt/slides/slide3665.xml" ContentType="application/vnd.openxmlformats-officedocument.presentationml.slide+xml"/>
  <Override PartName="/ppt/slides/slide3666.xml" ContentType="application/vnd.openxmlformats-officedocument.presentationml.slide+xml"/>
  <Override PartName="/ppt/slides/slide3667.xml" ContentType="application/vnd.openxmlformats-officedocument.presentationml.slide+xml"/>
  <Override PartName="/ppt/slides/slide3668.xml" ContentType="application/vnd.openxmlformats-officedocument.presentationml.slide+xml"/>
  <Override PartName="/ppt/slides/slide3669.xml" ContentType="application/vnd.openxmlformats-officedocument.presentationml.slide+xml"/>
  <Override PartName="/ppt/slides/slide3670.xml" ContentType="application/vnd.openxmlformats-officedocument.presentationml.slide+xml"/>
  <Override PartName="/ppt/slides/slide3671.xml" ContentType="application/vnd.openxmlformats-officedocument.presentationml.slide+xml"/>
  <Override PartName="/ppt/slides/slide3672.xml" ContentType="application/vnd.openxmlformats-officedocument.presentationml.slide+xml"/>
  <Override PartName="/ppt/slides/slide3673.xml" ContentType="application/vnd.openxmlformats-officedocument.presentationml.slide+xml"/>
  <Override PartName="/ppt/slides/slide3674.xml" ContentType="application/vnd.openxmlformats-officedocument.presentationml.slide+xml"/>
  <Override PartName="/ppt/slides/slide3675.xml" ContentType="application/vnd.openxmlformats-officedocument.presentationml.slide+xml"/>
  <Override PartName="/ppt/slides/slide3676.xml" ContentType="application/vnd.openxmlformats-officedocument.presentationml.slide+xml"/>
  <Override PartName="/ppt/slides/slide3677.xml" ContentType="application/vnd.openxmlformats-officedocument.presentationml.slide+xml"/>
  <Override PartName="/ppt/slides/slide3678.xml" ContentType="application/vnd.openxmlformats-officedocument.presentationml.slide+xml"/>
  <Override PartName="/ppt/slides/slide3679.xml" ContentType="application/vnd.openxmlformats-officedocument.presentationml.slide+xml"/>
  <Override PartName="/ppt/slides/slide3680.xml" ContentType="application/vnd.openxmlformats-officedocument.presentationml.slide+xml"/>
  <Override PartName="/ppt/slides/slide3681.xml" ContentType="application/vnd.openxmlformats-officedocument.presentationml.slide+xml"/>
  <Override PartName="/ppt/slides/slide3682.xml" ContentType="application/vnd.openxmlformats-officedocument.presentationml.slide+xml"/>
  <Override PartName="/ppt/slides/slide3683.xml" ContentType="application/vnd.openxmlformats-officedocument.presentationml.slide+xml"/>
  <Override PartName="/ppt/slides/slide3684.xml" ContentType="application/vnd.openxmlformats-officedocument.presentationml.slide+xml"/>
  <Override PartName="/ppt/slides/slide3685.xml" ContentType="application/vnd.openxmlformats-officedocument.presentationml.slide+xml"/>
  <Override PartName="/ppt/slides/slide3686.xml" ContentType="application/vnd.openxmlformats-officedocument.presentationml.slide+xml"/>
  <Override PartName="/ppt/slides/slide3687.xml" ContentType="application/vnd.openxmlformats-officedocument.presentationml.slide+xml"/>
  <Override PartName="/ppt/slides/slide3688.xml" ContentType="application/vnd.openxmlformats-officedocument.presentationml.slide+xml"/>
  <Override PartName="/ppt/slides/slide3689.xml" ContentType="application/vnd.openxmlformats-officedocument.presentationml.slide+xml"/>
  <Override PartName="/ppt/slides/slide3690.xml" ContentType="application/vnd.openxmlformats-officedocument.presentationml.slide+xml"/>
  <Override PartName="/ppt/slides/slide3691.xml" ContentType="application/vnd.openxmlformats-officedocument.presentationml.slide+xml"/>
  <Override PartName="/ppt/slides/slide3692.xml" ContentType="application/vnd.openxmlformats-officedocument.presentationml.slide+xml"/>
  <Override PartName="/ppt/slides/slide3693.xml" ContentType="application/vnd.openxmlformats-officedocument.presentationml.slide+xml"/>
  <Override PartName="/ppt/slides/slide3694.xml" ContentType="application/vnd.openxmlformats-officedocument.presentationml.slide+xml"/>
  <Override PartName="/ppt/slides/slide3695.xml" ContentType="application/vnd.openxmlformats-officedocument.presentationml.slide+xml"/>
  <Override PartName="/ppt/slides/slide3696.xml" ContentType="application/vnd.openxmlformats-officedocument.presentationml.slide+xml"/>
  <Override PartName="/ppt/slides/slide3697.xml" ContentType="application/vnd.openxmlformats-officedocument.presentationml.slide+xml"/>
  <Override PartName="/ppt/slides/slide3698.xml" ContentType="application/vnd.openxmlformats-officedocument.presentationml.slide+xml"/>
  <Override PartName="/ppt/slides/slide3699.xml" ContentType="application/vnd.openxmlformats-officedocument.presentationml.slide+xml"/>
  <Override PartName="/ppt/slides/slide3700.xml" ContentType="application/vnd.openxmlformats-officedocument.presentationml.slide+xml"/>
  <Override PartName="/ppt/slides/slide3701.xml" ContentType="application/vnd.openxmlformats-officedocument.presentationml.slide+xml"/>
  <Override PartName="/ppt/slides/slide3702.xml" ContentType="application/vnd.openxmlformats-officedocument.presentationml.slide+xml"/>
  <Override PartName="/ppt/slides/slide3703.xml" ContentType="application/vnd.openxmlformats-officedocument.presentationml.slide+xml"/>
  <Override PartName="/ppt/slides/slide3704.xml" ContentType="application/vnd.openxmlformats-officedocument.presentationml.slide+xml"/>
  <Override PartName="/ppt/slides/slide3705.xml" ContentType="application/vnd.openxmlformats-officedocument.presentationml.slide+xml"/>
  <Override PartName="/ppt/slides/slide3706.xml" ContentType="application/vnd.openxmlformats-officedocument.presentationml.slide+xml"/>
  <Override PartName="/ppt/slides/slide3707.xml" ContentType="application/vnd.openxmlformats-officedocument.presentationml.slide+xml"/>
  <Override PartName="/ppt/slides/slide3708.xml" ContentType="application/vnd.openxmlformats-officedocument.presentationml.slide+xml"/>
  <Override PartName="/ppt/slides/slide3709.xml" ContentType="application/vnd.openxmlformats-officedocument.presentationml.slide+xml"/>
  <Override PartName="/ppt/slides/slide3710.xml" ContentType="application/vnd.openxmlformats-officedocument.presentationml.slide+xml"/>
  <Override PartName="/ppt/slides/slide3711.xml" ContentType="application/vnd.openxmlformats-officedocument.presentationml.slide+xml"/>
  <Override PartName="/ppt/slides/slide3712.xml" ContentType="application/vnd.openxmlformats-officedocument.presentationml.slide+xml"/>
  <Override PartName="/ppt/slides/slide3713.xml" ContentType="application/vnd.openxmlformats-officedocument.presentationml.slide+xml"/>
  <Override PartName="/ppt/slides/slide3714.xml" ContentType="application/vnd.openxmlformats-officedocument.presentationml.slide+xml"/>
  <Override PartName="/ppt/slides/slide3715.xml" ContentType="application/vnd.openxmlformats-officedocument.presentationml.slide+xml"/>
  <Override PartName="/ppt/slides/slide3716.xml" ContentType="application/vnd.openxmlformats-officedocument.presentationml.slide+xml"/>
  <Override PartName="/ppt/slides/slide3717.xml" ContentType="application/vnd.openxmlformats-officedocument.presentationml.slide+xml"/>
  <Override PartName="/ppt/slides/slide3718.xml" ContentType="application/vnd.openxmlformats-officedocument.presentationml.slide+xml"/>
  <Override PartName="/ppt/slides/slide3719.xml" ContentType="application/vnd.openxmlformats-officedocument.presentationml.slide+xml"/>
  <Override PartName="/ppt/slides/slide3720.xml" ContentType="application/vnd.openxmlformats-officedocument.presentationml.slide+xml"/>
  <Override PartName="/ppt/slides/slide3721.xml" ContentType="application/vnd.openxmlformats-officedocument.presentationml.slide+xml"/>
  <Override PartName="/ppt/slides/slide3722.xml" ContentType="application/vnd.openxmlformats-officedocument.presentationml.slide+xml"/>
  <Override PartName="/ppt/slides/slide3723.xml" ContentType="application/vnd.openxmlformats-officedocument.presentationml.slide+xml"/>
  <Override PartName="/ppt/slides/slide3724.xml" ContentType="application/vnd.openxmlformats-officedocument.presentationml.slide+xml"/>
  <Override PartName="/ppt/slides/slide3725.xml" ContentType="application/vnd.openxmlformats-officedocument.presentationml.slide+xml"/>
  <Override PartName="/ppt/slides/slide3726.xml" ContentType="application/vnd.openxmlformats-officedocument.presentationml.slide+xml"/>
  <Override PartName="/ppt/slides/slide3727.xml" ContentType="application/vnd.openxmlformats-officedocument.presentationml.slide+xml"/>
  <Override PartName="/ppt/slides/slide3728.xml" ContentType="application/vnd.openxmlformats-officedocument.presentationml.slide+xml"/>
  <Override PartName="/ppt/slides/slide3729.xml" ContentType="application/vnd.openxmlformats-officedocument.presentationml.slide+xml"/>
  <Override PartName="/ppt/slides/slide3730.xml" ContentType="application/vnd.openxmlformats-officedocument.presentationml.slide+xml"/>
  <Override PartName="/ppt/slides/slide3731.xml" ContentType="application/vnd.openxmlformats-officedocument.presentationml.slide+xml"/>
  <Override PartName="/ppt/slides/slide3732.xml" ContentType="application/vnd.openxmlformats-officedocument.presentationml.slide+xml"/>
  <Override PartName="/ppt/slides/slide3733.xml" ContentType="application/vnd.openxmlformats-officedocument.presentationml.slide+xml"/>
  <Override PartName="/ppt/slides/slide3734.xml" ContentType="application/vnd.openxmlformats-officedocument.presentationml.slide+xml"/>
  <Override PartName="/ppt/slides/slide3735.xml" ContentType="application/vnd.openxmlformats-officedocument.presentationml.slide+xml"/>
  <Override PartName="/ppt/slides/slide3736.xml" ContentType="application/vnd.openxmlformats-officedocument.presentationml.slide+xml"/>
  <Override PartName="/ppt/slides/slide3737.xml" ContentType="application/vnd.openxmlformats-officedocument.presentationml.slide+xml"/>
  <Override PartName="/ppt/slides/slide3738.xml" ContentType="application/vnd.openxmlformats-officedocument.presentationml.slide+xml"/>
  <Override PartName="/ppt/slides/slide3739.xml" ContentType="application/vnd.openxmlformats-officedocument.presentationml.slide+xml"/>
  <Override PartName="/ppt/slides/slide3740.xml" ContentType="application/vnd.openxmlformats-officedocument.presentationml.slide+xml"/>
  <Override PartName="/ppt/slides/slide3741.xml" ContentType="application/vnd.openxmlformats-officedocument.presentationml.slide+xml"/>
  <Override PartName="/ppt/slides/slide3742.xml" ContentType="application/vnd.openxmlformats-officedocument.presentationml.slide+xml"/>
  <Override PartName="/ppt/slides/slide3743.xml" ContentType="application/vnd.openxmlformats-officedocument.presentationml.slide+xml"/>
  <Override PartName="/ppt/slides/slide3744.xml" ContentType="application/vnd.openxmlformats-officedocument.presentationml.slide+xml"/>
  <Override PartName="/ppt/slides/slide3745.xml" ContentType="application/vnd.openxmlformats-officedocument.presentationml.slide+xml"/>
  <Override PartName="/ppt/slides/slide3746.xml" ContentType="application/vnd.openxmlformats-officedocument.presentationml.slide+xml"/>
  <Override PartName="/ppt/slides/slide3747.xml" ContentType="application/vnd.openxmlformats-officedocument.presentationml.slide+xml"/>
  <Override PartName="/ppt/slides/slide3748.xml" ContentType="application/vnd.openxmlformats-officedocument.presentationml.slide+xml"/>
  <Override PartName="/ppt/slides/slide3749.xml" ContentType="application/vnd.openxmlformats-officedocument.presentationml.slide+xml"/>
  <Override PartName="/ppt/slides/slide3750.xml" ContentType="application/vnd.openxmlformats-officedocument.presentationml.slide+xml"/>
  <Override PartName="/ppt/slides/slide3751.xml" ContentType="application/vnd.openxmlformats-officedocument.presentationml.slide+xml"/>
  <Override PartName="/ppt/slides/slide3752.xml" ContentType="application/vnd.openxmlformats-officedocument.presentationml.slide+xml"/>
  <Override PartName="/ppt/slides/slide3753.xml" ContentType="application/vnd.openxmlformats-officedocument.presentationml.slide+xml"/>
  <Override PartName="/ppt/slides/slide3754.xml" ContentType="application/vnd.openxmlformats-officedocument.presentationml.slide+xml"/>
  <Override PartName="/ppt/slides/slide3755.xml" ContentType="application/vnd.openxmlformats-officedocument.presentationml.slide+xml"/>
  <Override PartName="/ppt/slides/slide3756.xml" ContentType="application/vnd.openxmlformats-officedocument.presentationml.slide+xml"/>
  <Override PartName="/ppt/slides/slide3757.xml" ContentType="application/vnd.openxmlformats-officedocument.presentationml.slide+xml"/>
  <Override PartName="/ppt/slides/slide3758.xml" ContentType="application/vnd.openxmlformats-officedocument.presentationml.slide+xml"/>
  <Override PartName="/ppt/slides/slide3759.xml" ContentType="application/vnd.openxmlformats-officedocument.presentationml.slide+xml"/>
  <Override PartName="/ppt/slides/slide3760.xml" ContentType="application/vnd.openxmlformats-officedocument.presentationml.slide+xml"/>
  <Override PartName="/ppt/slides/slide3761.xml" ContentType="application/vnd.openxmlformats-officedocument.presentationml.slide+xml"/>
  <Override PartName="/ppt/slides/slide3762.xml" ContentType="application/vnd.openxmlformats-officedocument.presentationml.slide+xml"/>
  <Override PartName="/ppt/slides/slide3763.xml" ContentType="application/vnd.openxmlformats-officedocument.presentationml.slide+xml"/>
  <Override PartName="/ppt/slides/slide3764.xml" ContentType="application/vnd.openxmlformats-officedocument.presentationml.slide+xml"/>
  <Override PartName="/ppt/slides/slide3765.xml" ContentType="application/vnd.openxmlformats-officedocument.presentationml.slide+xml"/>
  <Override PartName="/ppt/slides/slide3766.xml" ContentType="application/vnd.openxmlformats-officedocument.presentationml.slide+xml"/>
  <Override PartName="/ppt/slides/slide3767.xml" ContentType="application/vnd.openxmlformats-officedocument.presentationml.slide+xml"/>
  <Override PartName="/ppt/slides/slide3768.xml" ContentType="application/vnd.openxmlformats-officedocument.presentationml.slide+xml"/>
  <Override PartName="/ppt/slides/slide3769.xml" ContentType="application/vnd.openxmlformats-officedocument.presentationml.slide+xml"/>
  <Override PartName="/ppt/slides/slide3770.xml" ContentType="application/vnd.openxmlformats-officedocument.presentationml.slide+xml"/>
  <Override PartName="/ppt/slides/slide3771.xml" ContentType="application/vnd.openxmlformats-officedocument.presentationml.slide+xml"/>
  <Override PartName="/ppt/slides/slide3772.xml" ContentType="application/vnd.openxmlformats-officedocument.presentationml.slide+xml"/>
  <Override PartName="/ppt/slides/slide3773.xml" ContentType="application/vnd.openxmlformats-officedocument.presentationml.slide+xml"/>
  <Override PartName="/ppt/slides/slide3774.xml" ContentType="application/vnd.openxmlformats-officedocument.presentationml.slide+xml"/>
  <Override PartName="/ppt/slides/slide3775.xml" ContentType="application/vnd.openxmlformats-officedocument.presentationml.slide+xml"/>
  <Override PartName="/ppt/slides/slide3776.xml" ContentType="application/vnd.openxmlformats-officedocument.presentationml.slide+xml"/>
  <Override PartName="/ppt/slides/slide3777.xml" ContentType="application/vnd.openxmlformats-officedocument.presentationml.slide+xml"/>
  <Override PartName="/ppt/slides/slide3778.xml" ContentType="application/vnd.openxmlformats-officedocument.presentationml.slide+xml"/>
  <Override PartName="/ppt/slides/slide3779.xml" ContentType="application/vnd.openxmlformats-officedocument.presentationml.slide+xml"/>
  <Override PartName="/ppt/slides/slide3780.xml" ContentType="application/vnd.openxmlformats-officedocument.presentationml.slide+xml"/>
  <Override PartName="/ppt/slides/slide3781.xml" ContentType="application/vnd.openxmlformats-officedocument.presentationml.slide+xml"/>
  <Override PartName="/ppt/slides/slide3782.xml" ContentType="application/vnd.openxmlformats-officedocument.presentationml.slide+xml"/>
  <Override PartName="/ppt/slides/slide3783.xml" ContentType="application/vnd.openxmlformats-officedocument.presentationml.slide+xml"/>
  <Override PartName="/ppt/slides/slide3784.xml" ContentType="application/vnd.openxmlformats-officedocument.presentationml.slide+xml"/>
  <Override PartName="/ppt/slides/slide3785.xml" ContentType="application/vnd.openxmlformats-officedocument.presentationml.slide+xml"/>
  <Override PartName="/ppt/slides/slide3786.xml" ContentType="application/vnd.openxmlformats-officedocument.presentationml.slide+xml"/>
  <Override PartName="/ppt/slides/slide3787.xml" ContentType="application/vnd.openxmlformats-officedocument.presentationml.slide+xml"/>
  <Override PartName="/ppt/slides/slide3788.xml" ContentType="application/vnd.openxmlformats-officedocument.presentationml.slide+xml"/>
  <Override PartName="/ppt/slides/slide3789.xml" ContentType="application/vnd.openxmlformats-officedocument.presentationml.slide+xml"/>
  <Override PartName="/ppt/slides/slide3790.xml" ContentType="application/vnd.openxmlformats-officedocument.presentationml.slide+xml"/>
  <Override PartName="/ppt/slides/slide3791.xml" ContentType="application/vnd.openxmlformats-officedocument.presentationml.slide+xml"/>
  <Override PartName="/ppt/slides/slide3792.xml" ContentType="application/vnd.openxmlformats-officedocument.presentationml.slide+xml"/>
  <Override PartName="/ppt/slides/slide3793.xml" ContentType="application/vnd.openxmlformats-officedocument.presentationml.slide+xml"/>
  <Override PartName="/ppt/slides/slide3794.xml" ContentType="application/vnd.openxmlformats-officedocument.presentationml.slide+xml"/>
  <Override PartName="/ppt/slides/slide3795.xml" ContentType="application/vnd.openxmlformats-officedocument.presentationml.slide+xml"/>
  <Override PartName="/ppt/slides/slide3796.xml" ContentType="application/vnd.openxmlformats-officedocument.presentationml.slide+xml"/>
  <Override PartName="/ppt/slides/slide3797.xml" ContentType="application/vnd.openxmlformats-officedocument.presentationml.slide+xml"/>
  <Override PartName="/ppt/slides/slide3798.xml" ContentType="application/vnd.openxmlformats-officedocument.presentationml.slide+xml"/>
  <Override PartName="/ppt/slides/slide3799.xml" ContentType="application/vnd.openxmlformats-officedocument.presentationml.slide+xml"/>
  <Override PartName="/ppt/slides/slide3800.xml" ContentType="application/vnd.openxmlformats-officedocument.presentationml.slide+xml"/>
  <Override PartName="/ppt/slides/slide3801.xml" ContentType="application/vnd.openxmlformats-officedocument.presentationml.slide+xml"/>
  <Override PartName="/ppt/slides/slide3802.xml" ContentType="application/vnd.openxmlformats-officedocument.presentationml.slide+xml"/>
  <Override PartName="/ppt/slides/slide3803.xml" ContentType="application/vnd.openxmlformats-officedocument.presentationml.slide+xml"/>
  <Override PartName="/ppt/slides/slide3804.xml" ContentType="application/vnd.openxmlformats-officedocument.presentationml.slide+xml"/>
  <Override PartName="/ppt/slides/slide3805.xml" ContentType="application/vnd.openxmlformats-officedocument.presentationml.slide+xml"/>
  <Override PartName="/ppt/slides/slide3806.xml" ContentType="application/vnd.openxmlformats-officedocument.presentationml.slide+xml"/>
  <Override PartName="/ppt/slides/slide3807.xml" ContentType="application/vnd.openxmlformats-officedocument.presentationml.slide+xml"/>
  <Override PartName="/ppt/slides/slide3808.xml" ContentType="application/vnd.openxmlformats-officedocument.presentationml.slide+xml"/>
  <Override PartName="/ppt/slides/slide3809.xml" ContentType="application/vnd.openxmlformats-officedocument.presentationml.slide+xml"/>
  <Override PartName="/ppt/slides/slide3810.xml" ContentType="application/vnd.openxmlformats-officedocument.presentationml.slide+xml"/>
  <Override PartName="/ppt/slides/slide3811.xml" ContentType="application/vnd.openxmlformats-officedocument.presentationml.slide+xml"/>
  <Override PartName="/ppt/slides/slide3812.xml" ContentType="application/vnd.openxmlformats-officedocument.presentationml.slide+xml"/>
  <Override PartName="/ppt/slides/slide3813.xml" ContentType="application/vnd.openxmlformats-officedocument.presentationml.slide+xml"/>
  <Override PartName="/ppt/slides/slide3814.xml" ContentType="application/vnd.openxmlformats-officedocument.presentationml.slide+xml"/>
  <Override PartName="/ppt/slides/slide3815.xml" ContentType="application/vnd.openxmlformats-officedocument.presentationml.slide+xml"/>
  <Override PartName="/ppt/slides/slide3816.xml" ContentType="application/vnd.openxmlformats-officedocument.presentationml.slide+xml"/>
  <Override PartName="/ppt/slides/slide3817.xml" ContentType="application/vnd.openxmlformats-officedocument.presentationml.slide+xml"/>
  <Override PartName="/ppt/slides/slide3818.xml" ContentType="application/vnd.openxmlformats-officedocument.presentationml.slide+xml"/>
  <Override PartName="/ppt/slides/slide3819.xml" ContentType="application/vnd.openxmlformats-officedocument.presentationml.slide+xml"/>
  <Override PartName="/ppt/slides/slide3820.xml" ContentType="application/vnd.openxmlformats-officedocument.presentationml.slide+xml"/>
  <Override PartName="/ppt/slides/slide3821.xml" ContentType="application/vnd.openxmlformats-officedocument.presentationml.slide+xml"/>
  <Override PartName="/ppt/slides/slide3822.xml" ContentType="application/vnd.openxmlformats-officedocument.presentationml.slide+xml"/>
  <Override PartName="/ppt/slides/slide3823.xml" ContentType="application/vnd.openxmlformats-officedocument.presentationml.slide+xml"/>
  <Override PartName="/ppt/slides/slide3824.xml" ContentType="application/vnd.openxmlformats-officedocument.presentationml.slide+xml"/>
  <Override PartName="/ppt/slides/slide3825.xml" ContentType="application/vnd.openxmlformats-officedocument.presentationml.slide+xml"/>
  <Override PartName="/ppt/slides/slide3826.xml" ContentType="application/vnd.openxmlformats-officedocument.presentationml.slide+xml"/>
  <Override PartName="/ppt/slides/slide3827.xml" ContentType="application/vnd.openxmlformats-officedocument.presentationml.slide+xml"/>
  <Override PartName="/ppt/slides/slide3828.xml" ContentType="application/vnd.openxmlformats-officedocument.presentationml.slide+xml"/>
  <Override PartName="/ppt/slides/slide3829.xml" ContentType="application/vnd.openxmlformats-officedocument.presentationml.slide+xml"/>
  <Override PartName="/ppt/slides/slide3830.xml" ContentType="application/vnd.openxmlformats-officedocument.presentationml.slide+xml"/>
  <Override PartName="/ppt/slides/slide3831.xml" ContentType="application/vnd.openxmlformats-officedocument.presentationml.slide+xml"/>
  <Override PartName="/ppt/slides/slide3832.xml" ContentType="application/vnd.openxmlformats-officedocument.presentationml.slide+xml"/>
  <Override PartName="/ppt/slides/slide3833.xml" ContentType="application/vnd.openxmlformats-officedocument.presentationml.slide+xml"/>
  <Override PartName="/ppt/slides/slide3834.xml" ContentType="application/vnd.openxmlformats-officedocument.presentationml.slide+xml"/>
  <Override PartName="/ppt/slides/slide3835.xml" ContentType="application/vnd.openxmlformats-officedocument.presentationml.slide+xml"/>
  <Override PartName="/ppt/slides/slide3836.xml" ContentType="application/vnd.openxmlformats-officedocument.presentationml.slide+xml"/>
  <Override PartName="/ppt/slides/slide3837.xml" ContentType="application/vnd.openxmlformats-officedocument.presentationml.slide+xml"/>
  <Override PartName="/ppt/slides/slide3838.xml" ContentType="application/vnd.openxmlformats-officedocument.presentationml.slide+xml"/>
  <Override PartName="/ppt/slides/slide3839.xml" ContentType="application/vnd.openxmlformats-officedocument.presentationml.slide+xml"/>
  <Override PartName="/ppt/slides/slide3840.xml" ContentType="application/vnd.openxmlformats-officedocument.presentationml.slide+xml"/>
  <Override PartName="/ppt/slides/slide3841.xml" ContentType="application/vnd.openxmlformats-officedocument.presentationml.slide+xml"/>
  <Override PartName="/ppt/slides/slide3842.xml" ContentType="application/vnd.openxmlformats-officedocument.presentationml.slide+xml"/>
  <Override PartName="/ppt/slides/slide3843.xml" ContentType="application/vnd.openxmlformats-officedocument.presentationml.slide+xml"/>
  <Override PartName="/ppt/slides/slide3844.xml" ContentType="application/vnd.openxmlformats-officedocument.presentationml.slide+xml"/>
  <Override PartName="/ppt/slides/slide3845.xml" ContentType="application/vnd.openxmlformats-officedocument.presentationml.slide+xml"/>
  <Override PartName="/ppt/slides/slide3846.xml" ContentType="application/vnd.openxmlformats-officedocument.presentationml.slide+xml"/>
  <Override PartName="/ppt/slides/slide3847.xml" ContentType="application/vnd.openxmlformats-officedocument.presentationml.slide+xml"/>
  <Override PartName="/ppt/slides/slide3848.xml" ContentType="application/vnd.openxmlformats-officedocument.presentationml.slide+xml"/>
  <Override PartName="/ppt/slides/slide3849.xml" ContentType="application/vnd.openxmlformats-officedocument.presentationml.slide+xml"/>
  <Override PartName="/ppt/slides/slide3850.xml" ContentType="application/vnd.openxmlformats-officedocument.presentationml.slide+xml"/>
  <Override PartName="/ppt/slides/slide3851.xml" ContentType="application/vnd.openxmlformats-officedocument.presentationml.slide+xml"/>
  <Override PartName="/ppt/slides/slide3852.xml" ContentType="application/vnd.openxmlformats-officedocument.presentationml.slide+xml"/>
  <Override PartName="/ppt/slides/slide3853.xml" ContentType="application/vnd.openxmlformats-officedocument.presentationml.slide+xml"/>
  <Override PartName="/ppt/slides/slide3854.xml" ContentType="application/vnd.openxmlformats-officedocument.presentationml.slide+xml"/>
  <Override PartName="/ppt/slides/slide3855.xml" ContentType="application/vnd.openxmlformats-officedocument.presentationml.slide+xml"/>
  <Override PartName="/ppt/slides/slide3856.xml" ContentType="application/vnd.openxmlformats-officedocument.presentationml.slide+xml"/>
  <Override PartName="/ppt/slides/slide3857.xml" ContentType="application/vnd.openxmlformats-officedocument.presentationml.slide+xml"/>
  <Override PartName="/ppt/slides/slide3858.xml" ContentType="application/vnd.openxmlformats-officedocument.presentationml.slide+xml"/>
  <Override PartName="/ppt/slides/slide3859.xml" ContentType="application/vnd.openxmlformats-officedocument.presentationml.slide+xml"/>
  <Override PartName="/ppt/slides/slide3860.xml" ContentType="application/vnd.openxmlformats-officedocument.presentationml.slide+xml"/>
  <Override PartName="/ppt/slides/slide3861.xml" ContentType="application/vnd.openxmlformats-officedocument.presentationml.slide+xml"/>
  <Override PartName="/ppt/slides/slide3862.xml" ContentType="application/vnd.openxmlformats-officedocument.presentationml.slide+xml"/>
  <Override PartName="/ppt/slides/slide3863.xml" ContentType="application/vnd.openxmlformats-officedocument.presentationml.slide+xml"/>
  <Override PartName="/ppt/slides/slide3864.xml" ContentType="application/vnd.openxmlformats-officedocument.presentationml.slide+xml"/>
  <Override PartName="/ppt/slides/slide3865.xml" ContentType="application/vnd.openxmlformats-officedocument.presentationml.slide+xml"/>
  <Override PartName="/ppt/slides/slide3866.xml" ContentType="application/vnd.openxmlformats-officedocument.presentationml.slide+xml"/>
  <Override PartName="/ppt/slides/slide3867.xml" ContentType="application/vnd.openxmlformats-officedocument.presentationml.slide+xml"/>
  <Override PartName="/ppt/slides/slide3868.xml" ContentType="application/vnd.openxmlformats-officedocument.presentationml.slide+xml"/>
  <Override PartName="/ppt/slides/slide3869.xml" ContentType="application/vnd.openxmlformats-officedocument.presentationml.slide+xml"/>
  <Override PartName="/ppt/slides/slide3870.xml" ContentType="application/vnd.openxmlformats-officedocument.presentationml.slide+xml"/>
  <Override PartName="/ppt/slides/slide3871.xml" ContentType="application/vnd.openxmlformats-officedocument.presentationml.slide+xml"/>
  <Override PartName="/ppt/slides/slide3872.xml" ContentType="application/vnd.openxmlformats-officedocument.presentationml.slide+xml"/>
  <Override PartName="/ppt/slides/slide3873.xml" ContentType="application/vnd.openxmlformats-officedocument.presentationml.slide+xml"/>
  <Override PartName="/ppt/slides/slide3874.xml" ContentType="application/vnd.openxmlformats-officedocument.presentationml.slide+xml"/>
  <Override PartName="/ppt/slides/slide3875.xml" ContentType="application/vnd.openxmlformats-officedocument.presentationml.slide+xml"/>
  <Override PartName="/ppt/slides/slide3876.xml" ContentType="application/vnd.openxmlformats-officedocument.presentationml.slide+xml"/>
  <Override PartName="/ppt/slides/slide3877.xml" ContentType="application/vnd.openxmlformats-officedocument.presentationml.slide+xml"/>
  <Override PartName="/ppt/slides/slide3878.xml" ContentType="application/vnd.openxmlformats-officedocument.presentationml.slide+xml"/>
  <Override PartName="/ppt/slides/slide3879.xml" ContentType="application/vnd.openxmlformats-officedocument.presentationml.slide+xml"/>
  <Override PartName="/ppt/slides/slide3880.xml" ContentType="application/vnd.openxmlformats-officedocument.presentationml.slide+xml"/>
  <Override PartName="/ppt/slides/slide3881.xml" ContentType="application/vnd.openxmlformats-officedocument.presentationml.slide+xml"/>
  <Override PartName="/ppt/slides/slide3882.xml" ContentType="application/vnd.openxmlformats-officedocument.presentationml.slide+xml"/>
  <Override PartName="/ppt/slides/slide3883.xml" ContentType="application/vnd.openxmlformats-officedocument.presentationml.slide+xml"/>
  <Override PartName="/ppt/slides/slide3884.xml" ContentType="application/vnd.openxmlformats-officedocument.presentationml.slide+xml"/>
  <Override PartName="/ppt/slides/slide3885.xml" ContentType="application/vnd.openxmlformats-officedocument.presentationml.slide+xml"/>
  <Override PartName="/ppt/slides/slide3886.xml" ContentType="application/vnd.openxmlformats-officedocument.presentationml.slide+xml"/>
  <Override PartName="/ppt/slides/slide3887.xml" ContentType="application/vnd.openxmlformats-officedocument.presentationml.slide+xml"/>
  <Override PartName="/ppt/slides/slide3888.xml" ContentType="application/vnd.openxmlformats-officedocument.presentationml.slide+xml"/>
  <Override PartName="/ppt/slides/slide3889.xml" ContentType="application/vnd.openxmlformats-officedocument.presentationml.slide+xml"/>
  <Override PartName="/ppt/slides/slide3890.xml" ContentType="application/vnd.openxmlformats-officedocument.presentationml.slide+xml"/>
  <Override PartName="/ppt/slides/slide3891.xml" ContentType="application/vnd.openxmlformats-officedocument.presentationml.slide+xml"/>
  <Override PartName="/ppt/slides/slide3892.xml" ContentType="application/vnd.openxmlformats-officedocument.presentationml.slide+xml"/>
  <Override PartName="/ppt/slides/slide3893.xml" ContentType="application/vnd.openxmlformats-officedocument.presentationml.slide+xml"/>
  <Override PartName="/ppt/slides/slide3894.xml" ContentType="application/vnd.openxmlformats-officedocument.presentationml.slide+xml"/>
  <Override PartName="/ppt/slides/slide3895.xml" ContentType="application/vnd.openxmlformats-officedocument.presentationml.slide+xml"/>
  <Override PartName="/ppt/slides/slide3896.xml" ContentType="application/vnd.openxmlformats-officedocument.presentationml.slide+xml"/>
  <Override PartName="/ppt/slides/slide3897.xml" ContentType="application/vnd.openxmlformats-officedocument.presentationml.slide+xml"/>
  <Override PartName="/ppt/slides/slide3898.xml" ContentType="application/vnd.openxmlformats-officedocument.presentationml.slide+xml"/>
  <Override PartName="/ppt/slides/slide3899.xml" ContentType="application/vnd.openxmlformats-officedocument.presentationml.slide+xml"/>
  <Override PartName="/ppt/slides/slide3900.xml" ContentType="application/vnd.openxmlformats-officedocument.presentationml.slide+xml"/>
  <Override PartName="/ppt/slides/slide3901.xml" ContentType="application/vnd.openxmlformats-officedocument.presentationml.slide+xml"/>
  <Override PartName="/ppt/slides/slide3902.xml" ContentType="application/vnd.openxmlformats-officedocument.presentationml.slide+xml"/>
  <Override PartName="/ppt/slides/slide3903.xml" ContentType="application/vnd.openxmlformats-officedocument.presentationml.slide+xml"/>
  <Override PartName="/ppt/slides/slide3904.xml" ContentType="application/vnd.openxmlformats-officedocument.presentationml.slide+xml"/>
  <Override PartName="/ppt/slides/slide3905.xml" ContentType="application/vnd.openxmlformats-officedocument.presentationml.slide+xml"/>
  <Override PartName="/ppt/slides/slide3906.xml" ContentType="application/vnd.openxmlformats-officedocument.presentationml.slide+xml"/>
  <Override PartName="/ppt/slides/slide3907.xml" ContentType="application/vnd.openxmlformats-officedocument.presentationml.slide+xml"/>
  <Override PartName="/ppt/slides/slide3908.xml" ContentType="application/vnd.openxmlformats-officedocument.presentationml.slide+xml"/>
  <Override PartName="/ppt/slides/slide3909.xml" ContentType="application/vnd.openxmlformats-officedocument.presentationml.slide+xml"/>
  <Override PartName="/ppt/slides/slide3910.xml" ContentType="application/vnd.openxmlformats-officedocument.presentationml.slide+xml"/>
  <Override PartName="/ppt/slides/slide3911.xml" ContentType="application/vnd.openxmlformats-officedocument.presentationml.slide+xml"/>
  <Override PartName="/ppt/slides/slide3912.xml" ContentType="application/vnd.openxmlformats-officedocument.presentationml.slide+xml"/>
  <Override PartName="/ppt/slides/slide3913.xml" ContentType="application/vnd.openxmlformats-officedocument.presentationml.slide+xml"/>
  <Override PartName="/ppt/slides/slide3914.xml" ContentType="application/vnd.openxmlformats-officedocument.presentationml.slide+xml"/>
  <Override PartName="/ppt/slides/slide3915.xml" ContentType="application/vnd.openxmlformats-officedocument.presentationml.slide+xml"/>
  <Override PartName="/ppt/slides/slide3916.xml" ContentType="application/vnd.openxmlformats-officedocument.presentationml.slide+xml"/>
  <Override PartName="/ppt/slides/slide3917.xml" ContentType="application/vnd.openxmlformats-officedocument.presentationml.slide+xml"/>
  <Override PartName="/ppt/slides/slide3918.xml" ContentType="application/vnd.openxmlformats-officedocument.presentationml.slide+xml"/>
  <Override PartName="/ppt/slides/slide3919.xml" ContentType="application/vnd.openxmlformats-officedocument.presentationml.slide+xml"/>
  <Override PartName="/ppt/slides/slide3920.xml" ContentType="application/vnd.openxmlformats-officedocument.presentationml.slide+xml"/>
  <Override PartName="/ppt/slides/slide3921.xml" ContentType="application/vnd.openxmlformats-officedocument.presentationml.slide+xml"/>
  <Override PartName="/ppt/slides/slide3922.xml" ContentType="application/vnd.openxmlformats-officedocument.presentationml.slide+xml"/>
  <Override PartName="/ppt/slides/slide3923.xml" ContentType="application/vnd.openxmlformats-officedocument.presentationml.slide+xml"/>
  <Override PartName="/ppt/slides/slide3924.xml" ContentType="application/vnd.openxmlformats-officedocument.presentationml.slide+xml"/>
  <Override PartName="/ppt/slides/slide3925.xml" ContentType="application/vnd.openxmlformats-officedocument.presentationml.slide+xml"/>
  <Override PartName="/ppt/slides/slide3926.xml" ContentType="application/vnd.openxmlformats-officedocument.presentationml.slide+xml"/>
  <Override PartName="/ppt/slides/slide3927.xml" ContentType="application/vnd.openxmlformats-officedocument.presentationml.slide+xml"/>
  <Override PartName="/ppt/slides/slide3928.xml" ContentType="application/vnd.openxmlformats-officedocument.presentationml.slide+xml"/>
  <Override PartName="/ppt/slides/slide3929.xml" ContentType="application/vnd.openxmlformats-officedocument.presentationml.slide+xml"/>
  <Override PartName="/ppt/slides/slide3930.xml" ContentType="application/vnd.openxmlformats-officedocument.presentationml.slide+xml"/>
  <Override PartName="/ppt/slides/slide3931.xml" ContentType="application/vnd.openxmlformats-officedocument.presentationml.slide+xml"/>
  <Override PartName="/ppt/slides/slide3932.xml" ContentType="application/vnd.openxmlformats-officedocument.presentationml.slide+xml"/>
  <Override PartName="/ppt/slides/slide3933.xml" ContentType="application/vnd.openxmlformats-officedocument.presentationml.slide+xml"/>
  <Override PartName="/ppt/slides/slide3934.xml" ContentType="application/vnd.openxmlformats-officedocument.presentationml.slide+xml"/>
  <Override PartName="/ppt/slides/slide3935.xml" ContentType="application/vnd.openxmlformats-officedocument.presentationml.slide+xml"/>
  <Override PartName="/ppt/slides/slide3936.xml" ContentType="application/vnd.openxmlformats-officedocument.presentationml.slide+xml"/>
  <Override PartName="/ppt/slides/slide3937.xml" ContentType="application/vnd.openxmlformats-officedocument.presentationml.slide+xml"/>
  <Override PartName="/ppt/slides/slide3938.xml" ContentType="application/vnd.openxmlformats-officedocument.presentationml.slide+xml"/>
  <Override PartName="/ppt/slides/slide3939.xml" ContentType="application/vnd.openxmlformats-officedocument.presentationml.slide+xml"/>
  <Override PartName="/ppt/slides/slide3940.xml" ContentType="application/vnd.openxmlformats-officedocument.presentationml.slide+xml"/>
  <Override PartName="/ppt/slides/slide3941.xml" ContentType="application/vnd.openxmlformats-officedocument.presentationml.slide+xml"/>
  <Override PartName="/ppt/slides/slide3942.xml" ContentType="application/vnd.openxmlformats-officedocument.presentationml.slide+xml"/>
  <Override PartName="/ppt/slides/slide3943.xml" ContentType="application/vnd.openxmlformats-officedocument.presentationml.slide+xml"/>
  <Override PartName="/ppt/slides/slide3944.xml" ContentType="application/vnd.openxmlformats-officedocument.presentationml.slide+xml"/>
  <Override PartName="/ppt/slides/slide3945.xml" ContentType="application/vnd.openxmlformats-officedocument.presentationml.slide+xml"/>
  <Override PartName="/ppt/slides/slide3946.xml" ContentType="application/vnd.openxmlformats-officedocument.presentationml.slide+xml"/>
  <Override PartName="/ppt/slides/slide3947.xml" ContentType="application/vnd.openxmlformats-officedocument.presentationml.slide+xml"/>
  <Override PartName="/ppt/slides/slide3948.xml" ContentType="application/vnd.openxmlformats-officedocument.presentationml.slide+xml"/>
  <Override PartName="/ppt/slides/slide3949.xml" ContentType="application/vnd.openxmlformats-officedocument.presentationml.slide+xml"/>
  <Override PartName="/ppt/slides/slide3950.xml" ContentType="application/vnd.openxmlformats-officedocument.presentationml.slide+xml"/>
  <Override PartName="/ppt/slides/slide3951.xml" ContentType="application/vnd.openxmlformats-officedocument.presentationml.slide+xml"/>
  <Override PartName="/ppt/slides/slide3952.xml" ContentType="application/vnd.openxmlformats-officedocument.presentationml.slide+xml"/>
  <Override PartName="/ppt/slides/slide3953.xml" ContentType="application/vnd.openxmlformats-officedocument.presentationml.slide+xml"/>
  <Override PartName="/ppt/slides/slide3954.xml" ContentType="application/vnd.openxmlformats-officedocument.presentationml.slide+xml"/>
  <Override PartName="/ppt/slides/slide3955.xml" ContentType="application/vnd.openxmlformats-officedocument.presentationml.slide+xml"/>
  <Override PartName="/ppt/slides/slide3956.xml" ContentType="application/vnd.openxmlformats-officedocument.presentationml.slide+xml"/>
  <Override PartName="/ppt/slides/slide3957.xml" ContentType="application/vnd.openxmlformats-officedocument.presentationml.slide+xml"/>
  <Override PartName="/ppt/slides/slide3958.xml" ContentType="application/vnd.openxmlformats-officedocument.presentationml.slide+xml"/>
  <Override PartName="/ppt/slides/slide3959.xml" ContentType="application/vnd.openxmlformats-officedocument.presentationml.slide+xml"/>
  <Override PartName="/ppt/slides/slide3960.xml" ContentType="application/vnd.openxmlformats-officedocument.presentationml.slide+xml"/>
  <Override PartName="/ppt/slides/slide3961.xml" ContentType="application/vnd.openxmlformats-officedocument.presentationml.slide+xml"/>
  <Override PartName="/ppt/slides/slide3962.xml" ContentType="application/vnd.openxmlformats-officedocument.presentationml.slide+xml"/>
  <Override PartName="/ppt/slides/slide3963.xml" ContentType="application/vnd.openxmlformats-officedocument.presentationml.slide+xml"/>
  <Override PartName="/ppt/slides/slide3964.xml" ContentType="application/vnd.openxmlformats-officedocument.presentationml.slide+xml"/>
  <Override PartName="/ppt/slides/slide3965.xml" ContentType="application/vnd.openxmlformats-officedocument.presentationml.slide+xml"/>
  <Override PartName="/ppt/slides/slide3966.xml" ContentType="application/vnd.openxmlformats-officedocument.presentationml.slide+xml"/>
  <Override PartName="/ppt/slides/slide3967.xml" ContentType="application/vnd.openxmlformats-officedocument.presentationml.slide+xml"/>
  <Override PartName="/ppt/slides/slide3968.xml" ContentType="application/vnd.openxmlformats-officedocument.presentationml.slide+xml"/>
  <Override PartName="/ppt/slides/slide3969.xml" ContentType="application/vnd.openxmlformats-officedocument.presentationml.slide+xml"/>
  <Override PartName="/ppt/slides/slide3970.xml" ContentType="application/vnd.openxmlformats-officedocument.presentationml.slide+xml"/>
  <Override PartName="/ppt/slides/slide3971.xml" ContentType="application/vnd.openxmlformats-officedocument.presentationml.slide+xml"/>
  <Override PartName="/ppt/slides/slide3972.xml" ContentType="application/vnd.openxmlformats-officedocument.presentationml.slide+xml"/>
  <Override PartName="/ppt/slides/slide3973.xml" ContentType="application/vnd.openxmlformats-officedocument.presentationml.slide+xml"/>
  <Override PartName="/ppt/slides/slide3974.xml" ContentType="application/vnd.openxmlformats-officedocument.presentationml.slide+xml"/>
  <Override PartName="/ppt/slides/slide3975.xml" ContentType="application/vnd.openxmlformats-officedocument.presentationml.slide+xml"/>
  <Override PartName="/ppt/slides/slide3976.xml" ContentType="application/vnd.openxmlformats-officedocument.presentationml.slide+xml"/>
  <Override PartName="/ppt/slides/slide3977.xml" ContentType="application/vnd.openxmlformats-officedocument.presentationml.slide+xml"/>
  <Override PartName="/ppt/slides/slide3978.xml" ContentType="application/vnd.openxmlformats-officedocument.presentationml.slide+xml"/>
  <Override PartName="/ppt/slides/slide3979.xml" ContentType="application/vnd.openxmlformats-officedocument.presentationml.slide+xml"/>
  <Override PartName="/ppt/slides/slide3980.xml" ContentType="application/vnd.openxmlformats-officedocument.presentationml.slide+xml"/>
  <Override PartName="/ppt/slides/slide3981.xml" ContentType="application/vnd.openxmlformats-officedocument.presentationml.slide+xml"/>
  <Override PartName="/ppt/slides/slide3982.xml" ContentType="application/vnd.openxmlformats-officedocument.presentationml.slide+xml"/>
  <Override PartName="/ppt/slides/slide3983.xml" ContentType="application/vnd.openxmlformats-officedocument.presentationml.slide+xml"/>
  <Override PartName="/ppt/slides/slide3984.xml" ContentType="application/vnd.openxmlformats-officedocument.presentationml.slide+xml"/>
  <Override PartName="/ppt/slides/slide3985.xml" ContentType="application/vnd.openxmlformats-officedocument.presentationml.slide+xml"/>
  <Override PartName="/ppt/slides/slide3986.xml" ContentType="application/vnd.openxmlformats-officedocument.presentationml.slide+xml"/>
  <Override PartName="/ppt/slides/slide3987.xml" ContentType="application/vnd.openxmlformats-officedocument.presentationml.slide+xml"/>
  <Override PartName="/ppt/slides/slide3988.xml" ContentType="application/vnd.openxmlformats-officedocument.presentationml.slide+xml"/>
  <Override PartName="/ppt/slides/slide3989.xml" ContentType="application/vnd.openxmlformats-officedocument.presentationml.slide+xml"/>
  <Override PartName="/ppt/slides/slide3990.xml" ContentType="application/vnd.openxmlformats-officedocument.presentationml.slide+xml"/>
  <Override PartName="/ppt/slides/slide3991.xml" ContentType="application/vnd.openxmlformats-officedocument.presentationml.slide+xml"/>
  <Override PartName="/ppt/slides/slide3992.xml" ContentType="application/vnd.openxmlformats-officedocument.presentationml.slide+xml"/>
  <Override PartName="/ppt/slides/slide3993.xml" ContentType="application/vnd.openxmlformats-officedocument.presentationml.slide+xml"/>
  <Override PartName="/ppt/slides/slide3994.xml" ContentType="application/vnd.openxmlformats-officedocument.presentationml.slide+xml"/>
  <Override PartName="/ppt/slides/slide3995.xml" ContentType="application/vnd.openxmlformats-officedocument.presentationml.slide+xml"/>
  <Override PartName="/ppt/slides/slide3996.xml" ContentType="application/vnd.openxmlformats-officedocument.presentationml.slide+xml"/>
  <Override PartName="/ppt/slides/slide3997.xml" ContentType="application/vnd.openxmlformats-officedocument.presentationml.slide+xml"/>
  <Override PartName="/ppt/slides/slide3998.xml" ContentType="application/vnd.openxmlformats-officedocument.presentationml.slide+xml"/>
  <Override PartName="/ppt/slides/slide3999.xml" ContentType="application/vnd.openxmlformats-officedocument.presentationml.slide+xml"/>
  <Override PartName="/ppt/slides/slide4000.xml" ContentType="application/vnd.openxmlformats-officedocument.presentationml.slide+xml"/>
  <Override PartName="/ppt/slides/slide4001.xml" ContentType="application/vnd.openxmlformats-officedocument.presentationml.slide+xml"/>
  <Override PartName="/ppt/slides/slide4002.xml" ContentType="application/vnd.openxmlformats-officedocument.presentationml.slide+xml"/>
  <Override PartName="/ppt/slides/slide4003.xml" ContentType="application/vnd.openxmlformats-officedocument.presentationml.slide+xml"/>
  <Override PartName="/ppt/slides/slide4004.xml" ContentType="application/vnd.openxmlformats-officedocument.presentationml.slide+xml"/>
  <Override PartName="/ppt/slides/slide4005.xml" ContentType="application/vnd.openxmlformats-officedocument.presentationml.slide+xml"/>
  <Override PartName="/ppt/slides/slide4006.xml" ContentType="application/vnd.openxmlformats-officedocument.presentationml.slide+xml"/>
  <Override PartName="/ppt/slides/slide4007.xml" ContentType="application/vnd.openxmlformats-officedocument.presentationml.slide+xml"/>
  <Override PartName="/ppt/slides/slide4008.xml" ContentType="application/vnd.openxmlformats-officedocument.presentationml.slide+xml"/>
  <Override PartName="/ppt/slides/slide4009.xml" ContentType="application/vnd.openxmlformats-officedocument.presentationml.slide+xml"/>
  <Override PartName="/ppt/slides/slide4010.xml" ContentType="application/vnd.openxmlformats-officedocument.presentationml.slide+xml"/>
  <Override PartName="/ppt/slides/slide4011.xml" ContentType="application/vnd.openxmlformats-officedocument.presentationml.slide+xml"/>
  <Override PartName="/ppt/slides/slide4012.xml" ContentType="application/vnd.openxmlformats-officedocument.presentationml.slide+xml"/>
  <Override PartName="/ppt/slides/slide4013.xml" ContentType="application/vnd.openxmlformats-officedocument.presentationml.slide+xml"/>
  <Override PartName="/ppt/slides/slide4014.xml" ContentType="application/vnd.openxmlformats-officedocument.presentationml.slide+xml"/>
  <Override PartName="/ppt/slides/slide4015.xml" ContentType="application/vnd.openxmlformats-officedocument.presentationml.slide+xml"/>
  <Override PartName="/ppt/slides/slide4016.xml" ContentType="application/vnd.openxmlformats-officedocument.presentationml.slide+xml"/>
  <Override PartName="/ppt/slides/slide4017.xml" ContentType="application/vnd.openxmlformats-officedocument.presentationml.slide+xml"/>
  <Override PartName="/ppt/slides/slide4018.xml" ContentType="application/vnd.openxmlformats-officedocument.presentationml.slide+xml"/>
  <Override PartName="/ppt/slides/slide4019.xml" ContentType="application/vnd.openxmlformats-officedocument.presentationml.slide+xml"/>
  <Override PartName="/ppt/slides/slide4020.xml" ContentType="application/vnd.openxmlformats-officedocument.presentationml.slide+xml"/>
  <Override PartName="/ppt/slides/slide4021.xml" ContentType="application/vnd.openxmlformats-officedocument.presentationml.slide+xml"/>
  <Override PartName="/ppt/slides/slide4022.xml" ContentType="application/vnd.openxmlformats-officedocument.presentationml.slide+xml"/>
  <Override PartName="/ppt/slides/slide4023.xml" ContentType="application/vnd.openxmlformats-officedocument.presentationml.slide+xml"/>
  <Override PartName="/ppt/slides/slide4024.xml" ContentType="application/vnd.openxmlformats-officedocument.presentationml.slide+xml"/>
  <Override PartName="/ppt/slides/slide4025.xml" ContentType="application/vnd.openxmlformats-officedocument.presentationml.slide+xml"/>
  <Override PartName="/ppt/slides/slide4026.xml" ContentType="application/vnd.openxmlformats-officedocument.presentationml.slide+xml"/>
  <Override PartName="/ppt/slides/slide4027.xml" ContentType="application/vnd.openxmlformats-officedocument.presentationml.slide+xml"/>
  <Override PartName="/ppt/slides/slide4028.xml" ContentType="application/vnd.openxmlformats-officedocument.presentationml.slide+xml"/>
  <Override PartName="/ppt/slides/slide4029.xml" ContentType="application/vnd.openxmlformats-officedocument.presentationml.slide+xml"/>
  <Override PartName="/ppt/slides/slide4030.xml" ContentType="application/vnd.openxmlformats-officedocument.presentationml.slide+xml"/>
  <Override PartName="/ppt/slides/slide4031.xml" ContentType="application/vnd.openxmlformats-officedocument.presentationml.slide+xml"/>
  <Override PartName="/ppt/slides/slide4032.xml" ContentType="application/vnd.openxmlformats-officedocument.presentationml.slide+xml"/>
  <Override PartName="/ppt/slides/slide4033.xml" ContentType="application/vnd.openxmlformats-officedocument.presentationml.slide+xml"/>
  <Override PartName="/ppt/slides/slide4034.xml" ContentType="application/vnd.openxmlformats-officedocument.presentationml.slide+xml"/>
  <Override PartName="/ppt/slides/slide4035.xml" ContentType="application/vnd.openxmlformats-officedocument.presentationml.slide+xml"/>
  <Override PartName="/ppt/slides/slide4036.xml" ContentType="application/vnd.openxmlformats-officedocument.presentationml.slide+xml"/>
  <Override PartName="/ppt/slides/slide4037.xml" ContentType="application/vnd.openxmlformats-officedocument.presentationml.slide+xml"/>
  <Override PartName="/ppt/slides/slide4038.xml" ContentType="application/vnd.openxmlformats-officedocument.presentationml.slide+xml"/>
  <Override PartName="/ppt/slides/slide4039.xml" ContentType="application/vnd.openxmlformats-officedocument.presentationml.slide+xml"/>
  <Override PartName="/ppt/slides/slide4040.xml" ContentType="application/vnd.openxmlformats-officedocument.presentationml.slide+xml"/>
  <Override PartName="/ppt/slides/slide4041.xml" ContentType="application/vnd.openxmlformats-officedocument.presentationml.slide+xml"/>
  <Override PartName="/ppt/slides/slide4042.xml" ContentType="application/vnd.openxmlformats-officedocument.presentationml.slide+xml"/>
  <Override PartName="/ppt/slides/slide4043.xml" ContentType="application/vnd.openxmlformats-officedocument.presentationml.slide+xml"/>
  <Override PartName="/ppt/slides/slide4044.xml" ContentType="application/vnd.openxmlformats-officedocument.presentationml.slide+xml"/>
  <Override PartName="/ppt/slides/slide4045.xml" ContentType="application/vnd.openxmlformats-officedocument.presentationml.slide+xml"/>
  <Override PartName="/ppt/slides/slide4046.xml" ContentType="application/vnd.openxmlformats-officedocument.presentationml.slide+xml"/>
  <Override PartName="/ppt/slides/slide4047.xml" ContentType="application/vnd.openxmlformats-officedocument.presentationml.slide+xml"/>
  <Override PartName="/ppt/slides/slide4048.xml" ContentType="application/vnd.openxmlformats-officedocument.presentationml.slide+xml"/>
  <Override PartName="/ppt/slides/slide4049.xml" ContentType="application/vnd.openxmlformats-officedocument.presentationml.slide+xml"/>
  <Override PartName="/ppt/slides/slide4050.xml" ContentType="application/vnd.openxmlformats-officedocument.presentationml.slide+xml"/>
  <Override PartName="/ppt/slides/slide4051.xml" ContentType="application/vnd.openxmlformats-officedocument.presentationml.slide+xml"/>
  <Override PartName="/ppt/slides/slide4052.xml" ContentType="application/vnd.openxmlformats-officedocument.presentationml.slide+xml"/>
  <Override PartName="/ppt/slides/slide4053.xml" ContentType="application/vnd.openxmlformats-officedocument.presentationml.slide+xml"/>
  <Override PartName="/ppt/slides/slide4054.xml" ContentType="application/vnd.openxmlformats-officedocument.presentationml.slide+xml"/>
  <Override PartName="/ppt/slides/slide4055.xml" ContentType="application/vnd.openxmlformats-officedocument.presentationml.slide+xml"/>
  <Override PartName="/ppt/slides/slide4056.xml" ContentType="application/vnd.openxmlformats-officedocument.presentationml.slide+xml"/>
  <Override PartName="/ppt/slides/slide4057.xml" ContentType="application/vnd.openxmlformats-officedocument.presentationml.slide+xml"/>
  <Override PartName="/ppt/slides/slide4058.xml" ContentType="application/vnd.openxmlformats-officedocument.presentationml.slide+xml"/>
  <Override PartName="/ppt/slides/slide4059.xml" ContentType="application/vnd.openxmlformats-officedocument.presentationml.slide+xml"/>
  <Override PartName="/ppt/slides/slide4060.xml" ContentType="application/vnd.openxmlformats-officedocument.presentationml.slide+xml"/>
  <Override PartName="/ppt/slides/slide4061.xml" ContentType="application/vnd.openxmlformats-officedocument.presentationml.slide+xml"/>
  <Override PartName="/ppt/slides/slide4062.xml" ContentType="application/vnd.openxmlformats-officedocument.presentationml.slide+xml"/>
  <Override PartName="/ppt/slides/slide4063.xml" ContentType="application/vnd.openxmlformats-officedocument.presentationml.slide+xml"/>
  <Override PartName="/ppt/slides/slide4064.xml" ContentType="application/vnd.openxmlformats-officedocument.presentationml.slide+xml"/>
  <Override PartName="/ppt/slides/slide4065.xml" ContentType="application/vnd.openxmlformats-officedocument.presentationml.slide+xml"/>
  <Override PartName="/ppt/slides/slide4066.xml" ContentType="application/vnd.openxmlformats-officedocument.presentationml.slide+xml"/>
  <Override PartName="/ppt/slides/slide4067.xml" ContentType="application/vnd.openxmlformats-officedocument.presentationml.slide+xml"/>
  <Override PartName="/ppt/slides/slide4068.xml" ContentType="application/vnd.openxmlformats-officedocument.presentationml.slide+xml"/>
  <Override PartName="/ppt/slides/slide4069.xml" ContentType="application/vnd.openxmlformats-officedocument.presentationml.slide+xml"/>
  <Override PartName="/ppt/slides/slide4070.xml" ContentType="application/vnd.openxmlformats-officedocument.presentationml.slide+xml"/>
  <Override PartName="/ppt/slides/slide4071.xml" ContentType="application/vnd.openxmlformats-officedocument.presentationml.slide+xml"/>
  <Override PartName="/ppt/slides/slide4072.xml" ContentType="application/vnd.openxmlformats-officedocument.presentationml.slide+xml"/>
  <Override PartName="/ppt/slides/slide4073.xml" ContentType="application/vnd.openxmlformats-officedocument.presentationml.slide+xml"/>
  <Override PartName="/ppt/slides/slide4074.xml" ContentType="application/vnd.openxmlformats-officedocument.presentationml.slide+xml"/>
  <Override PartName="/ppt/slides/slide4075.xml" ContentType="application/vnd.openxmlformats-officedocument.presentationml.slide+xml"/>
  <Override PartName="/ppt/slides/slide4076.xml" ContentType="application/vnd.openxmlformats-officedocument.presentationml.slide+xml"/>
  <Override PartName="/ppt/slides/slide4077.xml" ContentType="application/vnd.openxmlformats-officedocument.presentationml.slide+xml"/>
  <Override PartName="/ppt/slides/slide4078.xml" ContentType="application/vnd.openxmlformats-officedocument.presentationml.slide+xml"/>
  <Override PartName="/ppt/slides/slide4079.xml" ContentType="application/vnd.openxmlformats-officedocument.presentationml.slide+xml"/>
  <Override PartName="/ppt/slides/slide4080.xml" ContentType="application/vnd.openxmlformats-officedocument.presentationml.slide+xml"/>
  <Override PartName="/ppt/slides/slide4081.xml" ContentType="application/vnd.openxmlformats-officedocument.presentationml.slide+xml"/>
  <Override PartName="/ppt/slides/slide4082.xml" ContentType="application/vnd.openxmlformats-officedocument.presentationml.slide+xml"/>
  <Override PartName="/ppt/slides/slide4083.xml" ContentType="application/vnd.openxmlformats-officedocument.presentationml.slide+xml"/>
  <Override PartName="/ppt/slides/slide4084.xml" ContentType="application/vnd.openxmlformats-officedocument.presentationml.slide+xml"/>
  <Override PartName="/ppt/slides/slide4085.xml" ContentType="application/vnd.openxmlformats-officedocument.presentationml.slide+xml"/>
  <Override PartName="/ppt/slides/slide4086.xml" ContentType="application/vnd.openxmlformats-officedocument.presentationml.slide+xml"/>
  <Override PartName="/ppt/slides/slide4087.xml" ContentType="application/vnd.openxmlformats-officedocument.presentationml.slide+xml"/>
  <Override PartName="/ppt/slides/slide4088.xml" ContentType="application/vnd.openxmlformats-officedocument.presentationml.slide+xml"/>
  <Override PartName="/ppt/slides/slide4089.xml" ContentType="application/vnd.openxmlformats-officedocument.presentationml.slide+xml"/>
  <Override PartName="/ppt/slides/slide4090.xml" ContentType="application/vnd.openxmlformats-officedocument.presentationml.slide+xml"/>
  <Override PartName="/ppt/slides/slide4091.xml" ContentType="application/vnd.openxmlformats-officedocument.presentationml.slide+xml"/>
  <Override PartName="/ppt/slides/slide4092.xml" ContentType="application/vnd.openxmlformats-officedocument.presentationml.slide+xml"/>
  <Override PartName="/ppt/slides/slide4093.xml" ContentType="application/vnd.openxmlformats-officedocument.presentationml.slide+xml"/>
  <Override PartName="/ppt/slides/slide4094.xml" ContentType="application/vnd.openxmlformats-officedocument.presentationml.slide+xml"/>
  <Override PartName="/ppt/slides/slide4095.xml" ContentType="application/vnd.openxmlformats-officedocument.presentationml.slide+xml"/>
  <Override PartName="/ppt/slides/slide4096.xml" ContentType="application/vnd.openxmlformats-officedocument.presentationml.slide+xml"/>
  <Override PartName="/ppt/slides/slide4097.xml" ContentType="application/vnd.openxmlformats-officedocument.presentationml.slide+xml"/>
  <Override PartName="/ppt/slides/slide4098.xml" ContentType="application/vnd.openxmlformats-officedocument.presentationml.slide+xml"/>
  <Override PartName="/ppt/slides/slide4099.xml" ContentType="application/vnd.openxmlformats-officedocument.presentationml.slide+xml"/>
  <Override PartName="/ppt/slides/slide4100.xml" ContentType="application/vnd.openxmlformats-officedocument.presentationml.slide+xml"/>
  <Override PartName="/ppt/slides/slide4101.xml" ContentType="application/vnd.openxmlformats-officedocument.presentationml.slide+xml"/>
  <Override PartName="/ppt/slides/slide4102.xml" ContentType="application/vnd.openxmlformats-officedocument.presentationml.slide+xml"/>
  <Override PartName="/ppt/slides/slide4103.xml" ContentType="application/vnd.openxmlformats-officedocument.presentationml.slide+xml"/>
  <Override PartName="/ppt/slides/slide4104.xml" ContentType="application/vnd.openxmlformats-officedocument.presentationml.slide+xml"/>
  <Override PartName="/ppt/slides/slide4105.xml" ContentType="application/vnd.openxmlformats-officedocument.presentationml.slide+xml"/>
  <Override PartName="/ppt/slides/slide4106.xml" ContentType="application/vnd.openxmlformats-officedocument.presentationml.slide+xml"/>
  <Override PartName="/ppt/slides/slide4107.xml" ContentType="application/vnd.openxmlformats-officedocument.presentationml.slide+xml"/>
  <Override PartName="/ppt/slides/slide4108.xml" ContentType="application/vnd.openxmlformats-officedocument.presentationml.slide+xml"/>
  <Override PartName="/ppt/slides/slide4109.xml" ContentType="application/vnd.openxmlformats-officedocument.presentationml.slide+xml"/>
  <Override PartName="/ppt/slides/slide4110.xml" ContentType="application/vnd.openxmlformats-officedocument.presentationml.slide+xml"/>
  <Override PartName="/ppt/slides/slide4111.xml" ContentType="application/vnd.openxmlformats-officedocument.presentationml.slide+xml"/>
  <Override PartName="/ppt/slides/slide4112.xml" ContentType="application/vnd.openxmlformats-officedocument.presentationml.slide+xml"/>
  <Override PartName="/ppt/slides/slide4113.xml" ContentType="application/vnd.openxmlformats-officedocument.presentationml.slide+xml"/>
  <Override PartName="/ppt/slides/slide4114.xml" ContentType="application/vnd.openxmlformats-officedocument.presentationml.slide+xml"/>
  <Override PartName="/ppt/slides/slide4115.xml" ContentType="application/vnd.openxmlformats-officedocument.presentationml.slide+xml"/>
  <Override PartName="/ppt/slides/slide4116.xml" ContentType="application/vnd.openxmlformats-officedocument.presentationml.slide+xml"/>
  <Override PartName="/ppt/slides/slide4117.xml" ContentType="application/vnd.openxmlformats-officedocument.presentationml.slide+xml"/>
  <Override PartName="/ppt/slides/slide4118.xml" ContentType="application/vnd.openxmlformats-officedocument.presentationml.slide+xml"/>
  <Override PartName="/ppt/slides/slide4119.xml" ContentType="application/vnd.openxmlformats-officedocument.presentationml.slide+xml"/>
  <Override PartName="/ppt/slides/slide4120.xml" ContentType="application/vnd.openxmlformats-officedocument.presentationml.slide+xml"/>
  <Override PartName="/ppt/slides/slide4121.xml" ContentType="application/vnd.openxmlformats-officedocument.presentationml.slide+xml"/>
  <Override PartName="/ppt/slides/slide4122.xml" ContentType="application/vnd.openxmlformats-officedocument.presentationml.slide+xml"/>
  <Override PartName="/ppt/slides/slide4123.xml" ContentType="application/vnd.openxmlformats-officedocument.presentationml.slide+xml"/>
  <Override PartName="/ppt/slides/slide4124.xml" ContentType="application/vnd.openxmlformats-officedocument.presentationml.slide+xml"/>
  <Override PartName="/ppt/slides/slide4125.xml" ContentType="application/vnd.openxmlformats-officedocument.presentationml.slide+xml"/>
  <Override PartName="/ppt/slides/slide4126.xml" ContentType="application/vnd.openxmlformats-officedocument.presentationml.slide+xml"/>
  <Override PartName="/ppt/slides/slide4127.xml" ContentType="application/vnd.openxmlformats-officedocument.presentationml.slide+xml"/>
  <Override PartName="/ppt/slides/slide4128.xml" ContentType="application/vnd.openxmlformats-officedocument.presentationml.slide+xml"/>
  <Override PartName="/ppt/slides/slide4129.xml" ContentType="application/vnd.openxmlformats-officedocument.presentationml.slide+xml"/>
  <Override PartName="/ppt/slides/slide4130.xml" ContentType="application/vnd.openxmlformats-officedocument.presentationml.slide+xml"/>
  <Override PartName="/ppt/slides/slide4131.xml" ContentType="application/vnd.openxmlformats-officedocument.presentationml.slide+xml"/>
  <Override PartName="/ppt/slides/slide4132.xml" ContentType="application/vnd.openxmlformats-officedocument.presentationml.slide+xml"/>
  <Override PartName="/ppt/slides/slide4133.xml" ContentType="application/vnd.openxmlformats-officedocument.presentationml.slide+xml"/>
  <Override PartName="/ppt/slides/slide4134.xml" ContentType="application/vnd.openxmlformats-officedocument.presentationml.slide+xml"/>
  <Override PartName="/ppt/slides/slide4135.xml" ContentType="application/vnd.openxmlformats-officedocument.presentationml.slide+xml"/>
  <Override PartName="/ppt/slides/slide4136.xml" ContentType="application/vnd.openxmlformats-officedocument.presentationml.slide+xml"/>
  <Override PartName="/ppt/slides/slide4137.xml" ContentType="application/vnd.openxmlformats-officedocument.presentationml.slide+xml"/>
  <Override PartName="/ppt/slides/slide4138.xml" ContentType="application/vnd.openxmlformats-officedocument.presentationml.slide+xml"/>
  <Override PartName="/ppt/slides/slide4139.xml" ContentType="application/vnd.openxmlformats-officedocument.presentationml.slide+xml"/>
  <Override PartName="/ppt/slides/slide4140.xml" ContentType="application/vnd.openxmlformats-officedocument.presentationml.slide+xml"/>
  <Override PartName="/ppt/slides/slide4141.xml" ContentType="application/vnd.openxmlformats-officedocument.presentationml.slide+xml"/>
  <Override PartName="/ppt/slides/slide4142.xml" ContentType="application/vnd.openxmlformats-officedocument.presentationml.slide+xml"/>
  <Override PartName="/ppt/slides/slide4143.xml" ContentType="application/vnd.openxmlformats-officedocument.presentationml.slide+xml"/>
  <Override PartName="/ppt/slides/slide4144.xml" ContentType="application/vnd.openxmlformats-officedocument.presentationml.slide+xml"/>
  <Override PartName="/ppt/slides/slide4145.xml" ContentType="application/vnd.openxmlformats-officedocument.presentationml.slide+xml"/>
  <Override PartName="/ppt/slides/slide4146.xml" ContentType="application/vnd.openxmlformats-officedocument.presentationml.slide+xml"/>
  <Override PartName="/ppt/slides/slide4147.xml" ContentType="application/vnd.openxmlformats-officedocument.presentationml.slide+xml"/>
  <Override PartName="/ppt/slides/slide4148.xml" ContentType="application/vnd.openxmlformats-officedocument.presentationml.slide+xml"/>
  <Override PartName="/ppt/slides/slide4149.xml" ContentType="application/vnd.openxmlformats-officedocument.presentationml.slide+xml"/>
  <Override PartName="/ppt/slides/slide4150.xml" ContentType="application/vnd.openxmlformats-officedocument.presentationml.slide+xml"/>
  <Override PartName="/ppt/slides/slide4151.xml" ContentType="application/vnd.openxmlformats-officedocument.presentationml.slide+xml"/>
  <Override PartName="/ppt/slides/slide4152.xml" ContentType="application/vnd.openxmlformats-officedocument.presentationml.slide+xml"/>
  <Override PartName="/ppt/slides/slide4153.xml" ContentType="application/vnd.openxmlformats-officedocument.presentationml.slide+xml"/>
  <Override PartName="/ppt/slides/slide4154.xml" ContentType="application/vnd.openxmlformats-officedocument.presentationml.slide+xml"/>
  <Override PartName="/ppt/slides/slide4155.xml" ContentType="application/vnd.openxmlformats-officedocument.presentationml.slide+xml"/>
  <Override PartName="/ppt/slides/slide4156.xml" ContentType="application/vnd.openxmlformats-officedocument.presentationml.slide+xml"/>
  <Override PartName="/ppt/slides/slide4157.xml" ContentType="application/vnd.openxmlformats-officedocument.presentationml.slide+xml"/>
  <Override PartName="/ppt/slides/slide4158.xml" ContentType="application/vnd.openxmlformats-officedocument.presentationml.slide+xml"/>
  <Override PartName="/ppt/slides/slide4159.xml" ContentType="application/vnd.openxmlformats-officedocument.presentationml.slide+xml"/>
  <Override PartName="/ppt/slides/slide4160.xml" ContentType="application/vnd.openxmlformats-officedocument.presentationml.slide+xml"/>
  <Override PartName="/ppt/slides/slide4161.xml" ContentType="application/vnd.openxmlformats-officedocument.presentationml.slide+xml"/>
  <Override PartName="/ppt/slides/slide4162.xml" ContentType="application/vnd.openxmlformats-officedocument.presentationml.slide+xml"/>
  <Override PartName="/ppt/slides/slide4163.xml" ContentType="application/vnd.openxmlformats-officedocument.presentationml.slide+xml"/>
  <Override PartName="/ppt/slides/slide4164.xml" ContentType="application/vnd.openxmlformats-officedocument.presentationml.slide+xml"/>
  <Override PartName="/ppt/slides/slide4165.xml" ContentType="application/vnd.openxmlformats-officedocument.presentationml.slide+xml"/>
  <Override PartName="/ppt/slides/slide4166.xml" ContentType="application/vnd.openxmlformats-officedocument.presentationml.slide+xml"/>
  <Override PartName="/ppt/slides/slide4167.xml" ContentType="application/vnd.openxmlformats-officedocument.presentationml.slide+xml"/>
  <Override PartName="/ppt/slides/slide4168.xml" ContentType="application/vnd.openxmlformats-officedocument.presentationml.slide+xml"/>
  <Override PartName="/ppt/slides/slide4169.xml" ContentType="application/vnd.openxmlformats-officedocument.presentationml.slide+xml"/>
  <Override PartName="/ppt/slides/slide4170.xml" ContentType="application/vnd.openxmlformats-officedocument.presentationml.slide+xml"/>
  <Override PartName="/ppt/slides/slide4171.xml" ContentType="application/vnd.openxmlformats-officedocument.presentationml.slide+xml"/>
  <Override PartName="/ppt/slides/slide4172.xml" ContentType="application/vnd.openxmlformats-officedocument.presentationml.slide+xml"/>
  <Override PartName="/ppt/slides/slide4173.xml" ContentType="application/vnd.openxmlformats-officedocument.presentationml.slide+xml"/>
  <Override PartName="/ppt/slides/slide4174.xml" ContentType="application/vnd.openxmlformats-officedocument.presentationml.slide+xml"/>
  <Override PartName="/ppt/slides/slide4175.xml" ContentType="application/vnd.openxmlformats-officedocument.presentationml.slide+xml"/>
  <Override PartName="/ppt/slides/slide4176.xml" ContentType="application/vnd.openxmlformats-officedocument.presentationml.slide+xml"/>
  <Override PartName="/ppt/slides/slide4177.xml" ContentType="application/vnd.openxmlformats-officedocument.presentationml.slide+xml"/>
  <Override PartName="/ppt/slides/slide4178.xml" ContentType="application/vnd.openxmlformats-officedocument.presentationml.slide+xml"/>
  <Override PartName="/ppt/slides/slide4179.xml" ContentType="application/vnd.openxmlformats-officedocument.presentationml.slide+xml"/>
  <Override PartName="/ppt/slides/slide4180.xml" ContentType="application/vnd.openxmlformats-officedocument.presentationml.slide+xml"/>
  <Override PartName="/ppt/slides/slide4181.xml" ContentType="application/vnd.openxmlformats-officedocument.presentationml.slide+xml"/>
  <Override PartName="/ppt/slides/slide4182.xml" ContentType="application/vnd.openxmlformats-officedocument.presentationml.slide+xml"/>
  <Override PartName="/ppt/slides/slide4183.xml" ContentType="application/vnd.openxmlformats-officedocument.presentationml.slide+xml"/>
  <Override PartName="/ppt/slides/slide4184.xml" ContentType="application/vnd.openxmlformats-officedocument.presentationml.slide+xml"/>
  <Override PartName="/ppt/slides/slide4185.xml" ContentType="application/vnd.openxmlformats-officedocument.presentationml.slide+xml"/>
  <Override PartName="/ppt/slides/slide4186.xml" ContentType="application/vnd.openxmlformats-officedocument.presentationml.slide+xml"/>
  <Override PartName="/ppt/slides/slide4187.xml" ContentType="application/vnd.openxmlformats-officedocument.presentationml.slide+xml"/>
  <Override PartName="/ppt/slides/slide4188.xml" ContentType="application/vnd.openxmlformats-officedocument.presentationml.slide+xml"/>
  <Override PartName="/ppt/slides/slide4189.xml" ContentType="application/vnd.openxmlformats-officedocument.presentationml.slide+xml"/>
  <Override PartName="/ppt/slides/slide4190.xml" ContentType="application/vnd.openxmlformats-officedocument.presentationml.slide+xml"/>
  <Override PartName="/ppt/slides/slide4191.xml" ContentType="application/vnd.openxmlformats-officedocument.presentationml.slide+xml"/>
  <Override PartName="/ppt/slides/slide4192.xml" ContentType="application/vnd.openxmlformats-officedocument.presentationml.slide+xml"/>
  <Override PartName="/ppt/slides/slide4193.xml" ContentType="application/vnd.openxmlformats-officedocument.presentationml.slide+xml"/>
  <Override PartName="/ppt/slides/slide4194.xml" ContentType="application/vnd.openxmlformats-officedocument.presentationml.slide+xml"/>
  <Override PartName="/ppt/slides/slide4195.xml" ContentType="application/vnd.openxmlformats-officedocument.presentationml.slide+xml"/>
  <Override PartName="/ppt/slides/slide4196.xml" ContentType="application/vnd.openxmlformats-officedocument.presentationml.slide+xml"/>
  <Override PartName="/ppt/slides/slide4197.xml" ContentType="application/vnd.openxmlformats-officedocument.presentationml.slide+xml"/>
  <Override PartName="/ppt/slides/slide4198.xml" ContentType="application/vnd.openxmlformats-officedocument.presentationml.slide+xml"/>
  <Override PartName="/ppt/slides/slide4199.xml" ContentType="application/vnd.openxmlformats-officedocument.presentationml.slide+xml"/>
  <Override PartName="/ppt/slides/slide4200.xml" ContentType="application/vnd.openxmlformats-officedocument.presentationml.slide+xml"/>
  <Override PartName="/ppt/slides/slide4201.xml" ContentType="application/vnd.openxmlformats-officedocument.presentationml.slide+xml"/>
  <Override PartName="/ppt/slides/slide4202.xml" ContentType="application/vnd.openxmlformats-officedocument.presentationml.slide+xml"/>
  <Override PartName="/ppt/slides/slide4203.xml" ContentType="application/vnd.openxmlformats-officedocument.presentationml.slide+xml"/>
  <Override PartName="/ppt/slides/slide4204.xml" ContentType="application/vnd.openxmlformats-officedocument.presentationml.slide+xml"/>
  <Override PartName="/ppt/slides/slide4205.xml" ContentType="application/vnd.openxmlformats-officedocument.presentationml.slide+xml"/>
  <Override PartName="/ppt/slides/slide4206.xml" ContentType="application/vnd.openxmlformats-officedocument.presentationml.slide+xml"/>
  <Override PartName="/ppt/slides/slide4207.xml" ContentType="application/vnd.openxmlformats-officedocument.presentationml.slide+xml"/>
  <Override PartName="/ppt/slides/slide4208.xml" ContentType="application/vnd.openxmlformats-officedocument.presentationml.slide+xml"/>
  <Override PartName="/ppt/slides/slide4209.xml" ContentType="application/vnd.openxmlformats-officedocument.presentationml.slide+xml"/>
  <Override PartName="/ppt/slides/slide4210.xml" ContentType="application/vnd.openxmlformats-officedocument.presentationml.slide+xml"/>
  <Override PartName="/ppt/slides/slide4211.xml" ContentType="application/vnd.openxmlformats-officedocument.presentationml.slide+xml"/>
  <Override PartName="/ppt/slides/slide4212.xml" ContentType="application/vnd.openxmlformats-officedocument.presentationml.slide+xml"/>
  <Override PartName="/ppt/slides/slide4213.xml" ContentType="application/vnd.openxmlformats-officedocument.presentationml.slide+xml"/>
  <Override PartName="/ppt/slides/slide4214.xml" ContentType="application/vnd.openxmlformats-officedocument.presentationml.slide+xml"/>
  <Override PartName="/ppt/slides/slide4215.xml" ContentType="application/vnd.openxmlformats-officedocument.presentationml.slide+xml"/>
  <Override PartName="/ppt/slides/slide4216.xml" ContentType="application/vnd.openxmlformats-officedocument.presentationml.slide+xml"/>
  <Override PartName="/ppt/slides/slide4217.xml" ContentType="application/vnd.openxmlformats-officedocument.presentationml.slide+xml"/>
  <Override PartName="/ppt/slides/slide4218.xml" ContentType="application/vnd.openxmlformats-officedocument.presentationml.slide+xml"/>
  <Override PartName="/ppt/slides/slide4219.xml" ContentType="application/vnd.openxmlformats-officedocument.presentationml.slide+xml"/>
  <Override PartName="/ppt/slides/slide4220.xml" ContentType="application/vnd.openxmlformats-officedocument.presentationml.slide+xml"/>
  <Override PartName="/ppt/slides/slide4221.xml" ContentType="application/vnd.openxmlformats-officedocument.presentationml.slide+xml"/>
  <Override PartName="/ppt/slides/slide4222.xml" ContentType="application/vnd.openxmlformats-officedocument.presentationml.slide+xml"/>
  <Override PartName="/ppt/slides/slide4223.xml" ContentType="application/vnd.openxmlformats-officedocument.presentationml.slide+xml"/>
  <Override PartName="/ppt/slides/slide4224.xml" ContentType="application/vnd.openxmlformats-officedocument.presentationml.slide+xml"/>
  <Override PartName="/ppt/slides/slide4225.xml" ContentType="application/vnd.openxmlformats-officedocument.presentationml.slide+xml"/>
  <Override PartName="/ppt/slides/slide4226.xml" ContentType="application/vnd.openxmlformats-officedocument.presentationml.slide+xml"/>
  <Override PartName="/ppt/slides/slide4227.xml" ContentType="application/vnd.openxmlformats-officedocument.presentationml.slide+xml"/>
  <Override PartName="/ppt/slides/slide4228.xml" ContentType="application/vnd.openxmlformats-officedocument.presentationml.slide+xml"/>
  <Override PartName="/ppt/slides/slide4229.xml" ContentType="application/vnd.openxmlformats-officedocument.presentationml.slide+xml"/>
  <Override PartName="/ppt/slides/slide4230.xml" ContentType="application/vnd.openxmlformats-officedocument.presentationml.slide+xml"/>
  <Override PartName="/ppt/slides/slide4231.xml" ContentType="application/vnd.openxmlformats-officedocument.presentationml.slide+xml"/>
  <Override PartName="/ppt/slides/slide4232.xml" ContentType="application/vnd.openxmlformats-officedocument.presentationml.slide+xml"/>
  <Override PartName="/ppt/slides/slide4233.xml" ContentType="application/vnd.openxmlformats-officedocument.presentationml.slide+xml"/>
  <Override PartName="/ppt/slides/slide4234.xml" ContentType="application/vnd.openxmlformats-officedocument.presentationml.slide+xml"/>
  <Override PartName="/ppt/slides/slide4235.xml" ContentType="application/vnd.openxmlformats-officedocument.presentationml.slide+xml"/>
  <Override PartName="/ppt/slides/slide4236.xml" ContentType="application/vnd.openxmlformats-officedocument.presentationml.slide+xml"/>
  <Override PartName="/ppt/slides/slide4237.xml" ContentType="application/vnd.openxmlformats-officedocument.presentationml.slide+xml"/>
  <Override PartName="/ppt/slides/slide4238.xml" ContentType="application/vnd.openxmlformats-officedocument.presentationml.slide+xml"/>
  <Override PartName="/ppt/slides/slide4239.xml" ContentType="application/vnd.openxmlformats-officedocument.presentationml.slide+xml"/>
  <Override PartName="/ppt/slides/slide4240.xml" ContentType="application/vnd.openxmlformats-officedocument.presentationml.slide+xml"/>
  <Override PartName="/ppt/slides/slide4241.xml" ContentType="application/vnd.openxmlformats-officedocument.presentationml.slide+xml"/>
  <Override PartName="/ppt/slides/slide4242.xml" ContentType="application/vnd.openxmlformats-officedocument.presentationml.slide+xml"/>
  <Override PartName="/ppt/slides/slide4243.xml" ContentType="application/vnd.openxmlformats-officedocument.presentationml.slide+xml"/>
  <Override PartName="/ppt/slides/slide4244.xml" ContentType="application/vnd.openxmlformats-officedocument.presentationml.slide+xml"/>
  <Override PartName="/ppt/slides/slide4245.xml" ContentType="application/vnd.openxmlformats-officedocument.presentationml.slide+xml"/>
  <Override PartName="/ppt/slides/slide4246.xml" ContentType="application/vnd.openxmlformats-officedocument.presentationml.slide+xml"/>
  <Override PartName="/ppt/slides/slide4247.xml" ContentType="application/vnd.openxmlformats-officedocument.presentationml.slide+xml"/>
  <Override PartName="/ppt/slides/slide4248.xml" ContentType="application/vnd.openxmlformats-officedocument.presentationml.slide+xml"/>
  <Override PartName="/ppt/slides/slide4249.xml" ContentType="application/vnd.openxmlformats-officedocument.presentationml.slide+xml"/>
  <Override PartName="/ppt/slides/slide4250.xml" ContentType="application/vnd.openxmlformats-officedocument.presentationml.slide+xml"/>
  <Override PartName="/ppt/slides/slide4251.xml" ContentType="application/vnd.openxmlformats-officedocument.presentationml.slide+xml"/>
  <Override PartName="/ppt/slides/slide4252.xml" ContentType="application/vnd.openxmlformats-officedocument.presentationml.slide+xml"/>
  <Override PartName="/ppt/slides/slide4253.xml" ContentType="application/vnd.openxmlformats-officedocument.presentationml.slide+xml"/>
  <Override PartName="/ppt/slides/slide4254.xml" ContentType="application/vnd.openxmlformats-officedocument.presentationml.slide+xml"/>
  <Override PartName="/ppt/slides/slide4255.xml" ContentType="application/vnd.openxmlformats-officedocument.presentationml.slide+xml"/>
  <Override PartName="/ppt/slides/slide4256.xml" ContentType="application/vnd.openxmlformats-officedocument.presentationml.slide+xml"/>
  <Override PartName="/ppt/slides/slide4257.xml" ContentType="application/vnd.openxmlformats-officedocument.presentationml.slide+xml"/>
  <Override PartName="/ppt/slides/slide4258.xml" ContentType="application/vnd.openxmlformats-officedocument.presentationml.slide+xml"/>
  <Override PartName="/ppt/slides/slide4259.xml" ContentType="application/vnd.openxmlformats-officedocument.presentationml.slide+xml"/>
  <Override PartName="/ppt/slides/slide4260.xml" ContentType="application/vnd.openxmlformats-officedocument.presentationml.slide+xml"/>
  <Override PartName="/ppt/slides/slide4261.xml" ContentType="application/vnd.openxmlformats-officedocument.presentationml.slide+xml"/>
  <Override PartName="/ppt/slides/slide4262.xml" ContentType="application/vnd.openxmlformats-officedocument.presentationml.slide+xml"/>
  <Override PartName="/ppt/slides/slide4263.xml" ContentType="application/vnd.openxmlformats-officedocument.presentationml.slide+xml"/>
  <Override PartName="/ppt/slides/slide4264.xml" ContentType="application/vnd.openxmlformats-officedocument.presentationml.slide+xml"/>
  <Override PartName="/ppt/slides/slide4265.xml" ContentType="application/vnd.openxmlformats-officedocument.presentationml.slide+xml"/>
  <Override PartName="/ppt/slides/slide4266.xml" ContentType="application/vnd.openxmlformats-officedocument.presentationml.slide+xml"/>
  <Override PartName="/ppt/slides/slide4267.xml" ContentType="application/vnd.openxmlformats-officedocument.presentationml.slide+xml"/>
  <Override PartName="/ppt/slides/slide4268.xml" ContentType="application/vnd.openxmlformats-officedocument.presentationml.slide+xml"/>
  <Override PartName="/ppt/slides/slide4269.xml" ContentType="application/vnd.openxmlformats-officedocument.presentationml.slide+xml"/>
  <Override PartName="/ppt/slides/slide4270.xml" ContentType="application/vnd.openxmlformats-officedocument.presentationml.slide+xml"/>
  <Override PartName="/ppt/slides/slide4271.xml" ContentType="application/vnd.openxmlformats-officedocument.presentationml.slide+xml"/>
  <Override PartName="/ppt/slides/slide4272.xml" ContentType="application/vnd.openxmlformats-officedocument.presentationml.slide+xml"/>
  <Override PartName="/ppt/slides/slide4273.xml" ContentType="application/vnd.openxmlformats-officedocument.presentationml.slide+xml"/>
  <Override PartName="/ppt/slides/slide4274.xml" ContentType="application/vnd.openxmlformats-officedocument.presentationml.slide+xml"/>
  <Override PartName="/ppt/slides/slide4275.xml" ContentType="application/vnd.openxmlformats-officedocument.presentationml.slide+xml"/>
  <Override PartName="/ppt/slides/slide4276.xml" ContentType="application/vnd.openxmlformats-officedocument.presentationml.slide+xml"/>
  <Override PartName="/ppt/slides/slide4277.xml" ContentType="application/vnd.openxmlformats-officedocument.presentationml.slide+xml"/>
  <Override PartName="/ppt/slides/slide4278.xml" ContentType="application/vnd.openxmlformats-officedocument.presentationml.slide+xml"/>
  <Override PartName="/ppt/slides/slide4279.xml" ContentType="application/vnd.openxmlformats-officedocument.presentationml.slide+xml"/>
  <Override PartName="/ppt/slides/slide4280.xml" ContentType="application/vnd.openxmlformats-officedocument.presentationml.slide+xml"/>
  <Override PartName="/ppt/slides/slide4281.xml" ContentType="application/vnd.openxmlformats-officedocument.presentationml.slide+xml"/>
  <Override PartName="/ppt/slides/slide4282.xml" ContentType="application/vnd.openxmlformats-officedocument.presentationml.slide+xml"/>
  <Override PartName="/ppt/slides/slide4283.xml" ContentType="application/vnd.openxmlformats-officedocument.presentationml.slide+xml"/>
  <Override PartName="/ppt/slides/slide4284.xml" ContentType="application/vnd.openxmlformats-officedocument.presentationml.slide+xml"/>
  <Override PartName="/ppt/slides/slide4285.xml" ContentType="application/vnd.openxmlformats-officedocument.presentationml.slide+xml"/>
  <Override PartName="/ppt/slides/slide4286.xml" ContentType="application/vnd.openxmlformats-officedocument.presentationml.slide+xml"/>
  <Override PartName="/ppt/slides/slide4287.xml" ContentType="application/vnd.openxmlformats-officedocument.presentationml.slide+xml"/>
  <Override PartName="/ppt/slides/slide4288.xml" ContentType="application/vnd.openxmlformats-officedocument.presentationml.slide+xml"/>
  <Override PartName="/ppt/slides/slide4289.xml" ContentType="application/vnd.openxmlformats-officedocument.presentationml.slide+xml"/>
  <Override PartName="/ppt/slides/slide4290.xml" ContentType="application/vnd.openxmlformats-officedocument.presentationml.slide+xml"/>
  <Override PartName="/ppt/slides/slide4291.xml" ContentType="application/vnd.openxmlformats-officedocument.presentationml.slide+xml"/>
  <Override PartName="/ppt/slides/slide4292.xml" ContentType="application/vnd.openxmlformats-officedocument.presentationml.slide+xml"/>
  <Override PartName="/ppt/slides/slide4293.xml" ContentType="application/vnd.openxmlformats-officedocument.presentationml.slide+xml"/>
  <Override PartName="/ppt/slides/slide4294.xml" ContentType="application/vnd.openxmlformats-officedocument.presentationml.slide+xml"/>
  <Override PartName="/ppt/slides/slide4295.xml" ContentType="application/vnd.openxmlformats-officedocument.presentationml.slide+xml"/>
  <Override PartName="/ppt/slides/slide4296.xml" ContentType="application/vnd.openxmlformats-officedocument.presentationml.slide+xml"/>
  <Override PartName="/ppt/slides/slide4297.xml" ContentType="application/vnd.openxmlformats-officedocument.presentationml.slide+xml"/>
  <Override PartName="/ppt/slides/slide4298.xml" ContentType="application/vnd.openxmlformats-officedocument.presentationml.slide+xml"/>
  <Override PartName="/ppt/slides/slide4299.xml" ContentType="application/vnd.openxmlformats-officedocument.presentationml.slide+xml"/>
  <Override PartName="/ppt/slides/slide4300.xml" ContentType="application/vnd.openxmlformats-officedocument.presentationml.slide+xml"/>
  <Override PartName="/ppt/slides/slide4301.xml" ContentType="application/vnd.openxmlformats-officedocument.presentationml.slide+xml"/>
  <Override PartName="/ppt/slides/slide4302.xml" ContentType="application/vnd.openxmlformats-officedocument.presentationml.slide+xml"/>
  <Override PartName="/ppt/slides/slide4303.xml" ContentType="application/vnd.openxmlformats-officedocument.presentationml.slide+xml"/>
  <Override PartName="/ppt/slides/slide4304.xml" ContentType="application/vnd.openxmlformats-officedocument.presentationml.slide+xml"/>
  <Override PartName="/ppt/slides/slide4305.xml" ContentType="application/vnd.openxmlformats-officedocument.presentationml.slide+xml"/>
  <Override PartName="/ppt/slides/slide4306.xml" ContentType="application/vnd.openxmlformats-officedocument.presentationml.slide+xml"/>
  <Override PartName="/ppt/slides/slide4307.xml" ContentType="application/vnd.openxmlformats-officedocument.presentationml.slide+xml"/>
  <Override PartName="/ppt/slides/slide4308.xml" ContentType="application/vnd.openxmlformats-officedocument.presentationml.slide+xml"/>
  <Override PartName="/ppt/slides/slide4309.xml" ContentType="application/vnd.openxmlformats-officedocument.presentationml.slide+xml"/>
  <Override PartName="/ppt/slides/slide4310.xml" ContentType="application/vnd.openxmlformats-officedocument.presentationml.slide+xml"/>
  <Override PartName="/ppt/slides/slide4311.xml" ContentType="application/vnd.openxmlformats-officedocument.presentationml.slide+xml"/>
  <Override PartName="/ppt/slides/slide4312.xml" ContentType="application/vnd.openxmlformats-officedocument.presentationml.slide+xml"/>
  <Override PartName="/ppt/slides/slide4313.xml" ContentType="application/vnd.openxmlformats-officedocument.presentationml.slide+xml"/>
  <Override PartName="/ppt/slides/slide4314.xml" ContentType="application/vnd.openxmlformats-officedocument.presentationml.slide+xml"/>
  <Override PartName="/ppt/slides/slide4315.xml" ContentType="application/vnd.openxmlformats-officedocument.presentationml.slide+xml"/>
  <Override PartName="/ppt/slides/slide4316.xml" ContentType="application/vnd.openxmlformats-officedocument.presentationml.slide+xml"/>
  <Override PartName="/ppt/slides/slide4317.xml" ContentType="application/vnd.openxmlformats-officedocument.presentationml.slide+xml"/>
  <Override PartName="/ppt/slides/slide4318.xml" ContentType="application/vnd.openxmlformats-officedocument.presentationml.slide+xml"/>
  <Override PartName="/ppt/slides/slide4319.xml" ContentType="application/vnd.openxmlformats-officedocument.presentationml.slide+xml"/>
  <Override PartName="/ppt/slides/slide4320.xml" ContentType="application/vnd.openxmlformats-officedocument.presentationml.slide+xml"/>
  <Override PartName="/ppt/slides/slide4321.xml" ContentType="application/vnd.openxmlformats-officedocument.presentationml.slide+xml"/>
  <Override PartName="/ppt/slides/slide4322.xml" ContentType="application/vnd.openxmlformats-officedocument.presentationml.slide+xml"/>
  <Override PartName="/ppt/slides/slide4323.xml" ContentType="application/vnd.openxmlformats-officedocument.presentationml.slide+xml"/>
  <Override PartName="/ppt/slides/slide4324.xml" ContentType="application/vnd.openxmlformats-officedocument.presentationml.slide+xml"/>
  <Override PartName="/ppt/slides/slide4325.xml" ContentType="application/vnd.openxmlformats-officedocument.presentationml.slide+xml"/>
  <Override PartName="/ppt/slides/slide4326.xml" ContentType="application/vnd.openxmlformats-officedocument.presentationml.slide+xml"/>
  <Override PartName="/ppt/slides/slide4327.xml" ContentType="application/vnd.openxmlformats-officedocument.presentationml.slide+xml"/>
  <Override PartName="/ppt/slides/slide4328.xml" ContentType="application/vnd.openxmlformats-officedocument.presentationml.slide+xml"/>
  <Override PartName="/ppt/slides/slide4329.xml" ContentType="application/vnd.openxmlformats-officedocument.presentationml.slide+xml"/>
  <Override PartName="/ppt/slides/slide4330.xml" ContentType="application/vnd.openxmlformats-officedocument.presentationml.slide+xml"/>
  <Override PartName="/ppt/slides/slide4331.xml" ContentType="application/vnd.openxmlformats-officedocument.presentationml.slide+xml"/>
  <Override PartName="/ppt/slides/slide4332.xml" ContentType="application/vnd.openxmlformats-officedocument.presentationml.slide+xml"/>
  <Override PartName="/ppt/slides/slide4333.xml" ContentType="application/vnd.openxmlformats-officedocument.presentationml.slide+xml"/>
  <Override PartName="/ppt/slides/slide4334.xml" ContentType="application/vnd.openxmlformats-officedocument.presentationml.slide+xml"/>
  <Override PartName="/ppt/slides/slide4335.xml" ContentType="application/vnd.openxmlformats-officedocument.presentationml.slide+xml"/>
  <Override PartName="/ppt/slides/slide4336.xml" ContentType="application/vnd.openxmlformats-officedocument.presentationml.slide+xml"/>
  <Override PartName="/ppt/slides/slide4337.xml" ContentType="application/vnd.openxmlformats-officedocument.presentationml.slide+xml"/>
  <Override PartName="/ppt/slides/slide4338.xml" ContentType="application/vnd.openxmlformats-officedocument.presentationml.slide+xml"/>
  <Override PartName="/ppt/slides/slide4339.xml" ContentType="application/vnd.openxmlformats-officedocument.presentationml.slide+xml"/>
  <Override PartName="/ppt/slides/slide4340.xml" ContentType="application/vnd.openxmlformats-officedocument.presentationml.slide+xml"/>
  <Override PartName="/ppt/slides/slide4341.xml" ContentType="application/vnd.openxmlformats-officedocument.presentationml.slide+xml"/>
  <Override PartName="/ppt/slides/slide4342.xml" ContentType="application/vnd.openxmlformats-officedocument.presentationml.slide+xml"/>
  <Override PartName="/ppt/slides/slide4343.xml" ContentType="application/vnd.openxmlformats-officedocument.presentationml.slide+xml"/>
  <Override PartName="/ppt/slides/slide4344.xml" ContentType="application/vnd.openxmlformats-officedocument.presentationml.slide+xml"/>
  <Override PartName="/ppt/slides/slide4345.xml" ContentType="application/vnd.openxmlformats-officedocument.presentationml.slide+xml"/>
  <Override PartName="/ppt/slides/slide4346.xml" ContentType="application/vnd.openxmlformats-officedocument.presentationml.slide+xml"/>
  <Override PartName="/ppt/slides/slide4347.xml" ContentType="application/vnd.openxmlformats-officedocument.presentationml.slide+xml"/>
  <Override PartName="/ppt/slides/slide4348.xml" ContentType="application/vnd.openxmlformats-officedocument.presentationml.slide+xml"/>
  <Override PartName="/ppt/slides/slide4349.xml" ContentType="application/vnd.openxmlformats-officedocument.presentationml.slide+xml"/>
  <Override PartName="/ppt/slides/slide4350.xml" ContentType="application/vnd.openxmlformats-officedocument.presentationml.slide+xml"/>
  <Override PartName="/ppt/slides/slide4351.xml" ContentType="application/vnd.openxmlformats-officedocument.presentationml.slide+xml"/>
  <Override PartName="/ppt/slides/slide4352.xml" ContentType="application/vnd.openxmlformats-officedocument.presentationml.slide+xml"/>
  <Override PartName="/ppt/slides/slide4353.xml" ContentType="application/vnd.openxmlformats-officedocument.presentationml.slide+xml"/>
  <Override PartName="/ppt/slides/slide4354.xml" ContentType="application/vnd.openxmlformats-officedocument.presentationml.slide+xml"/>
  <Override PartName="/ppt/slides/slide4355.xml" ContentType="application/vnd.openxmlformats-officedocument.presentationml.slide+xml"/>
  <Override PartName="/ppt/slides/slide4356.xml" ContentType="application/vnd.openxmlformats-officedocument.presentationml.slide+xml"/>
  <Override PartName="/ppt/slides/slide4357.xml" ContentType="application/vnd.openxmlformats-officedocument.presentationml.slide+xml"/>
  <Override PartName="/ppt/slides/slide4358.xml" ContentType="application/vnd.openxmlformats-officedocument.presentationml.slide+xml"/>
  <Override PartName="/ppt/slides/slide4359.xml" ContentType="application/vnd.openxmlformats-officedocument.presentationml.slide+xml"/>
  <Override PartName="/ppt/slides/slide4360.xml" ContentType="application/vnd.openxmlformats-officedocument.presentationml.slide+xml"/>
  <Override PartName="/ppt/slides/slide4361.xml" ContentType="application/vnd.openxmlformats-officedocument.presentationml.slide+xml"/>
  <Override PartName="/ppt/slides/slide4362.xml" ContentType="application/vnd.openxmlformats-officedocument.presentationml.slide+xml"/>
  <Override PartName="/ppt/slides/slide4363.xml" ContentType="application/vnd.openxmlformats-officedocument.presentationml.slide+xml"/>
  <Override PartName="/ppt/slides/slide4364.xml" ContentType="application/vnd.openxmlformats-officedocument.presentationml.slide+xml"/>
  <Override PartName="/ppt/slides/slide4365.xml" ContentType="application/vnd.openxmlformats-officedocument.presentationml.slide+xml"/>
  <Override PartName="/ppt/slides/slide4366.xml" ContentType="application/vnd.openxmlformats-officedocument.presentationml.slide+xml"/>
  <Override PartName="/ppt/slides/slide4367.xml" ContentType="application/vnd.openxmlformats-officedocument.presentationml.slide+xml"/>
  <Override PartName="/ppt/slides/slide4368.xml" ContentType="application/vnd.openxmlformats-officedocument.presentationml.slide+xml"/>
  <Override PartName="/ppt/slides/slide4369.xml" ContentType="application/vnd.openxmlformats-officedocument.presentationml.slide+xml"/>
  <Override PartName="/ppt/slides/slide4370.xml" ContentType="application/vnd.openxmlformats-officedocument.presentationml.slide+xml"/>
  <Override PartName="/ppt/slides/slide4371.xml" ContentType="application/vnd.openxmlformats-officedocument.presentationml.slide+xml"/>
  <Override PartName="/ppt/slides/slide4372.xml" ContentType="application/vnd.openxmlformats-officedocument.presentationml.slide+xml"/>
  <Override PartName="/ppt/slides/slide4373.xml" ContentType="application/vnd.openxmlformats-officedocument.presentationml.slide+xml"/>
  <Override PartName="/ppt/slides/slide4374.xml" ContentType="application/vnd.openxmlformats-officedocument.presentationml.slide+xml"/>
  <Override PartName="/ppt/slides/slide4375.xml" ContentType="application/vnd.openxmlformats-officedocument.presentationml.slide+xml"/>
  <Override PartName="/ppt/slides/slide4376.xml" ContentType="application/vnd.openxmlformats-officedocument.presentationml.slide+xml"/>
  <Override PartName="/ppt/slides/slide4377.xml" ContentType="application/vnd.openxmlformats-officedocument.presentationml.slide+xml"/>
  <Override PartName="/ppt/slides/slide4378.xml" ContentType="application/vnd.openxmlformats-officedocument.presentationml.slide+xml"/>
  <Override PartName="/ppt/slides/slide4379.xml" ContentType="application/vnd.openxmlformats-officedocument.presentationml.slide+xml"/>
  <Override PartName="/ppt/slides/slide4380.xml" ContentType="application/vnd.openxmlformats-officedocument.presentationml.slide+xml"/>
  <Override PartName="/ppt/slides/slide4381.xml" ContentType="application/vnd.openxmlformats-officedocument.presentationml.slide+xml"/>
  <Override PartName="/ppt/slides/slide4382.xml" ContentType="application/vnd.openxmlformats-officedocument.presentationml.slide+xml"/>
  <Override PartName="/ppt/slides/slide4383.xml" ContentType="application/vnd.openxmlformats-officedocument.presentationml.slide+xml"/>
  <Override PartName="/ppt/slides/slide4384.xml" ContentType="application/vnd.openxmlformats-officedocument.presentationml.slide+xml"/>
  <Override PartName="/ppt/slides/slide4385.xml" ContentType="application/vnd.openxmlformats-officedocument.presentationml.slide+xml"/>
  <Override PartName="/ppt/slides/slide4386.xml" ContentType="application/vnd.openxmlformats-officedocument.presentationml.slide+xml"/>
  <Override PartName="/ppt/slides/slide4387.xml" ContentType="application/vnd.openxmlformats-officedocument.presentationml.slide+xml"/>
  <Override PartName="/ppt/slides/slide4388.xml" ContentType="application/vnd.openxmlformats-officedocument.presentationml.slide+xml"/>
  <Override PartName="/ppt/slides/slide4389.xml" ContentType="application/vnd.openxmlformats-officedocument.presentationml.slide+xml"/>
  <Override PartName="/ppt/slides/slide4390.xml" ContentType="application/vnd.openxmlformats-officedocument.presentationml.slide+xml"/>
  <Override PartName="/ppt/slides/slide4391.xml" ContentType="application/vnd.openxmlformats-officedocument.presentationml.slide+xml"/>
  <Override PartName="/ppt/slides/slide4392.xml" ContentType="application/vnd.openxmlformats-officedocument.presentationml.slide+xml"/>
  <Override PartName="/ppt/slides/slide4393.xml" ContentType="application/vnd.openxmlformats-officedocument.presentationml.slide+xml"/>
  <Override PartName="/ppt/slides/slide4394.xml" ContentType="application/vnd.openxmlformats-officedocument.presentationml.slide+xml"/>
  <Override PartName="/ppt/slides/slide4395.xml" ContentType="application/vnd.openxmlformats-officedocument.presentationml.slide+xml"/>
  <Override PartName="/ppt/slides/slide4396.xml" ContentType="application/vnd.openxmlformats-officedocument.presentationml.slide+xml"/>
  <Override PartName="/ppt/slides/slide4397.xml" ContentType="application/vnd.openxmlformats-officedocument.presentationml.slide+xml"/>
  <Override PartName="/ppt/slides/slide4398.xml" ContentType="application/vnd.openxmlformats-officedocument.presentationml.slide+xml"/>
  <Override PartName="/ppt/slides/slide4399.xml" ContentType="application/vnd.openxmlformats-officedocument.presentationml.slide+xml"/>
  <Override PartName="/ppt/slides/slide4400.xml" ContentType="application/vnd.openxmlformats-officedocument.presentationml.slide+xml"/>
  <Override PartName="/ppt/slides/slide4401.xml" ContentType="application/vnd.openxmlformats-officedocument.presentationml.slide+xml"/>
  <Override PartName="/ppt/slides/slide4402.xml" ContentType="application/vnd.openxmlformats-officedocument.presentationml.slide+xml"/>
  <Override PartName="/ppt/slides/slide4403.xml" ContentType="application/vnd.openxmlformats-officedocument.presentationml.slide+xml"/>
  <Override PartName="/ppt/slides/slide4404.xml" ContentType="application/vnd.openxmlformats-officedocument.presentationml.slide+xml"/>
  <Override PartName="/ppt/slides/slide4405.xml" ContentType="application/vnd.openxmlformats-officedocument.presentationml.slide+xml"/>
  <Override PartName="/ppt/slides/slide4406.xml" ContentType="application/vnd.openxmlformats-officedocument.presentationml.slide+xml"/>
  <Override PartName="/ppt/slides/slide4407.xml" ContentType="application/vnd.openxmlformats-officedocument.presentationml.slide+xml"/>
  <Override PartName="/ppt/slides/slide4408.xml" ContentType="application/vnd.openxmlformats-officedocument.presentationml.slide+xml"/>
  <Override PartName="/ppt/slides/slide4409.xml" ContentType="application/vnd.openxmlformats-officedocument.presentationml.slide+xml"/>
  <Override PartName="/ppt/slides/slide4410.xml" ContentType="application/vnd.openxmlformats-officedocument.presentationml.slide+xml"/>
  <Override PartName="/ppt/slides/slide4411.xml" ContentType="application/vnd.openxmlformats-officedocument.presentationml.slide+xml"/>
  <Override PartName="/ppt/slides/slide4412.xml" ContentType="application/vnd.openxmlformats-officedocument.presentationml.slide+xml"/>
  <Override PartName="/ppt/slides/slide4413.xml" ContentType="application/vnd.openxmlformats-officedocument.presentationml.slide+xml"/>
  <Override PartName="/ppt/slides/slide4414.xml" ContentType="application/vnd.openxmlformats-officedocument.presentationml.slide+xml"/>
  <Override PartName="/ppt/slides/slide4415.xml" ContentType="application/vnd.openxmlformats-officedocument.presentationml.slide+xml"/>
  <Override PartName="/ppt/slides/slide4416.xml" ContentType="application/vnd.openxmlformats-officedocument.presentationml.slide+xml"/>
  <Override PartName="/ppt/slides/slide4417.xml" ContentType="application/vnd.openxmlformats-officedocument.presentationml.slide+xml"/>
  <Override PartName="/ppt/slides/slide4418.xml" ContentType="application/vnd.openxmlformats-officedocument.presentationml.slide+xml"/>
  <Override PartName="/ppt/slides/slide4419.xml" ContentType="application/vnd.openxmlformats-officedocument.presentationml.slide+xml"/>
  <Override PartName="/ppt/slides/slide4420.xml" ContentType="application/vnd.openxmlformats-officedocument.presentationml.slide+xml"/>
  <Override PartName="/ppt/slides/slide4421.xml" ContentType="application/vnd.openxmlformats-officedocument.presentationml.slide+xml"/>
  <Override PartName="/ppt/slides/slide4422.xml" ContentType="application/vnd.openxmlformats-officedocument.presentationml.slide+xml"/>
  <Override PartName="/ppt/slides/slide4423.xml" ContentType="application/vnd.openxmlformats-officedocument.presentationml.slide+xml"/>
  <Override PartName="/ppt/slides/slide4424.xml" ContentType="application/vnd.openxmlformats-officedocument.presentationml.slide+xml"/>
  <Override PartName="/ppt/slides/slide4425.xml" ContentType="application/vnd.openxmlformats-officedocument.presentationml.slide+xml"/>
  <Override PartName="/ppt/slides/slide4426.xml" ContentType="application/vnd.openxmlformats-officedocument.presentationml.slide+xml"/>
  <Override PartName="/ppt/slides/slide4427.xml" ContentType="application/vnd.openxmlformats-officedocument.presentationml.slide+xml"/>
  <Override PartName="/ppt/slides/slide4428.xml" ContentType="application/vnd.openxmlformats-officedocument.presentationml.slide+xml"/>
  <Override PartName="/ppt/slides/slide4429.xml" ContentType="application/vnd.openxmlformats-officedocument.presentationml.slide+xml"/>
  <Override PartName="/ppt/slides/slide4430.xml" ContentType="application/vnd.openxmlformats-officedocument.presentationml.slide+xml"/>
  <Override PartName="/ppt/slides/slide4431.xml" ContentType="application/vnd.openxmlformats-officedocument.presentationml.slide+xml"/>
  <Override PartName="/ppt/slides/slide4432.xml" ContentType="application/vnd.openxmlformats-officedocument.presentationml.slide+xml"/>
  <Override PartName="/ppt/slides/slide4433.xml" ContentType="application/vnd.openxmlformats-officedocument.presentationml.slide+xml"/>
  <Override PartName="/ppt/slides/slide4434.xml" ContentType="application/vnd.openxmlformats-officedocument.presentationml.slide+xml"/>
  <Override PartName="/ppt/slides/slide4435.xml" ContentType="application/vnd.openxmlformats-officedocument.presentationml.slide+xml"/>
  <Override PartName="/ppt/slides/slide4436.xml" ContentType="application/vnd.openxmlformats-officedocument.presentationml.slide+xml"/>
  <Override PartName="/ppt/slides/slide4437.xml" ContentType="application/vnd.openxmlformats-officedocument.presentationml.slide+xml"/>
  <Override PartName="/ppt/slides/slide4438.xml" ContentType="application/vnd.openxmlformats-officedocument.presentationml.slide+xml"/>
  <Override PartName="/ppt/slides/slide4439.xml" ContentType="application/vnd.openxmlformats-officedocument.presentationml.slide+xml"/>
  <Override PartName="/ppt/slides/slide4440.xml" ContentType="application/vnd.openxmlformats-officedocument.presentationml.slide+xml"/>
  <Override PartName="/ppt/slides/slide4441.xml" ContentType="application/vnd.openxmlformats-officedocument.presentationml.slide+xml"/>
  <Override PartName="/ppt/slides/slide4442.xml" ContentType="application/vnd.openxmlformats-officedocument.presentationml.slide+xml"/>
  <Override PartName="/ppt/slides/slide4443.xml" ContentType="application/vnd.openxmlformats-officedocument.presentationml.slide+xml"/>
  <Override PartName="/ppt/slides/slide4444.xml" ContentType="application/vnd.openxmlformats-officedocument.presentationml.slide+xml"/>
  <Override PartName="/ppt/slides/slide4445.xml" ContentType="application/vnd.openxmlformats-officedocument.presentationml.slide+xml"/>
  <Override PartName="/ppt/slides/slide4446.xml" ContentType="application/vnd.openxmlformats-officedocument.presentationml.slide+xml"/>
  <Override PartName="/ppt/slides/slide4447.xml" ContentType="application/vnd.openxmlformats-officedocument.presentationml.slide+xml"/>
  <Override PartName="/ppt/slides/slide4448.xml" ContentType="application/vnd.openxmlformats-officedocument.presentationml.slide+xml"/>
  <Override PartName="/ppt/slides/slide4449.xml" ContentType="application/vnd.openxmlformats-officedocument.presentationml.slide+xml"/>
  <Override PartName="/ppt/slides/slide4450.xml" ContentType="application/vnd.openxmlformats-officedocument.presentationml.slide+xml"/>
  <Override PartName="/ppt/slides/slide4451.xml" ContentType="application/vnd.openxmlformats-officedocument.presentationml.slide+xml"/>
  <Override PartName="/ppt/slides/slide4452.xml" ContentType="application/vnd.openxmlformats-officedocument.presentationml.slide+xml"/>
  <Override PartName="/ppt/slides/slide4453.xml" ContentType="application/vnd.openxmlformats-officedocument.presentationml.slide+xml"/>
  <Override PartName="/ppt/slides/slide4454.xml" ContentType="application/vnd.openxmlformats-officedocument.presentationml.slide+xml"/>
  <Override PartName="/ppt/slides/slide4455.xml" ContentType="application/vnd.openxmlformats-officedocument.presentationml.slide+xml"/>
  <Override PartName="/ppt/slides/slide4456.xml" ContentType="application/vnd.openxmlformats-officedocument.presentationml.slide+xml"/>
  <Override PartName="/ppt/slides/slide4457.xml" ContentType="application/vnd.openxmlformats-officedocument.presentationml.slide+xml"/>
  <Override PartName="/ppt/slides/slide4458.xml" ContentType="application/vnd.openxmlformats-officedocument.presentationml.slide+xml"/>
  <Override PartName="/ppt/slides/slide4459.xml" ContentType="application/vnd.openxmlformats-officedocument.presentationml.slide+xml"/>
  <Override PartName="/ppt/slides/slide4460.xml" ContentType="application/vnd.openxmlformats-officedocument.presentationml.slide+xml"/>
  <Override PartName="/ppt/slides/slide4461.xml" ContentType="application/vnd.openxmlformats-officedocument.presentationml.slide+xml"/>
  <Override PartName="/ppt/slides/slide4462.xml" ContentType="application/vnd.openxmlformats-officedocument.presentationml.slide+xml"/>
  <Override PartName="/ppt/slides/slide4463.xml" ContentType="application/vnd.openxmlformats-officedocument.presentationml.slide+xml"/>
  <Override PartName="/ppt/slides/slide4464.xml" ContentType="application/vnd.openxmlformats-officedocument.presentationml.slide+xml"/>
  <Override PartName="/ppt/slides/slide4465.xml" ContentType="application/vnd.openxmlformats-officedocument.presentationml.slide+xml"/>
  <Override PartName="/ppt/slides/slide4466.xml" ContentType="application/vnd.openxmlformats-officedocument.presentationml.slide+xml"/>
  <Override PartName="/ppt/slides/slide4467.xml" ContentType="application/vnd.openxmlformats-officedocument.presentationml.slide+xml"/>
  <Override PartName="/ppt/slides/slide4468.xml" ContentType="application/vnd.openxmlformats-officedocument.presentationml.slide+xml"/>
  <Override PartName="/ppt/slides/slide4469.xml" ContentType="application/vnd.openxmlformats-officedocument.presentationml.slide+xml"/>
  <Override PartName="/ppt/slides/slide4470.xml" ContentType="application/vnd.openxmlformats-officedocument.presentationml.slide+xml"/>
  <Override PartName="/ppt/slides/slide4471.xml" ContentType="application/vnd.openxmlformats-officedocument.presentationml.slide+xml"/>
  <Override PartName="/ppt/slides/slide4472.xml" ContentType="application/vnd.openxmlformats-officedocument.presentationml.slide+xml"/>
  <Override PartName="/ppt/slides/slide4473.xml" ContentType="application/vnd.openxmlformats-officedocument.presentationml.slide+xml"/>
  <Override PartName="/ppt/slides/slide4474.xml" ContentType="application/vnd.openxmlformats-officedocument.presentationml.slide+xml"/>
  <Override PartName="/ppt/slides/slide4475.xml" ContentType="application/vnd.openxmlformats-officedocument.presentationml.slide+xml"/>
  <Override PartName="/ppt/slides/slide4476.xml" ContentType="application/vnd.openxmlformats-officedocument.presentationml.slide+xml"/>
  <Override PartName="/ppt/slides/slide4477.xml" ContentType="application/vnd.openxmlformats-officedocument.presentationml.slide+xml"/>
  <Override PartName="/ppt/slides/slide4478.xml" ContentType="application/vnd.openxmlformats-officedocument.presentationml.slide+xml"/>
  <Override PartName="/ppt/slides/slide4479.xml" ContentType="application/vnd.openxmlformats-officedocument.presentationml.slide+xml"/>
  <Override PartName="/ppt/slides/slide4480.xml" ContentType="application/vnd.openxmlformats-officedocument.presentationml.slide+xml"/>
  <Override PartName="/ppt/slides/slide4481.xml" ContentType="application/vnd.openxmlformats-officedocument.presentationml.slide+xml"/>
  <Override PartName="/ppt/slides/slide4482.xml" ContentType="application/vnd.openxmlformats-officedocument.presentationml.slide+xml"/>
  <Override PartName="/ppt/slides/slide4483.xml" ContentType="application/vnd.openxmlformats-officedocument.presentationml.slide+xml"/>
  <Override PartName="/ppt/slides/slide4484.xml" ContentType="application/vnd.openxmlformats-officedocument.presentationml.slide+xml"/>
  <Override PartName="/ppt/slides/slide4485.xml" ContentType="application/vnd.openxmlformats-officedocument.presentationml.slide+xml"/>
  <Override PartName="/ppt/slides/slide4486.xml" ContentType="application/vnd.openxmlformats-officedocument.presentationml.slide+xml"/>
  <Override PartName="/ppt/slides/slide4487.xml" ContentType="application/vnd.openxmlformats-officedocument.presentationml.slide+xml"/>
  <Override PartName="/ppt/slides/slide4488.xml" ContentType="application/vnd.openxmlformats-officedocument.presentationml.slide+xml"/>
  <Override PartName="/ppt/slides/slide4489.xml" ContentType="application/vnd.openxmlformats-officedocument.presentationml.slide+xml"/>
  <Override PartName="/ppt/slides/slide4490.xml" ContentType="application/vnd.openxmlformats-officedocument.presentationml.slide+xml"/>
  <Override PartName="/ppt/slides/slide4491.xml" ContentType="application/vnd.openxmlformats-officedocument.presentationml.slide+xml"/>
  <Override PartName="/ppt/slides/slide4492.xml" ContentType="application/vnd.openxmlformats-officedocument.presentationml.slide+xml"/>
  <Override PartName="/ppt/slides/slide4493.xml" ContentType="application/vnd.openxmlformats-officedocument.presentationml.slide+xml"/>
  <Override PartName="/ppt/slides/slide4494.xml" ContentType="application/vnd.openxmlformats-officedocument.presentationml.slide+xml"/>
  <Override PartName="/ppt/slides/slide4495.xml" ContentType="application/vnd.openxmlformats-officedocument.presentationml.slide+xml"/>
  <Override PartName="/ppt/slides/slide4496.xml" ContentType="application/vnd.openxmlformats-officedocument.presentationml.slide+xml"/>
  <Override PartName="/ppt/slides/slide4497.xml" ContentType="application/vnd.openxmlformats-officedocument.presentationml.slide+xml"/>
  <Override PartName="/ppt/slides/slide4498.xml" ContentType="application/vnd.openxmlformats-officedocument.presentationml.slide+xml"/>
  <Override PartName="/ppt/slides/slide4499.xml" ContentType="application/vnd.openxmlformats-officedocument.presentationml.slide+xml"/>
  <Override PartName="/ppt/slides/slide4500.xml" ContentType="application/vnd.openxmlformats-officedocument.presentationml.slide+xml"/>
  <Override PartName="/ppt/slides/slide4501.xml" ContentType="application/vnd.openxmlformats-officedocument.presentationml.slide+xml"/>
  <Override PartName="/ppt/slides/slide4502.xml" ContentType="application/vnd.openxmlformats-officedocument.presentationml.slide+xml"/>
  <Override PartName="/ppt/slides/slide4503.xml" ContentType="application/vnd.openxmlformats-officedocument.presentationml.slide+xml"/>
  <Override PartName="/ppt/slides/slide4504.xml" ContentType="application/vnd.openxmlformats-officedocument.presentationml.slide+xml"/>
  <Override PartName="/ppt/slides/slide4505.xml" ContentType="application/vnd.openxmlformats-officedocument.presentationml.slide+xml"/>
  <Override PartName="/ppt/slides/slide4506.xml" ContentType="application/vnd.openxmlformats-officedocument.presentationml.slide+xml"/>
  <Override PartName="/ppt/slides/slide4507.xml" ContentType="application/vnd.openxmlformats-officedocument.presentationml.slide+xml"/>
  <Override PartName="/ppt/slides/slide4508.xml" ContentType="application/vnd.openxmlformats-officedocument.presentationml.slide+xml"/>
  <Override PartName="/ppt/slides/slide4509.xml" ContentType="application/vnd.openxmlformats-officedocument.presentationml.slide+xml"/>
  <Override PartName="/ppt/slides/slide4510.xml" ContentType="application/vnd.openxmlformats-officedocument.presentationml.slide+xml"/>
  <Override PartName="/ppt/slides/slide4511.xml" ContentType="application/vnd.openxmlformats-officedocument.presentationml.slide+xml"/>
  <Override PartName="/ppt/slides/slide4512.xml" ContentType="application/vnd.openxmlformats-officedocument.presentationml.slide+xml"/>
  <Override PartName="/ppt/slides/slide4513.xml" ContentType="application/vnd.openxmlformats-officedocument.presentationml.slide+xml"/>
  <Override PartName="/ppt/slides/slide4514.xml" ContentType="application/vnd.openxmlformats-officedocument.presentationml.slide+xml"/>
  <Override PartName="/ppt/slides/slide4515.xml" ContentType="application/vnd.openxmlformats-officedocument.presentationml.slide+xml"/>
  <Override PartName="/ppt/slides/slide4516.xml" ContentType="application/vnd.openxmlformats-officedocument.presentationml.slide+xml"/>
  <Override PartName="/ppt/slides/slide4517.xml" ContentType="application/vnd.openxmlformats-officedocument.presentationml.slide+xml"/>
  <Override PartName="/ppt/slides/slide4518.xml" ContentType="application/vnd.openxmlformats-officedocument.presentationml.slide+xml"/>
  <Override PartName="/ppt/slides/slide4519.xml" ContentType="application/vnd.openxmlformats-officedocument.presentationml.slide+xml"/>
  <Override PartName="/ppt/slides/slide4520.xml" ContentType="application/vnd.openxmlformats-officedocument.presentationml.slide+xml"/>
  <Override PartName="/ppt/slides/slide4521.xml" ContentType="application/vnd.openxmlformats-officedocument.presentationml.slide+xml"/>
  <Override PartName="/ppt/slides/slide4522.xml" ContentType="application/vnd.openxmlformats-officedocument.presentationml.slide+xml"/>
  <Override PartName="/ppt/slides/slide4523.xml" ContentType="application/vnd.openxmlformats-officedocument.presentationml.slide+xml"/>
  <Override PartName="/ppt/slides/slide4524.xml" ContentType="application/vnd.openxmlformats-officedocument.presentationml.slide+xml"/>
  <Override PartName="/ppt/slides/slide4525.xml" ContentType="application/vnd.openxmlformats-officedocument.presentationml.slide+xml"/>
  <Override PartName="/ppt/slides/slide4526.xml" ContentType="application/vnd.openxmlformats-officedocument.presentationml.slide+xml"/>
  <Override PartName="/ppt/slides/slide4527.xml" ContentType="application/vnd.openxmlformats-officedocument.presentationml.slide+xml"/>
  <Override PartName="/ppt/slides/slide4528.xml" ContentType="application/vnd.openxmlformats-officedocument.presentationml.slide+xml"/>
  <Override PartName="/ppt/slides/slide4529.xml" ContentType="application/vnd.openxmlformats-officedocument.presentationml.slide+xml"/>
  <Override PartName="/ppt/slides/slide4530.xml" ContentType="application/vnd.openxmlformats-officedocument.presentationml.slide+xml"/>
  <Override PartName="/ppt/slides/slide4531.xml" ContentType="application/vnd.openxmlformats-officedocument.presentationml.slide+xml"/>
  <Override PartName="/ppt/slides/slide4532.xml" ContentType="application/vnd.openxmlformats-officedocument.presentationml.slide+xml"/>
  <Override PartName="/ppt/slides/slide4533.xml" ContentType="application/vnd.openxmlformats-officedocument.presentationml.slide+xml"/>
  <Override PartName="/ppt/slides/slide4534.xml" ContentType="application/vnd.openxmlformats-officedocument.presentationml.slide+xml"/>
  <Override PartName="/ppt/slides/slide4535.xml" ContentType="application/vnd.openxmlformats-officedocument.presentationml.slide+xml"/>
  <Override PartName="/ppt/slides/slide4536.xml" ContentType="application/vnd.openxmlformats-officedocument.presentationml.slide+xml"/>
  <Override PartName="/ppt/slides/slide4537.xml" ContentType="application/vnd.openxmlformats-officedocument.presentationml.slide+xml"/>
  <Override PartName="/ppt/slides/slide4538.xml" ContentType="application/vnd.openxmlformats-officedocument.presentationml.slide+xml"/>
  <Override PartName="/ppt/slides/slide4539.xml" ContentType="application/vnd.openxmlformats-officedocument.presentationml.slide+xml"/>
  <Override PartName="/ppt/slides/slide4540.xml" ContentType="application/vnd.openxmlformats-officedocument.presentationml.slide+xml"/>
  <Override PartName="/ppt/slides/slide4541.xml" ContentType="application/vnd.openxmlformats-officedocument.presentationml.slide+xml"/>
  <Override PartName="/ppt/slides/slide4542.xml" ContentType="application/vnd.openxmlformats-officedocument.presentationml.slide+xml"/>
  <Override PartName="/ppt/slides/slide4543.xml" ContentType="application/vnd.openxmlformats-officedocument.presentationml.slide+xml"/>
  <Override PartName="/ppt/slides/slide4544.xml" ContentType="application/vnd.openxmlformats-officedocument.presentationml.slide+xml"/>
  <Override PartName="/ppt/slides/slide4545.xml" ContentType="application/vnd.openxmlformats-officedocument.presentationml.slide+xml"/>
  <Override PartName="/ppt/slides/slide4546.xml" ContentType="application/vnd.openxmlformats-officedocument.presentationml.slide+xml"/>
  <Override PartName="/ppt/slides/slide4547.xml" ContentType="application/vnd.openxmlformats-officedocument.presentationml.slide+xml"/>
  <Override PartName="/ppt/slides/slide4548.xml" ContentType="application/vnd.openxmlformats-officedocument.presentationml.slide+xml"/>
  <Override PartName="/ppt/slides/slide4549.xml" ContentType="application/vnd.openxmlformats-officedocument.presentationml.slide+xml"/>
  <Override PartName="/ppt/slides/slide4550.xml" ContentType="application/vnd.openxmlformats-officedocument.presentationml.slide+xml"/>
  <Override PartName="/ppt/slides/slide4551.xml" ContentType="application/vnd.openxmlformats-officedocument.presentationml.slide+xml"/>
  <Override PartName="/ppt/slides/slide4552.xml" ContentType="application/vnd.openxmlformats-officedocument.presentationml.slide+xml"/>
  <Override PartName="/ppt/slides/slide4553.xml" ContentType="application/vnd.openxmlformats-officedocument.presentationml.slide+xml"/>
  <Override PartName="/ppt/slides/slide4554.xml" ContentType="application/vnd.openxmlformats-officedocument.presentationml.slide+xml"/>
  <Override PartName="/ppt/slides/slide4555.xml" ContentType="application/vnd.openxmlformats-officedocument.presentationml.slide+xml"/>
  <Override PartName="/ppt/slides/slide4556.xml" ContentType="application/vnd.openxmlformats-officedocument.presentationml.slide+xml"/>
  <Override PartName="/ppt/slides/slide4557.xml" ContentType="application/vnd.openxmlformats-officedocument.presentationml.slide+xml"/>
  <Override PartName="/ppt/slides/slide4558.xml" ContentType="application/vnd.openxmlformats-officedocument.presentationml.slide+xml"/>
  <Override PartName="/ppt/slides/slide4559.xml" ContentType="application/vnd.openxmlformats-officedocument.presentationml.slide+xml"/>
  <Override PartName="/ppt/slides/slide4560.xml" ContentType="application/vnd.openxmlformats-officedocument.presentationml.slide+xml"/>
  <Override PartName="/ppt/slides/slide4561.xml" ContentType="application/vnd.openxmlformats-officedocument.presentationml.slide+xml"/>
  <Override PartName="/ppt/slides/slide4562.xml" ContentType="application/vnd.openxmlformats-officedocument.presentationml.slide+xml"/>
  <Override PartName="/ppt/slides/slide4563.xml" ContentType="application/vnd.openxmlformats-officedocument.presentationml.slide+xml"/>
  <Override PartName="/ppt/slides/slide4564.xml" ContentType="application/vnd.openxmlformats-officedocument.presentationml.slide+xml"/>
  <Override PartName="/ppt/slides/slide4565.xml" ContentType="application/vnd.openxmlformats-officedocument.presentationml.slide+xml"/>
  <Override PartName="/ppt/slides/slide4566.xml" ContentType="application/vnd.openxmlformats-officedocument.presentationml.slide+xml"/>
  <Override PartName="/ppt/slides/slide4567.xml" ContentType="application/vnd.openxmlformats-officedocument.presentationml.slide+xml"/>
  <Override PartName="/ppt/slides/slide4568.xml" ContentType="application/vnd.openxmlformats-officedocument.presentationml.slide+xml"/>
  <Override PartName="/ppt/slides/slide4569.xml" ContentType="application/vnd.openxmlformats-officedocument.presentationml.slide+xml"/>
  <Override PartName="/ppt/slides/slide4570.xml" ContentType="application/vnd.openxmlformats-officedocument.presentationml.slide+xml"/>
  <Override PartName="/ppt/slides/slide4571.xml" ContentType="application/vnd.openxmlformats-officedocument.presentationml.slide+xml"/>
  <Override PartName="/ppt/slides/slide4572.xml" ContentType="application/vnd.openxmlformats-officedocument.presentationml.slide+xml"/>
  <Override PartName="/ppt/slides/slide4573.xml" ContentType="application/vnd.openxmlformats-officedocument.presentationml.slide+xml"/>
  <Override PartName="/ppt/slides/slide4574.xml" ContentType="application/vnd.openxmlformats-officedocument.presentationml.slide+xml"/>
  <Override PartName="/ppt/slides/slide4575.xml" ContentType="application/vnd.openxmlformats-officedocument.presentationml.slide+xml"/>
  <Override PartName="/ppt/slides/slide4576.xml" ContentType="application/vnd.openxmlformats-officedocument.presentationml.slide+xml"/>
  <Override PartName="/ppt/slides/slide4577.xml" ContentType="application/vnd.openxmlformats-officedocument.presentationml.slide+xml"/>
  <Override PartName="/ppt/slides/slide4578.xml" ContentType="application/vnd.openxmlformats-officedocument.presentationml.slide+xml"/>
  <Override PartName="/ppt/slides/slide4579.xml" ContentType="application/vnd.openxmlformats-officedocument.presentationml.slide+xml"/>
  <Override PartName="/ppt/slides/slide4580.xml" ContentType="application/vnd.openxmlformats-officedocument.presentationml.slide+xml"/>
  <Override PartName="/ppt/slides/slide4581.xml" ContentType="application/vnd.openxmlformats-officedocument.presentationml.slide+xml"/>
  <Override PartName="/ppt/slides/slide4582.xml" ContentType="application/vnd.openxmlformats-officedocument.presentationml.slide+xml"/>
  <Override PartName="/ppt/slides/slide4583.xml" ContentType="application/vnd.openxmlformats-officedocument.presentationml.slide+xml"/>
  <Override PartName="/ppt/slides/slide4584.xml" ContentType="application/vnd.openxmlformats-officedocument.presentationml.slide+xml"/>
  <Override PartName="/ppt/slides/slide4585.xml" ContentType="application/vnd.openxmlformats-officedocument.presentationml.slide+xml"/>
  <Override PartName="/ppt/slides/slide4586.xml" ContentType="application/vnd.openxmlformats-officedocument.presentationml.slide+xml"/>
  <Override PartName="/ppt/slides/slide4587.xml" ContentType="application/vnd.openxmlformats-officedocument.presentationml.slide+xml"/>
  <Override PartName="/ppt/slides/slide4588.xml" ContentType="application/vnd.openxmlformats-officedocument.presentationml.slide+xml"/>
  <Override PartName="/ppt/slides/slide4589.xml" ContentType="application/vnd.openxmlformats-officedocument.presentationml.slide+xml"/>
  <Override PartName="/ppt/slides/slide4590.xml" ContentType="application/vnd.openxmlformats-officedocument.presentationml.slide+xml"/>
  <Override PartName="/ppt/slides/slide4591.xml" ContentType="application/vnd.openxmlformats-officedocument.presentationml.slide+xml"/>
  <Override PartName="/ppt/slides/slide4592.xml" ContentType="application/vnd.openxmlformats-officedocument.presentationml.slide+xml"/>
  <Override PartName="/ppt/slides/slide4593.xml" ContentType="application/vnd.openxmlformats-officedocument.presentationml.slide+xml"/>
  <Override PartName="/ppt/slides/slide4594.xml" ContentType="application/vnd.openxmlformats-officedocument.presentationml.slide+xml"/>
  <Override PartName="/ppt/slides/slide4595.xml" ContentType="application/vnd.openxmlformats-officedocument.presentationml.slide+xml"/>
  <Override PartName="/ppt/slides/slide4596.xml" ContentType="application/vnd.openxmlformats-officedocument.presentationml.slide+xml"/>
  <Override PartName="/ppt/slides/slide4597.xml" ContentType="application/vnd.openxmlformats-officedocument.presentationml.slide+xml"/>
  <Override PartName="/ppt/slides/slide4598.xml" ContentType="application/vnd.openxmlformats-officedocument.presentationml.slide+xml"/>
  <Override PartName="/ppt/slides/slide4599.xml" ContentType="application/vnd.openxmlformats-officedocument.presentationml.slide+xml"/>
  <Override PartName="/ppt/slides/slide4600.xml" ContentType="application/vnd.openxmlformats-officedocument.presentationml.slide+xml"/>
  <Override PartName="/ppt/slides/slide4601.xml" ContentType="application/vnd.openxmlformats-officedocument.presentationml.slide+xml"/>
  <Override PartName="/ppt/slides/slide4602.xml" ContentType="application/vnd.openxmlformats-officedocument.presentationml.slide+xml"/>
  <Override PartName="/ppt/slides/slide4603.xml" ContentType="application/vnd.openxmlformats-officedocument.presentationml.slide+xml"/>
  <Override PartName="/ppt/slides/slide4604.xml" ContentType="application/vnd.openxmlformats-officedocument.presentationml.slide+xml"/>
  <Override PartName="/ppt/slides/slide4605.xml" ContentType="application/vnd.openxmlformats-officedocument.presentationml.slide+xml"/>
  <Override PartName="/ppt/slides/slide4606.xml" ContentType="application/vnd.openxmlformats-officedocument.presentationml.slide+xml"/>
  <Override PartName="/ppt/slides/slide4607.xml" ContentType="application/vnd.openxmlformats-officedocument.presentationml.slide+xml"/>
  <Override PartName="/ppt/slides/slide4608.xml" ContentType="application/vnd.openxmlformats-officedocument.presentationml.slide+xml"/>
  <Override PartName="/ppt/slides/slide4609.xml" ContentType="application/vnd.openxmlformats-officedocument.presentationml.slide+xml"/>
  <Override PartName="/ppt/slides/slide4610.xml" ContentType="application/vnd.openxmlformats-officedocument.presentationml.slide+xml"/>
  <Override PartName="/ppt/slides/slide4611.xml" ContentType="application/vnd.openxmlformats-officedocument.presentationml.slide+xml"/>
  <Override PartName="/ppt/slides/slide4612.xml" ContentType="application/vnd.openxmlformats-officedocument.presentationml.slide+xml"/>
  <Override PartName="/ppt/slides/slide4613.xml" ContentType="application/vnd.openxmlformats-officedocument.presentationml.slide+xml"/>
  <Override PartName="/ppt/slides/slide4614.xml" ContentType="application/vnd.openxmlformats-officedocument.presentationml.slide+xml"/>
  <Override PartName="/ppt/slides/slide4615.xml" ContentType="application/vnd.openxmlformats-officedocument.presentationml.slide+xml"/>
  <Override PartName="/ppt/slides/slide4616.xml" ContentType="application/vnd.openxmlformats-officedocument.presentationml.slide+xml"/>
  <Override PartName="/ppt/slides/slide4617.xml" ContentType="application/vnd.openxmlformats-officedocument.presentationml.slide+xml"/>
  <Override PartName="/ppt/slides/slide4618.xml" ContentType="application/vnd.openxmlformats-officedocument.presentationml.slide+xml"/>
  <Override PartName="/ppt/slides/slide4619.xml" ContentType="application/vnd.openxmlformats-officedocument.presentationml.slide+xml"/>
  <Override PartName="/ppt/slides/slide4620.xml" ContentType="application/vnd.openxmlformats-officedocument.presentationml.slide+xml"/>
  <Override PartName="/ppt/slides/slide4621.xml" ContentType="application/vnd.openxmlformats-officedocument.presentationml.slide+xml"/>
  <Override PartName="/ppt/slides/slide4622.xml" ContentType="application/vnd.openxmlformats-officedocument.presentationml.slide+xml"/>
  <Override PartName="/ppt/slides/slide4623.xml" ContentType="application/vnd.openxmlformats-officedocument.presentationml.slide+xml"/>
  <Override PartName="/ppt/slides/slide4624.xml" ContentType="application/vnd.openxmlformats-officedocument.presentationml.slide+xml"/>
  <Override PartName="/ppt/slides/slide4625.xml" ContentType="application/vnd.openxmlformats-officedocument.presentationml.slide+xml"/>
  <Override PartName="/ppt/slides/slide4626.xml" ContentType="application/vnd.openxmlformats-officedocument.presentationml.slide+xml"/>
  <Override PartName="/ppt/slides/slide4627.xml" ContentType="application/vnd.openxmlformats-officedocument.presentationml.slide+xml"/>
  <Override PartName="/ppt/slides/slide4628.xml" ContentType="application/vnd.openxmlformats-officedocument.presentationml.slide+xml"/>
  <Override PartName="/ppt/slides/slide4629.xml" ContentType="application/vnd.openxmlformats-officedocument.presentationml.slide+xml"/>
  <Override PartName="/ppt/slides/slide4630.xml" ContentType="application/vnd.openxmlformats-officedocument.presentationml.slide+xml"/>
  <Override PartName="/ppt/slides/slide4631.xml" ContentType="application/vnd.openxmlformats-officedocument.presentationml.slide+xml"/>
  <Override PartName="/ppt/slides/slide4632.xml" ContentType="application/vnd.openxmlformats-officedocument.presentationml.slide+xml"/>
  <Override PartName="/ppt/slides/slide4633.xml" ContentType="application/vnd.openxmlformats-officedocument.presentationml.slide+xml"/>
  <Override PartName="/ppt/slides/slide4634.xml" ContentType="application/vnd.openxmlformats-officedocument.presentationml.slide+xml"/>
  <Override PartName="/ppt/slides/slide4635.xml" ContentType="application/vnd.openxmlformats-officedocument.presentationml.slide+xml"/>
  <Override PartName="/ppt/slides/slide4636.xml" ContentType="application/vnd.openxmlformats-officedocument.presentationml.slide+xml"/>
  <Override PartName="/ppt/slides/slide4637.xml" ContentType="application/vnd.openxmlformats-officedocument.presentationml.slide+xml"/>
  <Override PartName="/ppt/slides/slide4638.xml" ContentType="application/vnd.openxmlformats-officedocument.presentationml.slide+xml"/>
  <Override PartName="/ppt/slides/slide4639.xml" ContentType="application/vnd.openxmlformats-officedocument.presentationml.slide+xml"/>
  <Override PartName="/ppt/slides/slide4640.xml" ContentType="application/vnd.openxmlformats-officedocument.presentationml.slide+xml"/>
  <Override PartName="/ppt/slides/slide4641.xml" ContentType="application/vnd.openxmlformats-officedocument.presentationml.slide+xml"/>
  <Override PartName="/ppt/slides/slide4642.xml" ContentType="application/vnd.openxmlformats-officedocument.presentationml.slide+xml"/>
  <Override PartName="/ppt/slides/slide4643.xml" ContentType="application/vnd.openxmlformats-officedocument.presentationml.slide+xml"/>
  <Override PartName="/ppt/slides/slide4644.xml" ContentType="application/vnd.openxmlformats-officedocument.presentationml.slide+xml"/>
  <Override PartName="/ppt/slides/slide4645.xml" ContentType="application/vnd.openxmlformats-officedocument.presentationml.slide+xml"/>
  <Override PartName="/ppt/slides/slide4646.xml" ContentType="application/vnd.openxmlformats-officedocument.presentationml.slide+xml"/>
  <Override PartName="/ppt/slides/slide4647.xml" ContentType="application/vnd.openxmlformats-officedocument.presentationml.slide+xml"/>
  <Override PartName="/ppt/slides/slide4648.xml" ContentType="application/vnd.openxmlformats-officedocument.presentationml.slide+xml"/>
  <Override PartName="/ppt/slides/slide4649.xml" ContentType="application/vnd.openxmlformats-officedocument.presentationml.slide+xml"/>
  <Override PartName="/ppt/slides/slide4650.xml" ContentType="application/vnd.openxmlformats-officedocument.presentationml.slide+xml"/>
  <Override PartName="/ppt/slides/slide4651.xml" ContentType="application/vnd.openxmlformats-officedocument.presentationml.slide+xml"/>
  <Override PartName="/ppt/slides/slide4652.xml" ContentType="application/vnd.openxmlformats-officedocument.presentationml.slide+xml"/>
  <Override PartName="/ppt/slides/slide4653.xml" ContentType="application/vnd.openxmlformats-officedocument.presentationml.slide+xml"/>
  <Override PartName="/ppt/slides/slide4654.xml" ContentType="application/vnd.openxmlformats-officedocument.presentationml.slide+xml"/>
  <Override PartName="/ppt/slides/slide4655.xml" ContentType="application/vnd.openxmlformats-officedocument.presentationml.slide+xml"/>
  <Override PartName="/ppt/slides/slide4656.xml" ContentType="application/vnd.openxmlformats-officedocument.presentationml.slide+xml"/>
  <Override PartName="/ppt/slides/slide4657.xml" ContentType="application/vnd.openxmlformats-officedocument.presentationml.slide+xml"/>
  <Override PartName="/ppt/slides/slide4658.xml" ContentType="application/vnd.openxmlformats-officedocument.presentationml.slide+xml"/>
  <Override PartName="/ppt/slides/slide4659.xml" ContentType="application/vnd.openxmlformats-officedocument.presentationml.slide+xml"/>
  <Override PartName="/ppt/slides/slide4660.xml" ContentType="application/vnd.openxmlformats-officedocument.presentationml.slide+xml"/>
  <Override PartName="/ppt/slides/slide4661.xml" ContentType="application/vnd.openxmlformats-officedocument.presentationml.slide+xml"/>
  <Override PartName="/ppt/slides/slide4662.xml" ContentType="application/vnd.openxmlformats-officedocument.presentationml.slide+xml"/>
  <Override PartName="/ppt/slides/slide4663.xml" ContentType="application/vnd.openxmlformats-officedocument.presentationml.slide+xml"/>
  <Override PartName="/ppt/slides/slide4664.xml" ContentType="application/vnd.openxmlformats-officedocument.presentationml.slide+xml"/>
  <Override PartName="/ppt/slides/slide4665.xml" ContentType="application/vnd.openxmlformats-officedocument.presentationml.slide+xml"/>
  <Override PartName="/ppt/slides/slide4666.xml" ContentType="application/vnd.openxmlformats-officedocument.presentationml.slide+xml"/>
  <Override PartName="/ppt/slides/slide4667.xml" ContentType="application/vnd.openxmlformats-officedocument.presentationml.slide+xml"/>
  <Override PartName="/ppt/slides/slide4668.xml" ContentType="application/vnd.openxmlformats-officedocument.presentationml.slide+xml"/>
  <Override PartName="/ppt/slides/slide4669.xml" ContentType="application/vnd.openxmlformats-officedocument.presentationml.slide+xml"/>
  <Override PartName="/ppt/slides/slide4670.xml" ContentType="application/vnd.openxmlformats-officedocument.presentationml.slide+xml"/>
  <Override PartName="/ppt/slides/slide4671.xml" ContentType="application/vnd.openxmlformats-officedocument.presentationml.slide+xml"/>
  <Override PartName="/ppt/slides/slide4672.xml" ContentType="application/vnd.openxmlformats-officedocument.presentationml.slide+xml"/>
  <Override PartName="/ppt/slides/slide4673.xml" ContentType="application/vnd.openxmlformats-officedocument.presentationml.slide+xml"/>
  <Override PartName="/ppt/slides/slide4674.xml" ContentType="application/vnd.openxmlformats-officedocument.presentationml.slide+xml"/>
  <Override PartName="/ppt/slides/slide4675.xml" ContentType="application/vnd.openxmlformats-officedocument.presentationml.slide+xml"/>
  <Override PartName="/ppt/slides/slide4676.xml" ContentType="application/vnd.openxmlformats-officedocument.presentationml.slide+xml"/>
  <Override PartName="/ppt/slides/slide4677.xml" ContentType="application/vnd.openxmlformats-officedocument.presentationml.slide+xml"/>
  <Override PartName="/ppt/slides/slide4678.xml" ContentType="application/vnd.openxmlformats-officedocument.presentationml.slide+xml"/>
  <Override PartName="/ppt/slides/slide4679.xml" ContentType="application/vnd.openxmlformats-officedocument.presentationml.slide+xml"/>
  <Override PartName="/ppt/slides/slide4680.xml" ContentType="application/vnd.openxmlformats-officedocument.presentationml.slide+xml"/>
  <Override PartName="/ppt/slides/slide4681.xml" ContentType="application/vnd.openxmlformats-officedocument.presentationml.slide+xml"/>
  <Override PartName="/ppt/slides/slide4682.xml" ContentType="application/vnd.openxmlformats-officedocument.presentationml.slide+xml"/>
  <Override PartName="/ppt/slides/slide4683.xml" ContentType="application/vnd.openxmlformats-officedocument.presentationml.slide+xml"/>
  <Override PartName="/ppt/slides/slide4684.xml" ContentType="application/vnd.openxmlformats-officedocument.presentationml.slide+xml"/>
  <Override PartName="/ppt/slides/slide4685.xml" ContentType="application/vnd.openxmlformats-officedocument.presentationml.slide+xml"/>
  <Override PartName="/ppt/slides/slide4686.xml" ContentType="application/vnd.openxmlformats-officedocument.presentationml.slide+xml"/>
  <Override PartName="/ppt/slides/slide4687.xml" ContentType="application/vnd.openxmlformats-officedocument.presentationml.slide+xml"/>
  <Override PartName="/ppt/slides/slide4688.xml" ContentType="application/vnd.openxmlformats-officedocument.presentationml.slide+xml"/>
  <Override PartName="/ppt/slides/slide4689.xml" ContentType="application/vnd.openxmlformats-officedocument.presentationml.slide+xml"/>
  <Override PartName="/ppt/slides/slide4690.xml" ContentType="application/vnd.openxmlformats-officedocument.presentationml.slide+xml"/>
  <Override PartName="/ppt/slides/slide4691.xml" ContentType="application/vnd.openxmlformats-officedocument.presentationml.slide+xml"/>
  <Override PartName="/ppt/slides/slide4692.xml" ContentType="application/vnd.openxmlformats-officedocument.presentationml.slide+xml"/>
  <Override PartName="/ppt/slides/slide4693.xml" ContentType="application/vnd.openxmlformats-officedocument.presentationml.slide+xml"/>
  <Override PartName="/ppt/slides/slide4694.xml" ContentType="application/vnd.openxmlformats-officedocument.presentationml.slide+xml"/>
  <Override PartName="/ppt/slides/slide4695.xml" ContentType="application/vnd.openxmlformats-officedocument.presentationml.slide+xml"/>
  <Override PartName="/ppt/slides/slide4696.xml" ContentType="application/vnd.openxmlformats-officedocument.presentationml.slide+xml"/>
  <Override PartName="/ppt/slides/slide4697.xml" ContentType="application/vnd.openxmlformats-officedocument.presentationml.slide+xml"/>
  <Override PartName="/ppt/slides/slide4698.xml" ContentType="application/vnd.openxmlformats-officedocument.presentationml.slide+xml"/>
  <Override PartName="/ppt/slides/slide4699.xml" ContentType="application/vnd.openxmlformats-officedocument.presentationml.slide+xml"/>
  <Override PartName="/ppt/slides/slide4700.xml" ContentType="application/vnd.openxmlformats-officedocument.presentationml.slide+xml"/>
  <Override PartName="/ppt/slides/slide4701.xml" ContentType="application/vnd.openxmlformats-officedocument.presentationml.slide+xml"/>
  <Override PartName="/ppt/slides/slide4702.xml" ContentType="application/vnd.openxmlformats-officedocument.presentationml.slide+xml"/>
  <Override PartName="/ppt/slides/slide4703.xml" ContentType="application/vnd.openxmlformats-officedocument.presentationml.slide+xml"/>
  <Override PartName="/ppt/slides/slide4704.xml" ContentType="application/vnd.openxmlformats-officedocument.presentationml.slide+xml"/>
  <Override PartName="/ppt/slides/slide4705.xml" ContentType="application/vnd.openxmlformats-officedocument.presentationml.slide+xml"/>
  <Override PartName="/ppt/slides/slide4706.xml" ContentType="application/vnd.openxmlformats-officedocument.presentationml.slide+xml"/>
  <Override PartName="/ppt/slides/slide4707.xml" ContentType="application/vnd.openxmlformats-officedocument.presentationml.slide+xml"/>
  <Override PartName="/ppt/slides/slide4708.xml" ContentType="application/vnd.openxmlformats-officedocument.presentationml.slide+xml"/>
  <Override PartName="/ppt/slides/slide4709.xml" ContentType="application/vnd.openxmlformats-officedocument.presentationml.slide+xml"/>
  <Override PartName="/ppt/slides/slide4710.xml" ContentType="application/vnd.openxmlformats-officedocument.presentationml.slide+xml"/>
  <Override PartName="/ppt/slides/slide4711.xml" ContentType="application/vnd.openxmlformats-officedocument.presentationml.slide+xml"/>
  <Override PartName="/ppt/slides/slide4712.xml" ContentType="application/vnd.openxmlformats-officedocument.presentationml.slide+xml"/>
  <Override PartName="/ppt/slides/slide4713.xml" ContentType="application/vnd.openxmlformats-officedocument.presentationml.slide+xml"/>
  <Override PartName="/ppt/slides/slide4714.xml" ContentType="application/vnd.openxmlformats-officedocument.presentationml.slide+xml"/>
  <Override PartName="/ppt/slides/slide4715.xml" ContentType="application/vnd.openxmlformats-officedocument.presentationml.slide+xml"/>
  <Override PartName="/ppt/slides/slide4716.xml" ContentType="application/vnd.openxmlformats-officedocument.presentationml.slide+xml"/>
  <Override PartName="/ppt/slides/slide4717.xml" ContentType="application/vnd.openxmlformats-officedocument.presentationml.slide+xml"/>
  <Override PartName="/ppt/slides/slide4718.xml" ContentType="application/vnd.openxmlformats-officedocument.presentationml.slide+xml"/>
  <Override PartName="/ppt/slides/slide4719.xml" ContentType="application/vnd.openxmlformats-officedocument.presentationml.slide+xml"/>
  <Override PartName="/ppt/slides/slide4720.xml" ContentType="application/vnd.openxmlformats-officedocument.presentationml.slide+xml"/>
  <Override PartName="/ppt/slides/slide4721.xml" ContentType="application/vnd.openxmlformats-officedocument.presentationml.slide+xml"/>
  <Override PartName="/ppt/slides/slide4722.xml" ContentType="application/vnd.openxmlformats-officedocument.presentationml.slide+xml"/>
  <Override PartName="/ppt/slides/slide4723.xml" ContentType="application/vnd.openxmlformats-officedocument.presentationml.slide+xml"/>
  <Override PartName="/ppt/slides/slide4724.xml" ContentType="application/vnd.openxmlformats-officedocument.presentationml.slide+xml"/>
  <Override PartName="/ppt/slides/slide4725.xml" ContentType="application/vnd.openxmlformats-officedocument.presentationml.slide+xml"/>
  <Override PartName="/ppt/slides/slide4726.xml" ContentType="application/vnd.openxmlformats-officedocument.presentationml.slide+xml"/>
  <Override PartName="/ppt/slides/slide4727.xml" ContentType="application/vnd.openxmlformats-officedocument.presentationml.slide+xml"/>
  <Override PartName="/ppt/slides/slide4728.xml" ContentType="application/vnd.openxmlformats-officedocument.presentationml.slide+xml"/>
  <Override PartName="/ppt/slides/slide4729.xml" ContentType="application/vnd.openxmlformats-officedocument.presentationml.slide+xml"/>
  <Override PartName="/ppt/slides/slide4730.xml" ContentType="application/vnd.openxmlformats-officedocument.presentationml.slide+xml"/>
  <Override PartName="/ppt/slides/slide4731.xml" ContentType="application/vnd.openxmlformats-officedocument.presentationml.slide+xml"/>
  <Override PartName="/ppt/slides/slide4732.xml" ContentType="application/vnd.openxmlformats-officedocument.presentationml.slide+xml"/>
  <Override PartName="/ppt/slides/slide4733.xml" ContentType="application/vnd.openxmlformats-officedocument.presentationml.slide+xml"/>
  <Override PartName="/ppt/slides/slide4734.xml" ContentType="application/vnd.openxmlformats-officedocument.presentationml.slide+xml"/>
  <Override PartName="/ppt/slides/slide4735.xml" ContentType="application/vnd.openxmlformats-officedocument.presentationml.slide+xml"/>
  <Override PartName="/ppt/slides/slide4736.xml" ContentType="application/vnd.openxmlformats-officedocument.presentationml.slide+xml"/>
  <Override PartName="/ppt/slides/slide4737.xml" ContentType="application/vnd.openxmlformats-officedocument.presentationml.slide+xml"/>
  <Override PartName="/ppt/slides/slide4738.xml" ContentType="application/vnd.openxmlformats-officedocument.presentationml.slide+xml"/>
  <Override PartName="/ppt/slides/slide4739.xml" ContentType="application/vnd.openxmlformats-officedocument.presentationml.slide+xml"/>
  <Override PartName="/ppt/slides/slide4740.xml" ContentType="application/vnd.openxmlformats-officedocument.presentationml.slide+xml"/>
  <Override PartName="/ppt/slides/slide4741.xml" ContentType="application/vnd.openxmlformats-officedocument.presentationml.slide+xml"/>
  <Override PartName="/ppt/slides/slide4742.xml" ContentType="application/vnd.openxmlformats-officedocument.presentationml.slide+xml"/>
  <Override PartName="/ppt/slides/slide4743.xml" ContentType="application/vnd.openxmlformats-officedocument.presentationml.slide+xml"/>
  <Override PartName="/ppt/slides/slide4744.xml" ContentType="application/vnd.openxmlformats-officedocument.presentationml.slide+xml"/>
  <Override PartName="/ppt/slides/slide4745.xml" ContentType="application/vnd.openxmlformats-officedocument.presentationml.slide+xml"/>
  <Override PartName="/ppt/slides/slide4746.xml" ContentType="application/vnd.openxmlformats-officedocument.presentationml.slide+xml"/>
  <Override PartName="/ppt/slides/slide4747.xml" ContentType="application/vnd.openxmlformats-officedocument.presentationml.slide+xml"/>
  <Override PartName="/ppt/slides/slide4748.xml" ContentType="application/vnd.openxmlformats-officedocument.presentationml.slide+xml"/>
  <Override PartName="/ppt/slides/slide4749.xml" ContentType="application/vnd.openxmlformats-officedocument.presentationml.slide+xml"/>
  <Override PartName="/ppt/slides/slide4750.xml" ContentType="application/vnd.openxmlformats-officedocument.presentationml.slide+xml"/>
  <Override PartName="/ppt/slides/slide4751.xml" ContentType="application/vnd.openxmlformats-officedocument.presentationml.slide+xml"/>
  <Override PartName="/ppt/slides/slide4752.xml" ContentType="application/vnd.openxmlformats-officedocument.presentationml.slide+xml"/>
  <Override PartName="/ppt/slides/slide4753.xml" ContentType="application/vnd.openxmlformats-officedocument.presentationml.slide+xml"/>
  <Override PartName="/ppt/slides/slide4754.xml" ContentType="application/vnd.openxmlformats-officedocument.presentationml.slide+xml"/>
  <Override PartName="/ppt/slides/slide4755.xml" ContentType="application/vnd.openxmlformats-officedocument.presentationml.slide+xml"/>
  <Override PartName="/ppt/slides/slide4756.xml" ContentType="application/vnd.openxmlformats-officedocument.presentationml.slide+xml"/>
  <Override PartName="/ppt/slides/slide4757.xml" ContentType="application/vnd.openxmlformats-officedocument.presentationml.slide+xml"/>
  <Override PartName="/ppt/slides/slide4758.xml" ContentType="application/vnd.openxmlformats-officedocument.presentationml.slide+xml"/>
  <Override PartName="/ppt/slides/slide4759.xml" ContentType="application/vnd.openxmlformats-officedocument.presentationml.slide+xml"/>
  <Override PartName="/ppt/slides/slide4760.xml" ContentType="application/vnd.openxmlformats-officedocument.presentationml.slide+xml"/>
  <Override PartName="/ppt/slides/slide4761.xml" ContentType="application/vnd.openxmlformats-officedocument.presentationml.slide+xml"/>
  <Override PartName="/ppt/slides/slide4762.xml" ContentType="application/vnd.openxmlformats-officedocument.presentationml.slide+xml"/>
  <Override PartName="/ppt/slides/slide4763.xml" ContentType="application/vnd.openxmlformats-officedocument.presentationml.slide+xml"/>
  <Override PartName="/ppt/slides/slide4764.xml" ContentType="application/vnd.openxmlformats-officedocument.presentationml.slide+xml"/>
  <Override PartName="/ppt/slides/slide4765.xml" ContentType="application/vnd.openxmlformats-officedocument.presentationml.slide+xml"/>
  <Override PartName="/ppt/slides/slide4766.xml" ContentType="application/vnd.openxmlformats-officedocument.presentationml.slide+xml"/>
  <Override PartName="/ppt/slides/slide4767.xml" ContentType="application/vnd.openxmlformats-officedocument.presentationml.slide+xml"/>
  <Override PartName="/ppt/slides/slide4768.xml" ContentType="application/vnd.openxmlformats-officedocument.presentationml.slide+xml"/>
  <Override PartName="/ppt/slides/slide4769.xml" ContentType="application/vnd.openxmlformats-officedocument.presentationml.slide+xml"/>
  <Override PartName="/ppt/slides/slide4770.xml" ContentType="application/vnd.openxmlformats-officedocument.presentationml.slide+xml"/>
  <Override PartName="/ppt/slides/slide4771.xml" ContentType="application/vnd.openxmlformats-officedocument.presentationml.slide+xml"/>
  <Override PartName="/ppt/slides/slide4772.xml" ContentType="application/vnd.openxmlformats-officedocument.presentationml.slide+xml"/>
  <Override PartName="/ppt/slides/slide4773.xml" ContentType="application/vnd.openxmlformats-officedocument.presentationml.slide+xml"/>
  <Override PartName="/ppt/slides/slide4774.xml" ContentType="application/vnd.openxmlformats-officedocument.presentationml.slide+xml"/>
  <Override PartName="/ppt/slides/slide4775.xml" ContentType="application/vnd.openxmlformats-officedocument.presentationml.slide+xml"/>
  <Override PartName="/ppt/slides/slide4776.xml" ContentType="application/vnd.openxmlformats-officedocument.presentationml.slide+xml"/>
  <Override PartName="/ppt/slides/slide4777.xml" ContentType="application/vnd.openxmlformats-officedocument.presentationml.slide+xml"/>
  <Override PartName="/ppt/slides/slide4778.xml" ContentType="application/vnd.openxmlformats-officedocument.presentationml.slide+xml"/>
  <Override PartName="/ppt/slides/slide4779.xml" ContentType="application/vnd.openxmlformats-officedocument.presentationml.slide+xml"/>
  <Override PartName="/ppt/slides/slide4780.xml" ContentType="application/vnd.openxmlformats-officedocument.presentationml.slide+xml"/>
  <Override PartName="/ppt/slides/slide4781.xml" ContentType="application/vnd.openxmlformats-officedocument.presentationml.slide+xml"/>
  <Override PartName="/ppt/slides/slide4782.xml" ContentType="application/vnd.openxmlformats-officedocument.presentationml.slide+xml"/>
  <Override PartName="/ppt/slides/slide4783.xml" ContentType="application/vnd.openxmlformats-officedocument.presentationml.slide+xml"/>
  <Override PartName="/ppt/slides/slide4784.xml" ContentType="application/vnd.openxmlformats-officedocument.presentationml.slide+xml"/>
  <Override PartName="/ppt/slides/slide4785.xml" ContentType="application/vnd.openxmlformats-officedocument.presentationml.slide+xml"/>
  <Override PartName="/ppt/slides/slide4786.xml" ContentType="application/vnd.openxmlformats-officedocument.presentationml.slide+xml"/>
  <Override PartName="/ppt/slides/slide4787.xml" ContentType="application/vnd.openxmlformats-officedocument.presentationml.slide+xml"/>
  <Override PartName="/ppt/slides/slide4788.xml" ContentType="application/vnd.openxmlformats-officedocument.presentationml.slide+xml"/>
  <Override PartName="/ppt/slides/slide4789.xml" ContentType="application/vnd.openxmlformats-officedocument.presentationml.slide+xml"/>
  <Override PartName="/ppt/slides/slide4790.xml" ContentType="application/vnd.openxmlformats-officedocument.presentationml.slide+xml"/>
  <Override PartName="/ppt/slides/slide4791.xml" ContentType="application/vnd.openxmlformats-officedocument.presentationml.slide+xml"/>
  <Override PartName="/ppt/slides/slide4792.xml" ContentType="application/vnd.openxmlformats-officedocument.presentationml.slide+xml"/>
  <Override PartName="/ppt/slides/slide4793.xml" ContentType="application/vnd.openxmlformats-officedocument.presentationml.slide+xml"/>
  <Override PartName="/ppt/slides/slide4794.xml" ContentType="application/vnd.openxmlformats-officedocument.presentationml.slide+xml"/>
  <Override PartName="/ppt/slides/slide4795.xml" ContentType="application/vnd.openxmlformats-officedocument.presentationml.slide+xml"/>
  <Override PartName="/ppt/slides/slide4796.xml" ContentType="application/vnd.openxmlformats-officedocument.presentationml.slide+xml"/>
  <Override PartName="/ppt/slides/slide4797.xml" ContentType="application/vnd.openxmlformats-officedocument.presentationml.slide+xml"/>
  <Override PartName="/ppt/slides/slide4798.xml" ContentType="application/vnd.openxmlformats-officedocument.presentationml.slide+xml"/>
  <Override PartName="/ppt/slides/slide4799.xml" ContentType="application/vnd.openxmlformats-officedocument.presentationml.slide+xml"/>
  <Override PartName="/ppt/slides/slide4800.xml" ContentType="application/vnd.openxmlformats-officedocument.presentationml.slide+xml"/>
  <Override PartName="/ppt/slides/slide4801.xml" ContentType="application/vnd.openxmlformats-officedocument.presentationml.slide+xml"/>
  <Override PartName="/ppt/slides/slide4802.xml" ContentType="application/vnd.openxmlformats-officedocument.presentationml.slide+xml"/>
  <Override PartName="/ppt/slides/slide4803.xml" ContentType="application/vnd.openxmlformats-officedocument.presentationml.slide+xml"/>
  <Override PartName="/ppt/slides/slide4804.xml" ContentType="application/vnd.openxmlformats-officedocument.presentationml.slide+xml"/>
  <Override PartName="/ppt/slides/slide4805.xml" ContentType="application/vnd.openxmlformats-officedocument.presentationml.slide+xml"/>
  <Override PartName="/ppt/slides/slide4806.xml" ContentType="application/vnd.openxmlformats-officedocument.presentationml.slide+xml"/>
  <Override PartName="/ppt/slides/slide4807.xml" ContentType="application/vnd.openxmlformats-officedocument.presentationml.slide+xml"/>
  <Override PartName="/ppt/slides/slide4808.xml" ContentType="application/vnd.openxmlformats-officedocument.presentationml.slide+xml"/>
  <Override PartName="/ppt/slides/slide4809.xml" ContentType="application/vnd.openxmlformats-officedocument.presentationml.slide+xml"/>
  <Override PartName="/ppt/slides/slide4810.xml" ContentType="application/vnd.openxmlformats-officedocument.presentationml.slide+xml"/>
  <Override PartName="/ppt/slides/slide4811.xml" ContentType="application/vnd.openxmlformats-officedocument.presentationml.slide+xml"/>
  <Override PartName="/ppt/slides/slide4812.xml" ContentType="application/vnd.openxmlformats-officedocument.presentationml.slide+xml"/>
  <Override PartName="/ppt/slides/slide4813.xml" ContentType="application/vnd.openxmlformats-officedocument.presentationml.slide+xml"/>
  <Override PartName="/ppt/slides/slide4814.xml" ContentType="application/vnd.openxmlformats-officedocument.presentationml.slide+xml"/>
  <Override PartName="/ppt/slides/slide4815.xml" ContentType="application/vnd.openxmlformats-officedocument.presentationml.slide+xml"/>
  <Override PartName="/ppt/slides/slide4816.xml" ContentType="application/vnd.openxmlformats-officedocument.presentationml.slide+xml"/>
  <Override PartName="/ppt/slides/slide4817.xml" ContentType="application/vnd.openxmlformats-officedocument.presentationml.slide+xml"/>
  <Override PartName="/ppt/slides/slide4818.xml" ContentType="application/vnd.openxmlformats-officedocument.presentationml.slide+xml"/>
  <Override PartName="/ppt/slides/slide4819.xml" ContentType="application/vnd.openxmlformats-officedocument.presentationml.slide+xml"/>
  <Override PartName="/ppt/slides/slide4820.xml" ContentType="application/vnd.openxmlformats-officedocument.presentationml.slide+xml"/>
  <Override PartName="/ppt/slides/slide4821.xml" ContentType="application/vnd.openxmlformats-officedocument.presentationml.slide+xml"/>
  <Override PartName="/ppt/slides/slide4822.xml" ContentType="application/vnd.openxmlformats-officedocument.presentationml.slide+xml"/>
  <Override PartName="/ppt/slides/slide4823.xml" ContentType="application/vnd.openxmlformats-officedocument.presentationml.slide+xml"/>
  <Override PartName="/ppt/slides/slide4824.xml" ContentType="application/vnd.openxmlformats-officedocument.presentationml.slide+xml"/>
  <Override PartName="/ppt/slides/slide4825.xml" ContentType="application/vnd.openxmlformats-officedocument.presentationml.slide+xml"/>
  <Override PartName="/ppt/slides/slide4826.xml" ContentType="application/vnd.openxmlformats-officedocument.presentationml.slide+xml"/>
  <Override PartName="/ppt/slides/slide4827.xml" ContentType="application/vnd.openxmlformats-officedocument.presentationml.slide+xml"/>
  <Override PartName="/ppt/slides/slide4828.xml" ContentType="application/vnd.openxmlformats-officedocument.presentationml.slide+xml"/>
  <Override PartName="/ppt/slides/slide4829.xml" ContentType="application/vnd.openxmlformats-officedocument.presentationml.slide+xml"/>
  <Override PartName="/ppt/slides/slide4830.xml" ContentType="application/vnd.openxmlformats-officedocument.presentationml.slide+xml"/>
  <Override PartName="/ppt/slides/slide4831.xml" ContentType="application/vnd.openxmlformats-officedocument.presentationml.slide+xml"/>
  <Override PartName="/ppt/slides/slide4832.xml" ContentType="application/vnd.openxmlformats-officedocument.presentationml.slide+xml"/>
  <Override PartName="/ppt/slides/slide4833.xml" ContentType="application/vnd.openxmlformats-officedocument.presentationml.slide+xml"/>
  <Override PartName="/ppt/slides/slide4834.xml" ContentType="application/vnd.openxmlformats-officedocument.presentationml.slide+xml"/>
  <Override PartName="/ppt/slides/slide4835.xml" ContentType="application/vnd.openxmlformats-officedocument.presentationml.slide+xml"/>
  <Override PartName="/ppt/slides/slide4836.xml" ContentType="application/vnd.openxmlformats-officedocument.presentationml.slide+xml"/>
  <Override PartName="/ppt/slides/slide4837.xml" ContentType="application/vnd.openxmlformats-officedocument.presentationml.slide+xml"/>
  <Override PartName="/ppt/slides/slide4838.xml" ContentType="application/vnd.openxmlformats-officedocument.presentationml.slide+xml"/>
  <Override PartName="/ppt/slides/slide4839.xml" ContentType="application/vnd.openxmlformats-officedocument.presentationml.slide+xml"/>
  <Override PartName="/ppt/slides/slide4840.xml" ContentType="application/vnd.openxmlformats-officedocument.presentationml.slide+xml"/>
  <Override PartName="/ppt/slides/slide4841.xml" ContentType="application/vnd.openxmlformats-officedocument.presentationml.slide+xml"/>
  <Override PartName="/ppt/slides/slide4842.xml" ContentType="application/vnd.openxmlformats-officedocument.presentationml.slide+xml"/>
  <Override PartName="/ppt/slides/slide4843.xml" ContentType="application/vnd.openxmlformats-officedocument.presentationml.slide+xml"/>
  <Override PartName="/ppt/slides/slide4844.xml" ContentType="application/vnd.openxmlformats-officedocument.presentationml.slide+xml"/>
  <Override PartName="/ppt/slides/slide4845.xml" ContentType="application/vnd.openxmlformats-officedocument.presentationml.slide+xml"/>
  <Override PartName="/ppt/slides/slide4846.xml" ContentType="application/vnd.openxmlformats-officedocument.presentationml.slide+xml"/>
  <Override PartName="/ppt/slides/slide4847.xml" ContentType="application/vnd.openxmlformats-officedocument.presentationml.slide+xml"/>
  <Override PartName="/ppt/slides/slide4848.xml" ContentType="application/vnd.openxmlformats-officedocument.presentationml.slide+xml"/>
  <Override PartName="/ppt/slides/slide4849.xml" ContentType="application/vnd.openxmlformats-officedocument.presentationml.slide+xml"/>
  <Override PartName="/ppt/slides/slide4850.xml" ContentType="application/vnd.openxmlformats-officedocument.presentationml.slide+xml"/>
  <Override PartName="/ppt/slides/slide4851.xml" ContentType="application/vnd.openxmlformats-officedocument.presentationml.slide+xml"/>
  <Override PartName="/ppt/slides/slide4852.xml" ContentType="application/vnd.openxmlformats-officedocument.presentationml.slide+xml"/>
  <Override PartName="/ppt/slides/slide4853.xml" ContentType="application/vnd.openxmlformats-officedocument.presentationml.slide+xml"/>
  <Override PartName="/ppt/slides/slide4854.xml" ContentType="application/vnd.openxmlformats-officedocument.presentationml.slide+xml"/>
  <Override PartName="/ppt/slides/slide4855.xml" ContentType="application/vnd.openxmlformats-officedocument.presentationml.slide+xml"/>
  <Override PartName="/ppt/slides/slide4856.xml" ContentType="application/vnd.openxmlformats-officedocument.presentationml.slide+xml"/>
  <Override PartName="/ppt/slides/slide4857.xml" ContentType="application/vnd.openxmlformats-officedocument.presentationml.slide+xml"/>
  <Override PartName="/ppt/slides/slide4858.xml" ContentType="application/vnd.openxmlformats-officedocument.presentationml.slide+xml"/>
  <Override PartName="/ppt/slides/slide4859.xml" ContentType="application/vnd.openxmlformats-officedocument.presentationml.slide+xml"/>
  <Override PartName="/ppt/slides/slide4860.xml" ContentType="application/vnd.openxmlformats-officedocument.presentationml.slide+xml"/>
  <Override PartName="/ppt/slides/slide4861.xml" ContentType="application/vnd.openxmlformats-officedocument.presentationml.slide+xml"/>
  <Override PartName="/ppt/slides/slide4862.xml" ContentType="application/vnd.openxmlformats-officedocument.presentationml.slide+xml"/>
  <Override PartName="/ppt/slides/slide4863.xml" ContentType="application/vnd.openxmlformats-officedocument.presentationml.slide+xml"/>
  <Override PartName="/ppt/slides/slide4864.xml" ContentType="application/vnd.openxmlformats-officedocument.presentationml.slide+xml"/>
  <Override PartName="/ppt/slides/slide4865.xml" ContentType="application/vnd.openxmlformats-officedocument.presentationml.slide+xml"/>
  <Override PartName="/ppt/slides/slide4866.xml" ContentType="application/vnd.openxmlformats-officedocument.presentationml.slide+xml"/>
  <Override PartName="/ppt/slides/slide4867.xml" ContentType="application/vnd.openxmlformats-officedocument.presentationml.slide+xml"/>
  <Override PartName="/ppt/slides/slide4868.xml" ContentType="application/vnd.openxmlformats-officedocument.presentationml.slide+xml"/>
  <Override PartName="/ppt/slides/slide4869.xml" ContentType="application/vnd.openxmlformats-officedocument.presentationml.slide+xml"/>
  <Override PartName="/ppt/slides/slide4870.xml" ContentType="application/vnd.openxmlformats-officedocument.presentationml.slide+xml"/>
  <Override PartName="/ppt/slides/slide4871.xml" ContentType="application/vnd.openxmlformats-officedocument.presentationml.slide+xml"/>
  <Override PartName="/ppt/slides/slide4872.xml" ContentType="application/vnd.openxmlformats-officedocument.presentationml.slide+xml"/>
  <Override PartName="/ppt/slides/slide4873.xml" ContentType="application/vnd.openxmlformats-officedocument.presentationml.slide+xml"/>
  <Override PartName="/ppt/slides/slide4874.xml" ContentType="application/vnd.openxmlformats-officedocument.presentationml.slide+xml"/>
  <Override PartName="/ppt/slides/slide4875.xml" ContentType="application/vnd.openxmlformats-officedocument.presentationml.slide+xml"/>
  <Override PartName="/ppt/slides/slide4876.xml" ContentType="application/vnd.openxmlformats-officedocument.presentationml.slide+xml"/>
  <Override PartName="/ppt/slides/slide4877.xml" ContentType="application/vnd.openxmlformats-officedocument.presentationml.slide+xml"/>
  <Override PartName="/ppt/slides/slide4878.xml" ContentType="application/vnd.openxmlformats-officedocument.presentationml.slide+xml"/>
  <Override PartName="/ppt/slides/slide4879.xml" ContentType="application/vnd.openxmlformats-officedocument.presentationml.slide+xml"/>
  <Override PartName="/ppt/slides/slide4880.xml" ContentType="application/vnd.openxmlformats-officedocument.presentationml.slide+xml"/>
  <Override PartName="/ppt/slides/slide4881.xml" ContentType="application/vnd.openxmlformats-officedocument.presentationml.slide+xml"/>
  <Override PartName="/ppt/slides/slide4882.xml" ContentType="application/vnd.openxmlformats-officedocument.presentationml.slide+xml"/>
  <Override PartName="/ppt/slides/slide4883.xml" ContentType="application/vnd.openxmlformats-officedocument.presentationml.slide+xml"/>
  <Override PartName="/ppt/slides/slide4884.xml" ContentType="application/vnd.openxmlformats-officedocument.presentationml.slide+xml"/>
  <Override PartName="/ppt/slides/slide4885.xml" ContentType="application/vnd.openxmlformats-officedocument.presentationml.slide+xml"/>
  <Override PartName="/ppt/slides/slide4886.xml" ContentType="application/vnd.openxmlformats-officedocument.presentationml.slide+xml"/>
  <Override PartName="/ppt/slides/slide4887.xml" ContentType="application/vnd.openxmlformats-officedocument.presentationml.slide+xml"/>
  <Override PartName="/ppt/slides/slide4888.xml" ContentType="application/vnd.openxmlformats-officedocument.presentationml.slide+xml"/>
  <Override PartName="/ppt/slides/slide4889.xml" ContentType="application/vnd.openxmlformats-officedocument.presentationml.slide+xml"/>
  <Override PartName="/ppt/slides/slide4890.xml" ContentType="application/vnd.openxmlformats-officedocument.presentationml.slide+xml"/>
  <Override PartName="/ppt/slides/slide4891.xml" ContentType="application/vnd.openxmlformats-officedocument.presentationml.slide+xml"/>
  <Override PartName="/ppt/slides/slide4892.xml" ContentType="application/vnd.openxmlformats-officedocument.presentationml.slide+xml"/>
  <Override PartName="/ppt/slides/slide4893.xml" ContentType="application/vnd.openxmlformats-officedocument.presentationml.slide+xml"/>
  <Override PartName="/ppt/slides/slide4894.xml" ContentType="application/vnd.openxmlformats-officedocument.presentationml.slide+xml"/>
  <Override PartName="/ppt/slides/slide4895.xml" ContentType="application/vnd.openxmlformats-officedocument.presentationml.slide+xml"/>
  <Override PartName="/ppt/slides/slide4896.xml" ContentType="application/vnd.openxmlformats-officedocument.presentationml.slide+xml"/>
  <Override PartName="/ppt/slides/slide4897.xml" ContentType="application/vnd.openxmlformats-officedocument.presentationml.slide+xml"/>
  <Override PartName="/ppt/slides/slide4898.xml" ContentType="application/vnd.openxmlformats-officedocument.presentationml.slide+xml"/>
  <Override PartName="/ppt/slides/slide4899.xml" ContentType="application/vnd.openxmlformats-officedocument.presentationml.slide+xml"/>
  <Override PartName="/ppt/slides/slide4900.xml" ContentType="application/vnd.openxmlformats-officedocument.presentationml.slide+xml"/>
  <Override PartName="/ppt/slides/slide4901.xml" ContentType="application/vnd.openxmlformats-officedocument.presentationml.slide+xml"/>
  <Override PartName="/ppt/slides/slide4902.xml" ContentType="application/vnd.openxmlformats-officedocument.presentationml.slide+xml"/>
  <Override PartName="/ppt/slides/slide4903.xml" ContentType="application/vnd.openxmlformats-officedocument.presentationml.slide+xml"/>
  <Override PartName="/ppt/slides/slide4904.xml" ContentType="application/vnd.openxmlformats-officedocument.presentationml.slide+xml"/>
  <Override PartName="/ppt/slides/slide4905.xml" ContentType="application/vnd.openxmlformats-officedocument.presentationml.slide+xml"/>
  <Override PartName="/ppt/slides/slide4906.xml" ContentType="application/vnd.openxmlformats-officedocument.presentationml.slide+xml"/>
  <Override PartName="/ppt/slides/slide4907.xml" ContentType="application/vnd.openxmlformats-officedocument.presentationml.slide+xml"/>
  <Override PartName="/ppt/slides/slide4908.xml" ContentType="application/vnd.openxmlformats-officedocument.presentationml.slide+xml"/>
  <Override PartName="/ppt/slides/slide4909.xml" ContentType="application/vnd.openxmlformats-officedocument.presentationml.slide+xml"/>
  <Override PartName="/ppt/slides/slide4910.xml" ContentType="application/vnd.openxmlformats-officedocument.presentationml.slide+xml"/>
  <Override PartName="/ppt/slides/slide4911.xml" ContentType="application/vnd.openxmlformats-officedocument.presentationml.slide+xml"/>
  <Override PartName="/ppt/slides/slide4912.xml" ContentType="application/vnd.openxmlformats-officedocument.presentationml.slide+xml"/>
  <Override PartName="/ppt/slides/slide4913.xml" ContentType="application/vnd.openxmlformats-officedocument.presentationml.slide+xml"/>
  <Override PartName="/ppt/slides/slide4914.xml" ContentType="application/vnd.openxmlformats-officedocument.presentationml.slide+xml"/>
  <Override PartName="/ppt/slides/slide4915.xml" ContentType="application/vnd.openxmlformats-officedocument.presentationml.slide+xml"/>
  <Override PartName="/ppt/slides/slide4916.xml" ContentType="application/vnd.openxmlformats-officedocument.presentationml.slide+xml"/>
  <Override PartName="/ppt/slides/slide4917.xml" ContentType="application/vnd.openxmlformats-officedocument.presentationml.slide+xml"/>
  <Override PartName="/ppt/slides/slide4918.xml" ContentType="application/vnd.openxmlformats-officedocument.presentationml.slide+xml"/>
  <Override PartName="/ppt/slides/slide4919.xml" ContentType="application/vnd.openxmlformats-officedocument.presentationml.slide+xml"/>
  <Override PartName="/ppt/slides/slide4920.xml" ContentType="application/vnd.openxmlformats-officedocument.presentationml.slide+xml"/>
  <Override PartName="/ppt/slides/slide4921.xml" ContentType="application/vnd.openxmlformats-officedocument.presentationml.slide+xml"/>
  <Override PartName="/ppt/slides/slide4922.xml" ContentType="application/vnd.openxmlformats-officedocument.presentationml.slide+xml"/>
  <Override PartName="/ppt/slides/slide4923.xml" ContentType="application/vnd.openxmlformats-officedocument.presentationml.slide+xml"/>
  <Override PartName="/ppt/slides/slide4924.xml" ContentType="application/vnd.openxmlformats-officedocument.presentationml.slide+xml"/>
  <Override PartName="/ppt/slides/slide4925.xml" ContentType="application/vnd.openxmlformats-officedocument.presentationml.slide+xml"/>
  <Override PartName="/ppt/slides/slide4926.xml" ContentType="application/vnd.openxmlformats-officedocument.presentationml.slide+xml"/>
  <Override PartName="/ppt/slides/slide4927.xml" ContentType="application/vnd.openxmlformats-officedocument.presentationml.slide+xml"/>
  <Override PartName="/ppt/slides/slide4928.xml" ContentType="application/vnd.openxmlformats-officedocument.presentationml.slide+xml"/>
  <Override PartName="/ppt/slides/slide4929.xml" ContentType="application/vnd.openxmlformats-officedocument.presentationml.slide+xml"/>
  <Override PartName="/ppt/slides/slide4930.xml" ContentType="application/vnd.openxmlformats-officedocument.presentationml.slide+xml"/>
  <Override PartName="/ppt/slides/slide4931.xml" ContentType="application/vnd.openxmlformats-officedocument.presentationml.slide+xml"/>
  <Override PartName="/ppt/slides/slide4932.xml" ContentType="application/vnd.openxmlformats-officedocument.presentationml.slide+xml"/>
  <Override PartName="/ppt/slides/slide4933.xml" ContentType="application/vnd.openxmlformats-officedocument.presentationml.slide+xml"/>
  <Override PartName="/ppt/slides/slide4934.xml" ContentType="application/vnd.openxmlformats-officedocument.presentationml.slide+xml"/>
  <Override PartName="/ppt/slides/slide4935.xml" ContentType="application/vnd.openxmlformats-officedocument.presentationml.slide+xml"/>
  <Override PartName="/ppt/slides/slide4936.xml" ContentType="application/vnd.openxmlformats-officedocument.presentationml.slide+xml"/>
  <Override PartName="/ppt/slides/slide4937.xml" ContentType="application/vnd.openxmlformats-officedocument.presentationml.slide+xml"/>
  <Override PartName="/ppt/slides/slide4938.xml" ContentType="application/vnd.openxmlformats-officedocument.presentationml.slide+xml"/>
  <Override PartName="/ppt/slides/slide4939.xml" ContentType="application/vnd.openxmlformats-officedocument.presentationml.slide+xml"/>
  <Override PartName="/ppt/slides/slide4940.xml" ContentType="application/vnd.openxmlformats-officedocument.presentationml.slide+xml"/>
  <Override PartName="/ppt/slides/slide4941.xml" ContentType="application/vnd.openxmlformats-officedocument.presentationml.slide+xml"/>
  <Override PartName="/ppt/slides/slide4942.xml" ContentType="application/vnd.openxmlformats-officedocument.presentationml.slide+xml"/>
  <Override PartName="/ppt/slides/slide4943.xml" ContentType="application/vnd.openxmlformats-officedocument.presentationml.slide+xml"/>
  <Override PartName="/ppt/slides/slide4944.xml" ContentType="application/vnd.openxmlformats-officedocument.presentationml.slide+xml"/>
  <Override PartName="/ppt/slides/slide4945.xml" ContentType="application/vnd.openxmlformats-officedocument.presentationml.slide+xml"/>
  <Override PartName="/ppt/slides/slide4946.xml" ContentType="application/vnd.openxmlformats-officedocument.presentationml.slide+xml"/>
  <Override PartName="/ppt/slides/slide4947.xml" ContentType="application/vnd.openxmlformats-officedocument.presentationml.slide+xml"/>
  <Override PartName="/ppt/slides/slide4948.xml" ContentType="application/vnd.openxmlformats-officedocument.presentationml.slide+xml"/>
  <Override PartName="/ppt/slides/slide4949.xml" ContentType="application/vnd.openxmlformats-officedocument.presentationml.slide+xml"/>
  <Override PartName="/ppt/slides/slide4950.xml" ContentType="application/vnd.openxmlformats-officedocument.presentationml.slide+xml"/>
  <Override PartName="/ppt/slides/slide4951.xml" ContentType="application/vnd.openxmlformats-officedocument.presentationml.slide+xml"/>
  <Override PartName="/ppt/slides/slide4952.xml" ContentType="application/vnd.openxmlformats-officedocument.presentationml.slide+xml"/>
  <Override PartName="/ppt/slides/slide4953.xml" ContentType="application/vnd.openxmlformats-officedocument.presentationml.slide+xml"/>
  <Override PartName="/ppt/slides/slide4954.xml" ContentType="application/vnd.openxmlformats-officedocument.presentationml.slide+xml"/>
  <Override PartName="/ppt/slides/slide4955.xml" ContentType="application/vnd.openxmlformats-officedocument.presentationml.slide+xml"/>
  <Override PartName="/ppt/slides/slide4956.xml" ContentType="application/vnd.openxmlformats-officedocument.presentationml.slide+xml"/>
  <Override PartName="/ppt/slides/slide4957.xml" ContentType="application/vnd.openxmlformats-officedocument.presentationml.slide+xml"/>
  <Override PartName="/ppt/slides/slide4958.xml" ContentType="application/vnd.openxmlformats-officedocument.presentationml.slide+xml"/>
  <Override PartName="/ppt/slides/slide4959.xml" ContentType="application/vnd.openxmlformats-officedocument.presentationml.slide+xml"/>
  <Override PartName="/ppt/slides/slide4960.xml" ContentType="application/vnd.openxmlformats-officedocument.presentationml.slide+xml"/>
  <Override PartName="/ppt/slides/slide4961.xml" ContentType="application/vnd.openxmlformats-officedocument.presentationml.slide+xml"/>
  <Override PartName="/ppt/slides/slide4962.xml" ContentType="application/vnd.openxmlformats-officedocument.presentationml.slide+xml"/>
  <Override PartName="/ppt/slides/slide4963.xml" ContentType="application/vnd.openxmlformats-officedocument.presentationml.slide+xml"/>
  <Override PartName="/ppt/slides/slide4964.xml" ContentType="application/vnd.openxmlformats-officedocument.presentationml.slide+xml"/>
  <Override PartName="/ppt/slides/slide4965.xml" ContentType="application/vnd.openxmlformats-officedocument.presentationml.slide+xml"/>
  <Override PartName="/ppt/slides/slide4966.xml" ContentType="application/vnd.openxmlformats-officedocument.presentationml.slide+xml"/>
  <Override PartName="/ppt/slides/slide4967.xml" ContentType="application/vnd.openxmlformats-officedocument.presentationml.slide+xml"/>
  <Override PartName="/ppt/slides/slide4968.xml" ContentType="application/vnd.openxmlformats-officedocument.presentationml.slide+xml"/>
  <Override PartName="/ppt/slides/slide4969.xml" ContentType="application/vnd.openxmlformats-officedocument.presentationml.slide+xml"/>
  <Override PartName="/ppt/slides/slide4970.xml" ContentType="application/vnd.openxmlformats-officedocument.presentationml.slide+xml"/>
  <Override PartName="/ppt/slides/slide4971.xml" ContentType="application/vnd.openxmlformats-officedocument.presentationml.slide+xml"/>
  <Override PartName="/ppt/slides/slide4972.xml" ContentType="application/vnd.openxmlformats-officedocument.presentationml.slide+xml"/>
  <Override PartName="/ppt/slides/slide4973.xml" ContentType="application/vnd.openxmlformats-officedocument.presentationml.slide+xml"/>
  <Override PartName="/ppt/slides/slide4974.xml" ContentType="application/vnd.openxmlformats-officedocument.presentationml.slide+xml"/>
  <Override PartName="/ppt/slides/slide4975.xml" ContentType="application/vnd.openxmlformats-officedocument.presentationml.slide+xml"/>
  <Override PartName="/ppt/slides/slide4976.xml" ContentType="application/vnd.openxmlformats-officedocument.presentationml.slide+xml"/>
  <Override PartName="/ppt/slides/slide4977.xml" ContentType="application/vnd.openxmlformats-officedocument.presentationml.slide+xml"/>
  <Override PartName="/ppt/slides/slide4978.xml" ContentType="application/vnd.openxmlformats-officedocument.presentationml.slide+xml"/>
  <Override PartName="/ppt/slides/slide4979.xml" ContentType="application/vnd.openxmlformats-officedocument.presentationml.slide+xml"/>
  <Override PartName="/ppt/slides/slide4980.xml" ContentType="application/vnd.openxmlformats-officedocument.presentationml.slide+xml"/>
  <Override PartName="/ppt/slides/slide4981.xml" ContentType="application/vnd.openxmlformats-officedocument.presentationml.slide+xml"/>
  <Override PartName="/ppt/slides/slide4982.xml" ContentType="application/vnd.openxmlformats-officedocument.presentationml.slide+xml"/>
  <Override PartName="/ppt/slides/slide4983.xml" ContentType="application/vnd.openxmlformats-officedocument.presentationml.slide+xml"/>
  <Override PartName="/ppt/slides/slide4984.xml" ContentType="application/vnd.openxmlformats-officedocument.presentationml.slide+xml"/>
  <Override PartName="/ppt/slides/slide4985.xml" ContentType="application/vnd.openxmlformats-officedocument.presentationml.slide+xml"/>
  <Override PartName="/ppt/slides/slide4986.xml" ContentType="application/vnd.openxmlformats-officedocument.presentationml.slide+xml"/>
  <Override PartName="/ppt/slides/slide4987.xml" ContentType="application/vnd.openxmlformats-officedocument.presentationml.slide+xml"/>
  <Override PartName="/ppt/slides/slide4988.xml" ContentType="application/vnd.openxmlformats-officedocument.presentationml.slide+xml"/>
  <Override PartName="/ppt/slides/slide4989.xml" ContentType="application/vnd.openxmlformats-officedocument.presentationml.slide+xml"/>
  <Override PartName="/ppt/slides/slide4990.xml" ContentType="application/vnd.openxmlformats-officedocument.presentationml.slide+xml"/>
  <Override PartName="/ppt/slides/slide4991.xml" ContentType="application/vnd.openxmlformats-officedocument.presentationml.slide+xml"/>
  <Override PartName="/ppt/slides/slide4992.xml" ContentType="application/vnd.openxmlformats-officedocument.presentationml.slide+xml"/>
  <Override PartName="/ppt/slides/slide4993.xml" ContentType="application/vnd.openxmlformats-officedocument.presentationml.slide+xml"/>
  <Override PartName="/ppt/slides/slide4994.xml" ContentType="application/vnd.openxmlformats-officedocument.presentationml.slide+xml"/>
  <Override PartName="/ppt/slides/slide4995.xml" ContentType="application/vnd.openxmlformats-officedocument.presentationml.slide+xml"/>
  <Override PartName="/ppt/slides/slide4996.xml" ContentType="application/vnd.openxmlformats-officedocument.presentationml.slide+xml"/>
  <Override PartName="/ppt/slides/slide4997.xml" ContentType="application/vnd.openxmlformats-officedocument.presentationml.slide+xml"/>
  <Override PartName="/ppt/slides/slide4998.xml" ContentType="application/vnd.openxmlformats-officedocument.presentationml.slide+xml"/>
  <Override PartName="/ppt/slides/slide4999.xml" ContentType="application/vnd.openxmlformats-officedocument.presentationml.slide+xml"/>
  <Override PartName="/ppt/slides/slide5000.xml" ContentType="application/vnd.openxmlformats-officedocument.presentationml.slide+xml"/>
  <Override PartName="/ppt/slides/slide5001.xml" ContentType="application/vnd.openxmlformats-officedocument.presentationml.slide+xml"/>
  <Override PartName="/ppt/slides/slide5002.xml" ContentType="application/vnd.openxmlformats-officedocument.presentationml.slide+xml"/>
  <Override PartName="/ppt/slides/slide5003.xml" ContentType="application/vnd.openxmlformats-officedocument.presentationml.slide+xml"/>
  <Override PartName="/ppt/slides/slide5004.xml" ContentType="application/vnd.openxmlformats-officedocument.presentationml.slide+xml"/>
  <Override PartName="/ppt/slides/slide5005.xml" ContentType="application/vnd.openxmlformats-officedocument.presentationml.slide+xml"/>
  <Override PartName="/ppt/slides/slide5006.xml" ContentType="application/vnd.openxmlformats-officedocument.presentationml.slide+xml"/>
  <Override PartName="/ppt/slides/slide5007.xml" ContentType="application/vnd.openxmlformats-officedocument.presentationml.slide+xml"/>
  <Override PartName="/ppt/slides/slide5008.xml" ContentType="application/vnd.openxmlformats-officedocument.presentationml.slide+xml"/>
  <Override PartName="/ppt/slides/slide5009.xml" ContentType="application/vnd.openxmlformats-officedocument.presentationml.slide+xml"/>
  <Override PartName="/ppt/slides/slide5010.xml" ContentType="application/vnd.openxmlformats-officedocument.presentationml.slide+xml"/>
  <Override PartName="/ppt/slides/slide5011.xml" ContentType="application/vnd.openxmlformats-officedocument.presentationml.slide+xml"/>
  <Override PartName="/ppt/slides/slide5012.xml" ContentType="application/vnd.openxmlformats-officedocument.presentationml.slide+xml"/>
  <Override PartName="/ppt/slides/slide5013.xml" ContentType="application/vnd.openxmlformats-officedocument.presentationml.slide+xml"/>
  <Override PartName="/ppt/slides/slide5014.xml" ContentType="application/vnd.openxmlformats-officedocument.presentationml.slide+xml"/>
  <Override PartName="/ppt/slides/slide5015.xml" ContentType="application/vnd.openxmlformats-officedocument.presentationml.slide+xml"/>
  <Override PartName="/ppt/slides/slide5016.xml" ContentType="application/vnd.openxmlformats-officedocument.presentationml.slide+xml"/>
  <Override PartName="/ppt/slides/slide5017.xml" ContentType="application/vnd.openxmlformats-officedocument.presentationml.slide+xml"/>
  <Override PartName="/ppt/slides/slide5018.xml" ContentType="application/vnd.openxmlformats-officedocument.presentationml.slide+xml"/>
  <Override PartName="/ppt/slides/slide5019.xml" ContentType="application/vnd.openxmlformats-officedocument.presentationml.slide+xml"/>
  <Override PartName="/ppt/slides/slide5020.xml" ContentType="application/vnd.openxmlformats-officedocument.presentationml.slide+xml"/>
  <Override PartName="/ppt/slides/slide5021.xml" ContentType="application/vnd.openxmlformats-officedocument.presentationml.slide+xml"/>
  <Override PartName="/ppt/slides/slide5022.xml" ContentType="application/vnd.openxmlformats-officedocument.presentationml.slide+xml"/>
  <Override PartName="/ppt/slides/slide5023.xml" ContentType="application/vnd.openxmlformats-officedocument.presentationml.slide+xml"/>
  <Override PartName="/ppt/slides/slide5024.xml" ContentType="application/vnd.openxmlformats-officedocument.presentationml.slide+xml"/>
  <Override PartName="/ppt/slides/slide5025.xml" ContentType="application/vnd.openxmlformats-officedocument.presentationml.slide+xml"/>
  <Override PartName="/ppt/slides/slide5026.xml" ContentType="application/vnd.openxmlformats-officedocument.presentationml.slide+xml"/>
  <Override PartName="/ppt/slides/slide5027.xml" ContentType="application/vnd.openxmlformats-officedocument.presentationml.slide+xml"/>
  <Override PartName="/ppt/slides/slide5028.xml" ContentType="application/vnd.openxmlformats-officedocument.presentationml.slide+xml"/>
  <Override PartName="/ppt/slides/slide5029.xml" ContentType="application/vnd.openxmlformats-officedocument.presentationml.slide+xml"/>
  <Override PartName="/ppt/slides/slide5030.xml" ContentType="application/vnd.openxmlformats-officedocument.presentationml.slide+xml"/>
  <Override PartName="/ppt/slides/slide5031.xml" ContentType="application/vnd.openxmlformats-officedocument.presentationml.slide+xml"/>
  <Override PartName="/ppt/slides/slide5032.xml" ContentType="application/vnd.openxmlformats-officedocument.presentationml.slide+xml"/>
  <Override PartName="/ppt/slides/slide5033.xml" ContentType="application/vnd.openxmlformats-officedocument.presentationml.slide+xml"/>
  <Override PartName="/ppt/slides/slide5034.xml" ContentType="application/vnd.openxmlformats-officedocument.presentationml.slide+xml"/>
  <Override PartName="/ppt/slides/slide5035.xml" ContentType="application/vnd.openxmlformats-officedocument.presentationml.slide+xml"/>
  <Override PartName="/ppt/slides/slide5036.xml" ContentType="application/vnd.openxmlformats-officedocument.presentationml.slide+xml"/>
  <Override PartName="/ppt/slides/slide5037.xml" ContentType="application/vnd.openxmlformats-officedocument.presentationml.slide+xml"/>
  <Override PartName="/ppt/slides/slide5038.xml" ContentType="application/vnd.openxmlformats-officedocument.presentationml.slide+xml"/>
  <Override PartName="/ppt/slides/slide5039.xml" ContentType="application/vnd.openxmlformats-officedocument.presentationml.slide+xml"/>
  <Override PartName="/ppt/slides/slide5040.xml" ContentType="application/vnd.openxmlformats-officedocument.presentationml.slide+xml"/>
  <Override PartName="/ppt/slides/slide5041.xml" ContentType="application/vnd.openxmlformats-officedocument.presentationml.slide+xml"/>
  <Override PartName="/ppt/slides/slide5042.xml" ContentType="application/vnd.openxmlformats-officedocument.presentationml.slide+xml"/>
  <Override PartName="/ppt/slides/slide5043.xml" ContentType="application/vnd.openxmlformats-officedocument.presentationml.slide+xml"/>
  <Override PartName="/ppt/slides/slide5044.xml" ContentType="application/vnd.openxmlformats-officedocument.presentationml.slide+xml"/>
  <Override PartName="/ppt/slides/slide5045.xml" ContentType="application/vnd.openxmlformats-officedocument.presentationml.slide+xml"/>
  <Override PartName="/ppt/slides/slide5046.xml" ContentType="application/vnd.openxmlformats-officedocument.presentationml.slide+xml"/>
  <Override PartName="/ppt/slides/slide5047.xml" ContentType="application/vnd.openxmlformats-officedocument.presentationml.slide+xml"/>
  <Override PartName="/ppt/slides/slide5048.xml" ContentType="application/vnd.openxmlformats-officedocument.presentationml.slide+xml"/>
  <Override PartName="/ppt/slides/slide5049.xml" ContentType="application/vnd.openxmlformats-officedocument.presentationml.slide+xml"/>
  <Override PartName="/ppt/slides/slide5050.xml" ContentType="application/vnd.openxmlformats-officedocument.presentationml.slide+xml"/>
  <Override PartName="/ppt/slides/slide5051.xml" ContentType="application/vnd.openxmlformats-officedocument.presentationml.slide+xml"/>
  <Override PartName="/ppt/slides/slide5052.xml" ContentType="application/vnd.openxmlformats-officedocument.presentationml.slide+xml"/>
  <Override PartName="/ppt/slides/slide5053.xml" ContentType="application/vnd.openxmlformats-officedocument.presentationml.slide+xml"/>
  <Override PartName="/ppt/slides/slide5054.xml" ContentType="application/vnd.openxmlformats-officedocument.presentationml.slide+xml"/>
  <Override PartName="/ppt/slides/slide5055.xml" ContentType="application/vnd.openxmlformats-officedocument.presentationml.slide+xml"/>
  <Override PartName="/ppt/slides/slide5056.xml" ContentType="application/vnd.openxmlformats-officedocument.presentationml.slide+xml"/>
  <Override PartName="/ppt/slides/slide5057.xml" ContentType="application/vnd.openxmlformats-officedocument.presentationml.slide+xml"/>
  <Override PartName="/ppt/slides/slide5058.xml" ContentType="application/vnd.openxmlformats-officedocument.presentationml.slide+xml"/>
  <Override PartName="/ppt/slides/slide5059.xml" ContentType="application/vnd.openxmlformats-officedocument.presentationml.slide+xml"/>
  <Override PartName="/ppt/slides/slide5060.xml" ContentType="application/vnd.openxmlformats-officedocument.presentationml.slide+xml"/>
  <Override PartName="/ppt/slides/slide5061.xml" ContentType="application/vnd.openxmlformats-officedocument.presentationml.slide+xml"/>
  <Override PartName="/ppt/slides/slide5062.xml" ContentType="application/vnd.openxmlformats-officedocument.presentationml.slide+xml"/>
  <Override PartName="/ppt/slides/slide5063.xml" ContentType="application/vnd.openxmlformats-officedocument.presentationml.slide+xml"/>
  <Override PartName="/ppt/slides/slide5064.xml" ContentType="application/vnd.openxmlformats-officedocument.presentationml.slide+xml"/>
  <Override PartName="/ppt/slides/slide5065.xml" ContentType="application/vnd.openxmlformats-officedocument.presentationml.slide+xml"/>
  <Override PartName="/ppt/slides/slide5066.xml" ContentType="application/vnd.openxmlformats-officedocument.presentationml.slide+xml"/>
  <Override PartName="/ppt/slides/slide5067.xml" ContentType="application/vnd.openxmlformats-officedocument.presentationml.slide+xml"/>
  <Override PartName="/ppt/slides/slide5068.xml" ContentType="application/vnd.openxmlformats-officedocument.presentationml.slide+xml"/>
  <Override PartName="/ppt/slides/slide5069.xml" ContentType="application/vnd.openxmlformats-officedocument.presentationml.slide+xml"/>
  <Override PartName="/ppt/slides/slide5070.xml" ContentType="application/vnd.openxmlformats-officedocument.presentationml.slide+xml"/>
  <Override PartName="/ppt/slides/slide5071.xml" ContentType="application/vnd.openxmlformats-officedocument.presentationml.slide+xml"/>
  <Override PartName="/ppt/slides/slide5072.xml" ContentType="application/vnd.openxmlformats-officedocument.presentationml.slide+xml"/>
  <Override PartName="/ppt/slides/slide5073.xml" ContentType="application/vnd.openxmlformats-officedocument.presentationml.slide+xml"/>
  <Override PartName="/ppt/slides/slide5074.xml" ContentType="application/vnd.openxmlformats-officedocument.presentationml.slide+xml"/>
  <Override PartName="/ppt/slides/slide5075.xml" ContentType="application/vnd.openxmlformats-officedocument.presentationml.slide+xml"/>
  <Override PartName="/ppt/slides/slide5076.xml" ContentType="application/vnd.openxmlformats-officedocument.presentationml.slide+xml"/>
  <Override PartName="/ppt/slides/slide50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notesSlides/notesSlide268.xml" ContentType="application/vnd.openxmlformats-officedocument.presentationml.notesSlide+xml"/>
  <Override PartName="/ppt/notesSlides/notesSlide269.xml" ContentType="application/vnd.openxmlformats-officedocument.presentationml.notesSlide+xml"/>
  <Override PartName="/ppt/notesSlides/notesSlide270.xml" ContentType="application/vnd.openxmlformats-officedocument.presentationml.notesSlide+xml"/>
  <Override PartName="/ppt/notesSlides/notesSlide271.xml" ContentType="application/vnd.openxmlformats-officedocument.presentationml.notesSlide+xml"/>
  <Override PartName="/ppt/notesSlides/notesSlide272.xml" ContentType="application/vnd.openxmlformats-officedocument.presentationml.notesSlide+xml"/>
  <Override PartName="/ppt/notesSlides/notesSlide273.xml" ContentType="application/vnd.openxmlformats-officedocument.presentationml.notesSlide+xml"/>
  <Override PartName="/ppt/notesSlides/notesSlide274.xml" ContentType="application/vnd.openxmlformats-officedocument.presentationml.notesSlide+xml"/>
  <Override PartName="/ppt/notesSlides/notesSlide275.xml" ContentType="application/vnd.openxmlformats-officedocument.presentationml.notesSlide+xml"/>
  <Override PartName="/ppt/notesSlides/notesSlide276.xml" ContentType="application/vnd.openxmlformats-officedocument.presentationml.notesSlide+xml"/>
  <Override PartName="/ppt/notesSlides/notesSlide277.xml" ContentType="application/vnd.openxmlformats-officedocument.presentationml.notesSlide+xml"/>
  <Override PartName="/ppt/notesSlides/notesSlide278.xml" ContentType="application/vnd.openxmlformats-officedocument.presentationml.notesSlide+xml"/>
  <Override PartName="/ppt/notesSlides/notesSlide279.xml" ContentType="application/vnd.openxmlformats-officedocument.presentationml.notesSlide+xml"/>
  <Override PartName="/ppt/notesSlides/notesSlide280.xml" ContentType="application/vnd.openxmlformats-officedocument.presentationml.notesSlide+xml"/>
  <Override PartName="/ppt/notesSlides/notesSlide281.xml" ContentType="application/vnd.openxmlformats-officedocument.presentationml.notesSlide+xml"/>
  <Override PartName="/ppt/notesSlides/notesSlide282.xml" ContentType="application/vnd.openxmlformats-officedocument.presentationml.notesSlide+xml"/>
  <Override PartName="/ppt/notesSlides/notesSlide283.xml" ContentType="application/vnd.openxmlformats-officedocument.presentationml.notesSlide+xml"/>
  <Override PartName="/ppt/notesSlides/notesSlide284.xml" ContentType="application/vnd.openxmlformats-officedocument.presentationml.notesSlide+xml"/>
  <Override PartName="/ppt/notesSlides/notesSlide285.xml" ContentType="application/vnd.openxmlformats-officedocument.presentationml.notesSlide+xml"/>
  <Override PartName="/ppt/notesSlides/notesSlide286.xml" ContentType="application/vnd.openxmlformats-officedocument.presentationml.notesSlide+xml"/>
  <Override PartName="/ppt/notesSlides/notesSlide287.xml" ContentType="application/vnd.openxmlformats-officedocument.presentationml.notesSlide+xml"/>
  <Override PartName="/ppt/notesSlides/notesSlide288.xml" ContentType="application/vnd.openxmlformats-officedocument.presentationml.notesSlide+xml"/>
  <Override PartName="/ppt/notesSlides/notesSlide289.xml" ContentType="application/vnd.openxmlformats-officedocument.presentationml.notesSlide+xml"/>
  <Override PartName="/ppt/notesSlides/notesSlide290.xml" ContentType="application/vnd.openxmlformats-officedocument.presentationml.notesSlide+xml"/>
  <Override PartName="/ppt/notesSlides/notesSlide291.xml" ContentType="application/vnd.openxmlformats-officedocument.presentationml.notesSlide+xml"/>
  <Override PartName="/ppt/notesSlides/notesSlide292.xml" ContentType="application/vnd.openxmlformats-officedocument.presentationml.notesSlide+xml"/>
  <Override PartName="/ppt/notesSlides/notesSlide293.xml" ContentType="application/vnd.openxmlformats-officedocument.presentationml.notesSlide+xml"/>
  <Override PartName="/ppt/notesSlides/notesSlide294.xml" ContentType="application/vnd.openxmlformats-officedocument.presentationml.notesSlide+xml"/>
  <Override PartName="/ppt/notesSlides/notesSlide295.xml" ContentType="application/vnd.openxmlformats-officedocument.presentationml.notesSlide+xml"/>
  <Override PartName="/ppt/notesSlides/notesSlide296.xml" ContentType="application/vnd.openxmlformats-officedocument.presentationml.notesSlide+xml"/>
  <Override PartName="/ppt/notesSlides/notesSlide297.xml" ContentType="application/vnd.openxmlformats-officedocument.presentationml.notesSlide+xml"/>
  <Override PartName="/ppt/notesSlides/notesSlide298.xml" ContentType="application/vnd.openxmlformats-officedocument.presentationml.notesSlide+xml"/>
  <Override PartName="/ppt/notesSlides/notesSlide299.xml" ContentType="application/vnd.openxmlformats-officedocument.presentationml.notesSlide+xml"/>
  <Override PartName="/ppt/notesSlides/notesSlide300.xml" ContentType="application/vnd.openxmlformats-officedocument.presentationml.notesSlide+xml"/>
  <Override PartName="/ppt/notesSlides/notesSlide301.xml" ContentType="application/vnd.openxmlformats-officedocument.presentationml.notesSlide+xml"/>
  <Override PartName="/ppt/notesSlides/notesSlide302.xml" ContentType="application/vnd.openxmlformats-officedocument.presentationml.notesSlide+xml"/>
  <Override PartName="/ppt/notesSlides/notesSlide303.xml" ContentType="application/vnd.openxmlformats-officedocument.presentationml.notesSlide+xml"/>
  <Override PartName="/ppt/notesSlides/notesSlide304.xml" ContentType="application/vnd.openxmlformats-officedocument.presentationml.notesSlide+xml"/>
  <Override PartName="/ppt/notesSlides/notesSlide305.xml" ContentType="application/vnd.openxmlformats-officedocument.presentationml.notesSlide+xml"/>
  <Override PartName="/ppt/notesSlides/notesSlide306.xml" ContentType="application/vnd.openxmlformats-officedocument.presentationml.notesSlide+xml"/>
  <Override PartName="/ppt/notesSlides/notesSlide307.xml" ContentType="application/vnd.openxmlformats-officedocument.presentationml.notesSlide+xml"/>
  <Override PartName="/ppt/notesSlides/notesSlide308.xml" ContentType="application/vnd.openxmlformats-officedocument.presentationml.notesSlide+xml"/>
  <Override PartName="/ppt/notesSlides/notesSlide309.xml" ContentType="application/vnd.openxmlformats-officedocument.presentationml.notesSlide+xml"/>
  <Override PartName="/ppt/notesSlides/notesSlide310.xml" ContentType="application/vnd.openxmlformats-officedocument.presentationml.notesSlide+xml"/>
  <Override PartName="/ppt/notesSlides/notesSlide311.xml" ContentType="application/vnd.openxmlformats-officedocument.presentationml.notesSlide+xml"/>
  <Override PartName="/ppt/notesSlides/notesSlide312.xml" ContentType="application/vnd.openxmlformats-officedocument.presentationml.notesSlide+xml"/>
  <Override PartName="/ppt/notesSlides/notesSlide313.xml" ContentType="application/vnd.openxmlformats-officedocument.presentationml.notesSlide+xml"/>
  <Override PartName="/ppt/notesSlides/notesSlide314.xml" ContentType="application/vnd.openxmlformats-officedocument.presentationml.notesSlide+xml"/>
  <Override PartName="/ppt/notesSlides/notesSlide315.xml" ContentType="application/vnd.openxmlformats-officedocument.presentationml.notesSlide+xml"/>
  <Override PartName="/ppt/notesSlides/notesSlide316.xml" ContentType="application/vnd.openxmlformats-officedocument.presentationml.notesSlide+xml"/>
  <Override PartName="/ppt/notesSlides/notesSlide317.xml" ContentType="application/vnd.openxmlformats-officedocument.presentationml.notesSlide+xml"/>
  <Override PartName="/ppt/notesSlides/notesSlide318.xml" ContentType="application/vnd.openxmlformats-officedocument.presentationml.notesSlide+xml"/>
  <Override PartName="/ppt/notesSlides/notesSlide319.xml" ContentType="application/vnd.openxmlformats-officedocument.presentationml.notesSlide+xml"/>
  <Override PartName="/ppt/notesSlides/notesSlide320.xml" ContentType="application/vnd.openxmlformats-officedocument.presentationml.notesSlide+xml"/>
  <Override PartName="/ppt/notesSlides/notesSlide321.xml" ContentType="application/vnd.openxmlformats-officedocument.presentationml.notesSlide+xml"/>
  <Override PartName="/ppt/notesSlides/notesSlide322.xml" ContentType="application/vnd.openxmlformats-officedocument.presentationml.notesSlide+xml"/>
  <Override PartName="/ppt/notesSlides/notesSlide323.xml" ContentType="application/vnd.openxmlformats-officedocument.presentationml.notesSlide+xml"/>
  <Override PartName="/ppt/notesSlides/notesSlide324.xml" ContentType="application/vnd.openxmlformats-officedocument.presentationml.notesSlide+xml"/>
  <Override PartName="/ppt/notesSlides/notesSlide325.xml" ContentType="application/vnd.openxmlformats-officedocument.presentationml.notesSlide+xml"/>
  <Override PartName="/ppt/notesSlides/notesSlide326.xml" ContentType="application/vnd.openxmlformats-officedocument.presentationml.notesSlide+xml"/>
  <Override PartName="/ppt/notesSlides/notesSlide327.xml" ContentType="application/vnd.openxmlformats-officedocument.presentationml.notesSlide+xml"/>
  <Override PartName="/ppt/notesSlides/notesSlide328.xml" ContentType="application/vnd.openxmlformats-officedocument.presentationml.notesSlide+xml"/>
  <Override PartName="/ppt/notesSlides/notesSlide329.xml" ContentType="application/vnd.openxmlformats-officedocument.presentationml.notesSlide+xml"/>
  <Override PartName="/ppt/notesSlides/notesSlide330.xml" ContentType="application/vnd.openxmlformats-officedocument.presentationml.notesSlide+xml"/>
  <Override PartName="/ppt/notesSlides/notesSlide331.xml" ContentType="application/vnd.openxmlformats-officedocument.presentationml.notesSlide+xml"/>
  <Override PartName="/ppt/notesSlides/notesSlide332.xml" ContentType="application/vnd.openxmlformats-officedocument.presentationml.notesSlide+xml"/>
  <Override PartName="/ppt/notesSlides/notesSlide333.xml" ContentType="application/vnd.openxmlformats-officedocument.presentationml.notesSlide+xml"/>
  <Override PartName="/ppt/notesSlides/notesSlide334.xml" ContentType="application/vnd.openxmlformats-officedocument.presentationml.notesSlide+xml"/>
  <Override PartName="/ppt/notesSlides/notesSlide335.xml" ContentType="application/vnd.openxmlformats-officedocument.presentationml.notesSlide+xml"/>
  <Override PartName="/ppt/notesSlides/notesSlide336.xml" ContentType="application/vnd.openxmlformats-officedocument.presentationml.notesSlide+xml"/>
  <Override PartName="/ppt/notesSlides/notesSlide337.xml" ContentType="application/vnd.openxmlformats-officedocument.presentationml.notesSlide+xml"/>
  <Override PartName="/ppt/notesSlides/notesSlide338.xml" ContentType="application/vnd.openxmlformats-officedocument.presentationml.notesSlide+xml"/>
  <Override PartName="/ppt/notesSlides/notesSlide339.xml" ContentType="application/vnd.openxmlformats-officedocument.presentationml.notesSlide+xml"/>
  <Override PartName="/ppt/notesSlides/notesSlide340.xml" ContentType="application/vnd.openxmlformats-officedocument.presentationml.notesSlide+xml"/>
  <Override PartName="/ppt/notesSlides/notesSlide341.xml" ContentType="application/vnd.openxmlformats-officedocument.presentationml.notesSlide+xml"/>
  <Override PartName="/ppt/notesSlides/notesSlide342.xml" ContentType="application/vnd.openxmlformats-officedocument.presentationml.notesSlide+xml"/>
  <Override PartName="/ppt/notesSlides/notesSlide343.xml" ContentType="application/vnd.openxmlformats-officedocument.presentationml.notesSlide+xml"/>
  <Override PartName="/ppt/notesSlides/notesSlide344.xml" ContentType="application/vnd.openxmlformats-officedocument.presentationml.notesSlide+xml"/>
  <Override PartName="/ppt/notesSlides/notesSlide345.xml" ContentType="application/vnd.openxmlformats-officedocument.presentationml.notesSlide+xml"/>
  <Override PartName="/ppt/notesSlides/notesSlide346.xml" ContentType="application/vnd.openxmlformats-officedocument.presentationml.notesSlide+xml"/>
  <Override PartName="/ppt/notesSlides/notesSlide347.xml" ContentType="application/vnd.openxmlformats-officedocument.presentationml.notesSlide+xml"/>
  <Override PartName="/ppt/notesSlides/notesSlide348.xml" ContentType="application/vnd.openxmlformats-officedocument.presentationml.notesSlide+xml"/>
  <Override PartName="/ppt/notesSlides/notesSlide349.xml" ContentType="application/vnd.openxmlformats-officedocument.presentationml.notesSlide+xml"/>
  <Override PartName="/ppt/notesSlides/notesSlide350.xml" ContentType="application/vnd.openxmlformats-officedocument.presentationml.notesSlide+xml"/>
  <Override PartName="/ppt/notesSlides/notesSlide351.xml" ContentType="application/vnd.openxmlformats-officedocument.presentationml.notesSlide+xml"/>
  <Override PartName="/ppt/notesSlides/notesSlide352.xml" ContentType="application/vnd.openxmlformats-officedocument.presentationml.notesSlide+xml"/>
  <Override PartName="/ppt/notesSlides/notesSlide353.xml" ContentType="application/vnd.openxmlformats-officedocument.presentationml.notesSlide+xml"/>
  <Override PartName="/ppt/notesSlides/notesSlide354.xml" ContentType="application/vnd.openxmlformats-officedocument.presentationml.notesSlide+xml"/>
  <Override PartName="/ppt/notesSlides/notesSlide355.xml" ContentType="application/vnd.openxmlformats-officedocument.presentationml.notesSlide+xml"/>
  <Override PartName="/ppt/notesSlides/notesSlide356.xml" ContentType="application/vnd.openxmlformats-officedocument.presentationml.notesSlide+xml"/>
  <Override PartName="/ppt/notesSlides/notesSlide357.xml" ContentType="application/vnd.openxmlformats-officedocument.presentationml.notesSlide+xml"/>
  <Override PartName="/ppt/notesSlides/notesSlide358.xml" ContentType="application/vnd.openxmlformats-officedocument.presentationml.notesSlide+xml"/>
  <Override PartName="/ppt/notesSlides/notesSlide359.xml" ContentType="application/vnd.openxmlformats-officedocument.presentationml.notesSlide+xml"/>
  <Override PartName="/ppt/notesSlides/notesSlide360.xml" ContentType="application/vnd.openxmlformats-officedocument.presentationml.notesSlide+xml"/>
  <Override PartName="/ppt/notesSlides/notesSlide361.xml" ContentType="application/vnd.openxmlformats-officedocument.presentationml.notesSlide+xml"/>
  <Override PartName="/ppt/notesSlides/notesSlide362.xml" ContentType="application/vnd.openxmlformats-officedocument.presentationml.notesSlide+xml"/>
  <Override PartName="/ppt/notesSlides/notesSlide363.xml" ContentType="application/vnd.openxmlformats-officedocument.presentationml.notesSlide+xml"/>
  <Override PartName="/ppt/notesSlides/notesSlide364.xml" ContentType="application/vnd.openxmlformats-officedocument.presentationml.notesSlide+xml"/>
  <Override PartName="/ppt/notesSlides/notesSlide365.xml" ContentType="application/vnd.openxmlformats-officedocument.presentationml.notesSlide+xml"/>
  <Override PartName="/ppt/notesSlides/notesSlide366.xml" ContentType="application/vnd.openxmlformats-officedocument.presentationml.notesSlide+xml"/>
  <Override PartName="/ppt/notesSlides/notesSlide367.xml" ContentType="application/vnd.openxmlformats-officedocument.presentationml.notesSlide+xml"/>
  <Override PartName="/ppt/notesSlides/notesSlide368.xml" ContentType="application/vnd.openxmlformats-officedocument.presentationml.notesSlide+xml"/>
  <Override PartName="/ppt/notesSlides/notesSlide369.xml" ContentType="application/vnd.openxmlformats-officedocument.presentationml.notesSlide+xml"/>
  <Override PartName="/ppt/notesSlides/notesSlide370.xml" ContentType="application/vnd.openxmlformats-officedocument.presentationml.notesSlide+xml"/>
  <Override PartName="/ppt/notesSlides/notesSlide371.xml" ContentType="application/vnd.openxmlformats-officedocument.presentationml.notesSlide+xml"/>
  <Override PartName="/ppt/notesSlides/notesSlide372.xml" ContentType="application/vnd.openxmlformats-officedocument.presentationml.notesSlide+xml"/>
  <Override PartName="/ppt/notesSlides/notesSlide373.xml" ContentType="application/vnd.openxmlformats-officedocument.presentationml.notesSlide+xml"/>
  <Override PartName="/ppt/notesSlides/notesSlide374.xml" ContentType="application/vnd.openxmlformats-officedocument.presentationml.notesSlide+xml"/>
  <Override PartName="/ppt/notesSlides/notesSlide375.xml" ContentType="application/vnd.openxmlformats-officedocument.presentationml.notesSlide+xml"/>
  <Override PartName="/ppt/notesSlides/notesSlide376.xml" ContentType="application/vnd.openxmlformats-officedocument.presentationml.notesSlide+xml"/>
  <Override PartName="/ppt/notesSlides/notesSlide377.xml" ContentType="application/vnd.openxmlformats-officedocument.presentationml.notesSlide+xml"/>
  <Override PartName="/ppt/notesSlides/notesSlide378.xml" ContentType="application/vnd.openxmlformats-officedocument.presentationml.notesSlide+xml"/>
  <Override PartName="/ppt/notesSlides/notesSlide379.xml" ContentType="application/vnd.openxmlformats-officedocument.presentationml.notesSlide+xml"/>
  <Override PartName="/ppt/notesSlides/notesSlide380.xml" ContentType="application/vnd.openxmlformats-officedocument.presentationml.notesSlide+xml"/>
  <Override PartName="/ppt/notesSlides/notesSlide381.xml" ContentType="application/vnd.openxmlformats-officedocument.presentationml.notesSlide+xml"/>
  <Override PartName="/ppt/notesSlides/notesSlide382.xml" ContentType="application/vnd.openxmlformats-officedocument.presentationml.notesSlide+xml"/>
  <Override PartName="/ppt/notesSlides/notesSlide383.xml" ContentType="application/vnd.openxmlformats-officedocument.presentationml.notesSlide+xml"/>
  <Override PartName="/ppt/notesSlides/notesSlide384.xml" ContentType="application/vnd.openxmlformats-officedocument.presentationml.notesSlide+xml"/>
  <Override PartName="/ppt/notesSlides/notesSlide385.xml" ContentType="application/vnd.openxmlformats-officedocument.presentationml.notesSlide+xml"/>
  <Override PartName="/ppt/notesSlides/notesSlide386.xml" ContentType="application/vnd.openxmlformats-officedocument.presentationml.notesSlide+xml"/>
  <Override PartName="/ppt/notesSlides/notesSlide387.xml" ContentType="application/vnd.openxmlformats-officedocument.presentationml.notesSlide+xml"/>
  <Override PartName="/ppt/notesSlides/notesSlide388.xml" ContentType="application/vnd.openxmlformats-officedocument.presentationml.notesSlide+xml"/>
  <Override PartName="/ppt/notesSlides/notesSlide389.xml" ContentType="application/vnd.openxmlformats-officedocument.presentationml.notesSlide+xml"/>
  <Override PartName="/ppt/notesSlides/notesSlide390.xml" ContentType="application/vnd.openxmlformats-officedocument.presentationml.notesSlide+xml"/>
  <Override PartName="/ppt/notesSlides/notesSlide391.xml" ContentType="application/vnd.openxmlformats-officedocument.presentationml.notesSlide+xml"/>
  <Override PartName="/ppt/notesSlides/notesSlide392.xml" ContentType="application/vnd.openxmlformats-officedocument.presentationml.notesSlide+xml"/>
  <Override PartName="/ppt/notesSlides/notesSlide393.xml" ContentType="application/vnd.openxmlformats-officedocument.presentationml.notesSlide+xml"/>
  <Override PartName="/ppt/notesSlides/notesSlide394.xml" ContentType="application/vnd.openxmlformats-officedocument.presentationml.notesSlide+xml"/>
  <Override PartName="/ppt/notesSlides/notesSlide395.xml" ContentType="application/vnd.openxmlformats-officedocument.presentationml.notesSlide+xml"/>
  <Override PartName="/ppt/notesSlides/notesSlide396.xml" ContentType="application/vnd.openxmlformats-officedocument.presentationml.notesSlide+xml"/>
  <Override PartName="/ppt/notesSlides/notesSlide397.xml" ContentType="application/vnd.openxmlformats-officedocument.presentationml.notesSlide+xml"/>
  <Override PartName="/ppt/notesSlides/notesSlide398.xml" ContentType="application/vnd.openxmlformats-officedocument.presentationml.notesSlide+xml"/>
  <Override PartName="/ppt/notesSlides/notesSlide399.xml" ContentType="application/vnd.openxmlformats-officedocument.presentationml.notesSlide+xml"/>
  <Override PartName="/ppt/notesSlides/notesSlide400.xml" ContentType="application/vnd.openxmlformats-officedocument.presentationml.notesSlide+xml"/>
  <Override PartName="/ppt/notesSlides/notesSlide401.xml" ContentType="application/vnd.openxmlformats-officedocument.presentationml.notesSlide+xml"/>
  <Override PartName="/ppt/notesSlides/notesSlide402.xml" ContentType="application/vnd.openxmlformats-officedocument.presentationml.notesSlide+xml"/>
  <Override PartName="/ppt/notesSlides/notesSlide403.xml" ContentType="application/vnd.openxmlformats-officedocument.presentationml.notesSlide+xml"/>
  <Override PartName="/ppt/notesSlides/notesSlide404.xml" ContentType="application/vnd.openxmlformats-officedocument.presentationml.notesSlide+xml"/>
  <Override PartName="/ppt/notesSlides/notesSlide405.xml" ContentType="application/vnd.openxmlformats-officedocument.presentationml.notesSlide+xml"/>
  <Override PartName="/ppt/notesSlides/notesSlide406.xml" ContentType="application/vnd.openxmlformats-officedocument.presentationml.notesSlide+xml"/>
  <Override PartName="/ppt/notesSlides/notesSlide407.xml" ContentType="application/vnd.openxmlformats-officedocument.presentationml.notesSlide+xml"/>
  <Override PartName="/ppt/notesSlides/notesSlide408.xml" ContentType="application/vnd.openxmlformats-officedocument.presentationml.notesSlide+xml"/>
  <Override PartName="/ppt/notesSlides/notesSlide409.xml" ContentType="application/vnd.openxmlformats-officedocument.presentationml.notesSlide+xml"/>
  <Override PartName="/ppt/notesSlides/notesSlide410.xml" ContentType="application/vnd.openxmlformats-officedocument.presentationml.notesSlide+xml"/>
  <Override PartName="/ppt/notesSlides/notesSlide411.xml" ContentType="application/vnd.openxmlformats-officedocument.presentationml.notesSlide+xml"/>
  <Override PartName="/ppt/notesSlides/notesSlide412.xml" ContentType="application/vnd.openxmlformats-officedocument.presentationml.notesSlide+xml"/>
  <Override PartName="/ppt/notesSlides/notesSlide413.xml" ContentType="application/vnd.openxmlformats-officedocument.presentationml.notesSlide+xml"/>
  <Override PartName="/ppt/notesSlides/notesSlide414.xml" ContentType="application/vnd.openxmlformats-officedocument.presentationml.notesSlide+xml"/>
  <Override PartName="/ppt/notesSlides/notesSlide415.xml" ContentType="application/vnd.openxmlformats-officedocument.presentationml.notesSlide+xml"/>
  <Override PartName="/ppt/notesSlides/notesSlide416.xml" ContentType="application/vnd.openxmlformats-officedocument.presentationml.notesSlide+xml"/>
  <Override PartName="/ppt/notesSlides/notesSlide417.xml" ContentType="application/vnd.openxmlformats-officedocument.presentationml.notesSlide+xml"/>
  <Override PartName="/ppt/notesSlides/notesSlide418.xml" ContentType="application/vnd.openxmlformats-officedocument.presentationml.notesSlide+xml"/>
  <Override PartName="/ppt/notesSlides/notesSlide419.xml" ContentType="application/vnd.openxmlformats-officedocument.presentationml.notesSlide+xml"/>
  <Override PartName="/ppt/notesSlides/notesSlide420.xml" ContentType="application/vnd.openxmlformats-officedocument.presentationml.notesSlide+xml"/>
  <Override PartName="/ppt/notesSlides/notesSlide421.xml" ContentType="application/vnd.openxmlformats-officedocument.presentationml.notesSlide+xml"/>
  <Override PartName="/ppt/notesSlides/notesSlide422.xml" ContentType="application/vnd.openxmlformats-officedocument.presentationml.notesSlide+xml"/>
  <Override PartName="/ppt/notesSlides/notesSlide423.xml" ContentType="application/vnd.openxmlformats-officedocument.presentationml.notesSlide+xml"/>
  <Override PartName="/ppt/notesSlides/notesSlide424.xml" ContentType="application/vnd.openxmlformats-officedocument.presentationml.notesSlide+xml"/>
  <Override PartName="/ppt/notesSlides/notesSlide425.xml" ContentType="application/vnd.openxmlformats-officedocument.presentationml.notesSlide+xml"/>
  <Override PartName="/ppt/notesSlides/notesSlide426.xml" ContentType="application/vnd.openxmlformats-officedocument.presentationml.notesSlide+xml"/>
  <Override PartName="/ppt/notesSlides/notesSlide427.xml" ContentType="application/vnd.openxmlformats-officedocument.presentationml.notesSlide+xml"/>
  <Override PartName="/ppt/notesSlides/notesSlide428.xml" ContentType="application/vnd.openxmlformats-officedocument.presentationml.notesSlide+xml"/>
  <Override PartName="/ppt/notesSlides/notesSlide429.xml" ContentType="application/vnd.openxmlformats-officedocument.presentationml.notesSlide+xml"/>
  <Override PartName="/ppt/notesSlides/notesSlide430.xml" ContentType="application/vnd.openxmlformats-officedocument.presentationml.notesSlide+xml"/>
  <Override PartName="/ppt/notesSlides/notesSlide431.xml" ContentType="application/vnd.openxmlformats-officedocument.presentationml.notesSlide+xml"/>
  <Override PartName="/ppt/notesSlides/notesSlide432.xml" ContentType="application/vnd.openxmlformats-officedocument.presentationml.notesSlide+xml"/>
  <Override PartName="/ppt/notesSlides/notesSlide433.xml" ContentType="application/vnd.openxmlformats-officedocument.presentationml.notesSlide+xml"/>
  <Override PartName="/ppt/notesSlides/notesSlide434.xml" ContentType="application/vnd.openxmlformats-officedocument.presentationml.notesSlide+xml"/>
  <Override PartName="/ppt/notesSlides/notesSlide435.xml" ContentType="application/vnd.openxmlformats-officedocument.presentationml.notesSlide+xml"/>
  <Override PartName="/ppt/notesSlides/notesSlide436.xml" ContentType="application/vnd.openxmlformats-officedocument.presentationml.notesSlide+xml"/>
  <Override PartName="/ppt/notesSlides/notesSlide437.xml" ContentType="application/vnd.openxmlformats-officedocument.presentationml.notesSlide+xml"/>
  <Override PartName="/ppt/notesSlides/notesSlide438.xml" ContentType="application/vnd.openxmlformats-officedocument.presentationml.notesSlide+xml"/>
  <Override PartName="/ppt/notesSlides/notesSlide439.xml" ContentType="application/vnd.openxmlformats-officedocument.presentationml.notesSlide+xml"/>
  <Override PartName="/ppt/notesSlides/notesSlide440.xml" ContentType="application/vnd.openxmlformats-officedocument.presentationml.notesSlide+xml"/>
  <Override PartName="/ppt/notesSlides/notesSlide441.xml" ContentType="application/vnd.openxmlformats-officedocument.presentationml.notesSlide+xml"/>
  <Override PartName="/ppt/notesSlides/notesSlide442.xml" ContentType="application/vnd.openxmlformats-officedocument.presentationml.notesSlide+xml"/>
  <Override PartName="/ppt/notesSlides/notesSlide443.xml" ContentType="application/vnd.openxmlformats-officedocument.presentationml.notesSlide+xml"/>
  <Override PartName="/ppt/notesSlides/notesSlide444.xml" ContentType="application/vnd.openxmlformats-officedocument.presentationml.notesSlide+xml"/>
  <Override PartName="/ppt/notesSlides/notesSlide445.xml" ContentType="application/vnd.openxmlformats-officedocument.presentationml.notesSlide+xml"/>
  <Override PartName="/ppt/notesSlides/notesSlide446.xml" ContentType="application/vnd.openxmlformats-officedocument.presentationml.notesSlide+xml"/>
  <Override PartName="/ppt/notesSlides/notesSlide447.xml" ContentType="application/vnd.openxmlformats-officedocument.presentationml.notesSlide+xml"/>
  <Override PartName="/ppt/notesSlides/notesSlide448.xml" ContentType="application/vnd.openxmlformats-officedocument.presentationml.notesSlide+xml"/>
  <Override PartName="/ppt/notesSlides/notesSlide449.xml" ContentType="application/vnd.openxmlformats-officedocument.presentationml.notesSlide+xml"/>
  <Override PartName="/ppt/notesSlides/notesSlide450.xml" ContentType="application/vnd.openxmlformats-officedocument.presentationml.notesSlide+xml"/>
  <Override PartName="/ppt/notesSlides/notesSlide451.xml" ContentType="application/vnd.openxmlformats-officedocument.presentationml.notesSlide+xml"/>
  <Override PartName="/ppt/notesSlides/notesSlide452.xml" ContentType="application/vnd.openxmlformats-officedocument.presentationml.notesSlide+xml"/>
  <Override PartName="/ppt/notesSlides/notesSlide453.xml" ContentType="application/vnd.openxmlformats-officedocument.presentationml.notesSlide+xml"/>
  <Override PartName="/ppt/notesSlides/notesSlide454.xml" ContentType="application/vnd.openxmlformats-officedocument.presentationml.notesSlide+xml"/>
  <Override PartName="/ppt/notesSlides/notesSlide455.xml" ContentType="application/vnd.openxmlformats-officedocument.presentationml.notesSlide+xml"/>
  <Override PartName="/ppt/notesSlides/notesSlide456.xml" ContentType="application/vnd.openxmlformats-officedocument.presentationml.notesSlide+xml"/>
  <Override PartName="/ppt/notesSlides/notesSlide457.xml" ContentType="application/vnd.openxmlformats-officedocument.presentationml.notesSlide+xml"/>
  <Override PartName="/ppt/notesSlides/notesSlide458.xml" ContentType="application/vnd.openxmlformats-officedocument.presentationml.notesSlide+xml"/>
  <Override PartName="/ppt/notesSlides/notesSlide459.xml" ContentType="application/vnd.openxmlformats-officedocument.presentationml.notesSlide+xml"/>
  <Override PartName="/ppt/notesSlides/notesSlide460.xml" ContentType="application/vnd.openxmlformats-officedocument.presentationml.notesSlide+xml"/>
  <Override PartName="/ppt/notesSlides/notesSlide461.xml" ContentType="application/vnd.openxmlformats-officedocument.presentationml.notesSlide+xml"/>
  <Override PartName="/ppt/notesSlides/notesSlide462.xml" ContentType="application/vnd.openxmlformats-officedocument.presentationml.notesSlide+xml"/>
  <Override PartName="/ppt/notesSlides/notesSlide463.xml" ContentType="application/vnd.openxmlformats-officedocument.presentationml.notesSlide+xml"/>
  <Override PartName="/ppt/notesSlides/notesSlide464.xml" ContentType="application/vnd.openxmlformats-officedocument.presentationml.notesSlide+xml"/>
  <Override PartName="/ppt/notesSlides/notesSlide465.xml" ContentType="application/vnd.openxmlformats-officedocument.presentationml.notesSlide+xml"/>
  <Override PartName="/ppt/notesSlides/notesSlide466.xml" ContentType="application/vnd.openxmlformats-officedocument.presentationml.notesSlide+xml"/>
  <Override PartName="/ppt/notesSlides/notesSlide467.xml" ContentType="application/vnd.openxmlformats-officedocument.presentationml.notesSlide+xml"/>
  <Override PartName="/ppt/notesSlides/notesSlide468.xml" ContentType="application/vnd.openxmlformats-officedocument.presentationml.notesSlide+xml"/>
  <Override PartName="/ppt/notesSlides/notesSlide469.xml" ContentType="application/vnd.openxmlformats-officedocument.presentationml.notesSlide+xml"/>
  <Override PartName="/ppt/notesSlides/notesSlide470.xml" ContentType="application/vnd.openxmlformats-officedocument.presentationml.notesSlide+xml"/>
  <Override PartName="/ppt/notesSlides/notesSlide471.xml" ContentType="application/vnd.openxmlformats-officedocument.presentationml.notesSlide+xml"/>
  <Override PartName="/ppt/notesSlides/notesSlide472.xml" ContentType="application/vnd.openxmlformats-officedocument.presentationml.notesSlide+xml"/>
  <Override PartName="/ppt/notesSlides/notesSlide473.xml" ContentType="application/vnd.openxmlformats-officedocument.presentationml.notesSlide+xml"/>
  <Override PartName="/ppt/notesSlides/notesSlide474.xml" ContentType="application/vnd.openxmlformats-officedocument.presentationml.notesSlide+xml"/>
  <Override PartName="/ppt/notesSlides/notesSlide475.xml" ContentType="application/vnd.openxmlformats-officedocument.presentationml.notesSlide+xml"/>
  <Override PartName="/ppt/notesSlides/notesSlide476.xml" ContentType="application/vnd.openxmlformats-officedocument.presentationml.notesSlide+xml"/>
  <Override PartName="/ppt/notesSlides/notesSlide477.xml" ContentType="application/vnd.openxmlformats-officedocument.presentationml.notesSlide+xml"/>
  <Override PartName="/ppt/notesSlides/notesSlide478.xml" ContentType="application/vnd.openxmlformats-officedocument.presentationml.notesSlide+xml"/>
  <Override PartName="/ppt/notesSlides/notesSlide479.xml" ContentType="application/vnd.openxmlformats-officedocument.presentationml.notesSlide+xml"/>
  <Override PartName="/ppt/notesSlides/notesSlide480.xml" ContentType="application/vnd.openxmlformats-officedocument.presentationml.notesSlide+xml"/>
  <Override PartName="/ppt/notesSlides/notesSlide481.xml" ContentType="application/vnd.openxmlformats-officedocument.presentationml.notesSlide+xml"/>
  <Override PartName="/ppt/notesSlides/notesSlide482.xml" ContentType="application/vnd.openxmlformats-officedocument.presentationml.notesSlide+xml"/>
  <Override PartName="/ppt/notesSlides/notesSlide483.xml" ContentType="application/vnd.openxmlformats-officedocument.presentationml.notesSlide+xml"/>
  <Override PartName="/ppt/notesSlides/notesSlide484.xml" ContentType="application/vnd.openxmlformats-officedocument.presentationml.notesSlide+xml"/>
  <Override PartName="/ppt/notesSlides/notesSlide485.xml" ContentType="application/vnd.openxmlformats-officedocument.presentationml.notesSlide+xml"/>
  <Override PartName="/ppt/notesSlides/notesSlide486.xml" ContentType="application/vnd.openxmlformats-officedocument.presentationml.notesSlide+xml"/>
  <Override PartName="/ppt/notesSlides/notesSlide487.xml" ContentType="application/vnd.openxmlformats-officedocument.presentationml.notesSlide+xml"/>
  <Override PartName="/ppt/notesSlides/notesSlide488.xml" ContentType="application/vnd.openxmlformats-officedocument.presentationml.notesSlide+xml"/>
  <Override PartName="/ppt/notesSlides/notesSlide489.xml" ContentType="application/vnd.openxmlformats-officedocument.presentationml.notesSlide+xml"/>
  <Override PartName="/ppt/notesSlides/notesSlide490.xml" ContentType="application/vnd.openxmlformats-officedocument.presentationml.notesSlide+xml"/>
  <Override PartName="/ppt/notesSlides/notesSlide491.xml" ContentType="application/vnd.openxmlformats-officedocument.presentationml.notesSlide+xml"/>
  <Override PartName="/ppt/notesSlides/notesSlide492.xml" ContentType="application/vnd.openxmlformats-officedocument.presentationml.notesSlide+xml"/>
  <Override PartName="/ppt/notesSlides/notesSlide493.xml" ContentType="application/vnd.openxmlformats-officedocument.presentationml.notesSlide+xml"/>
  <Override PartName="/ppt/notesSlides/notesSlide494.xml" ContentType="application/vnd.openxmlformats-officedocument.presentationml.notesSlide+xml"/>
  <Override PartName="/ppt/notesSlides/notesSlide495.xml" ContentType="application/vnd.openxmlformats-officedocument.presentationml.notesSlide+xml"/>
  <Override PartName="/ppt/notesSlides/notesSlide496.xml" ContentType="application/vnd.openxmlformats-officedocument.presentationml.notesSlide+xml"/>
  <Override PartName="/ppt/notesSlides/notesSlide497.xml" ContentType="application/vnd.openxmlformats-officedocument.presentationml.notesSlide+xml"/>
  <Override PartName="/ppt/notesSlides/notesSlide498.xml" ContentType="application/vnd.openxmlformats-officedocument.presentationml.notesSlide+xml"/>
  <Override PartName="/ppt/notesSlides/notesSlide499.xml" ContentType="application/vnd.openxmlformats-officedocument.presentationml.notesSlide+xml"/>
  <Override PartName="/ppt/notesSlides/notesSlide500.xml" ContentType="application/vnd.openxmlformats-officedocument.presentationml.notesSlide+xml"/>
  <Override PartName="/ppt/notesSlides/notesSlide501.xml" ContentType="application/vnd.openxmlformats-officedocument.presentationml.notesSlide+xml"/>
  <Override PartName="/ppt/notesSlides/notesSlide502.xml" ContentType="application/vnd.openxmlformats-officedocument.presentationml.notesSlide+xml"/>
  <Override PartName="/ppt/notesSlides/notesSlide503.xml" ContentType="application/vnd.openxmlformats-officedocument.presentationml.notesSlide+xml"/>
  <Override PartName="/ppt/notesSlides/notesSlide504.xml" ContentType="application/vnd.openxmlformats-officedocument.presentationml.notesSlide+xml"/>
  <Override PartName="/ppt/notesSlides/notesSlide505.xml" ContentType="application/vnd.openxmlformats-officedocument.presentationml.notesSlide+xml"/>
  <Override PartName="/ppt/notesSlides/notesSlide506.xml" ContentType="application/vnd.openxmlformats-officedocument.presentationml.notesSlide+xml"/>
  <Override PartName="/ppt/notesSlides/notesSlide507.xml" ContentType="application/vnd.openxmlformats-officedocument.presentationml.notesSlide+xml"/>
  <Override PartName="/ppt/notesSlides/notesSlide508.xml" ContentType="application/vnd.openxmlformats-officedocument.presentationml.notesSlide+xml"/>
  <Override PartName="/ppt/notesSlides/notesSlide509.xml" ContentType="application/vnd.openxmlformats-officedocument.presentationml.notesSlide+xml"/>
  <Override PartName="/ppt/notesSlides/notesSlide510.xml" ContentType="application/vnd.openxmlformats-officedocument.presentationml.notesSlide+xml"/>
  <Override PartName="/ppt/notesSlides/notesSlide511.xml" ContentType="application/vnd.openxmlformats-officedocument.presentationml.notesSlide+xml"/>
  <Override PartName="/ppt/notesSlides/notesSlide512.xml" ContentType="application/vnd.openxmlformats-officedocument.presentationml.notesSlide+xml"/>
  <Override PartName="/ppt/notesSlides/notesSlide513.xml" ContentType="application/vnd.openxmlformats-officedocument.presentationml.notesSlide+xml"/>
  <Override PartName="/ppt/notesSlides/notesSlide514.xml" ContentType="application/vnd.openxmlformats-officedocument.presentationml.notesSlide+xml"/>
  <Override PartName="/ppt/notesSlides/notesSlide515.xml" ContentType="application/vnd.openxmlformats-officedocument.presentationml.notesSlide+xml"/>
  <Override PartName="/ppt/notesSlides/notesSlide516.xml" ContentType="application/vnd.openxmlformats-officedocument.presentationml.notesSlide+xml"/>
  <Override PartName="/ppt/notesSlides/notesSlide517.xml" ContentType="application/vnd.openxmlformats-officedocument.presentationml.notesSlide+xml"/>
  <Override PartName="/ppt/notesSlides/notesSlide518.xml" ContentType="application/vnd.openxmlformats-officedocument.presentationml.notesSlide+xml"/>
  <Override PartName="/ppt/notesSlides/notesSlide519.xml" ContentType="application/vnd.openxmlformats-officedocument.presentationml.notesSlide+xml"/>
  <Override PartName="/ppt/notesSlides/notesSlide520.xml" ContentType="application/vnd.openxmlformats-officedocument.presentationml.notesSlide+xml"/>
  <Override PartName="/ppt/notesSlides/notesSlide521.xml" ContentType="application/vnd.openxmlformats-officedocument.presentationml.notesSlide+xml"/>
  <Override PartName="/ppt/notesSlides/notesSlide522.xml" ContentType="application/vnd.openxmlformats-officedocument.presentationml.notesSlide+xml"/>
  <Override PartName="/ppt/notesSlides/notesSlide523.xml" ContentType="application/vnd.openxmlformats-officedocument.presentationml.notesSlide+xml"/>
  <Override PartName="/ppt/notesSlides/notesSlide524.xml" ContentType="application/vnd.openxmlformats-officedocument.presentationml.notesSlide+xml"/>
  <Override PartName="/ppt/notesSlides/notesSlide525.xml" ContentType="application/vnd.openxmlformats-officedocument.presentationml.notesSlide+xml"/>
  <Override PartName="/ppt/notesSlides/notesSlide526.xml" ContentType="application/vnd.openxmlformats-officedocument.presentationml.notesSlide+xml"/>
  <Override PartName="/ppt/notesSlides/notesSlide527.xml" ContentType="application/vnd.openxmlformats-officedocument.presentationml.notesSlide+xml"/>
  <Override PartName="/ppt/notesSlides/notesSlide528.xml" ContentType="application/vnd.openxmlformats-officedocument.presentationml.notesSlide+xml"/>
  <Override PartName="/ppt/notesSlides/notesSlide529.xml" ContentType="application/vnd.openxmlformats-officedocument.presentationml.notesSlide+xml"/>
  <Override PartName="/ppt/notesSlides/notesSlide530.xml" ContentType="application/vnd.openxmlformats-officedocument.presentationml.notesSlide+xml"/>
  <Override PartName="/ppt/notesSlides/notesSlide531.xml" ContentType="application/vnd.openxmlformats-officedocument.presentationml.notesSlide+xml"/>
  <Override PartName="/ppt/notesSlides/notesSlide532.xml" ContentType="application/vnd.openxmlformats-officedocument.presentationml.notesSlide+xml"/>
  <Override PartName="/ppt/notesSlides/notesSlide533.xml" ContentType="application/vnd.openxmlformats-officedocument.presentationml.notesSlide+xml"/>
  <Override PartName="/ppt/notesSlides/notesSlide534.xml" ContentType="application/vnd.openxmlformats-officedocument.presentationml.notesSlide+xml"/>
  <Override PartName="/ppt/notesSlides/notesSlide535.xml" ContentType="application/vnd.openxmlformats-officedocument.presentationml.notesSlide+xml"/>
  <Override PartName="/ppt/notesSlides/notesSlide536.xml" ContentType="application/vnd.openxmlformats-officedocument.presentationml.notesSlide+xml"/>
  <Override PartName="/ppt/notesSlides/notesSlide537.xml" ContentType="application/vnd.openxmlformats-officedocument.presentationml.notesSlide+xml"/>
  <Override PartName="/ppt/notesSlides/notesSlide538.xml" ContentType="application/vnd.openxmlformats-officedocument.presentationml.notesSlide+xml"/>
  <Override PartName="/ppt/notesSlides/notesSlide539.xml" ContentType="application/vnd.openxmlformats-officedocument.presentationml.notesSlide+xml"/>
  <Override PartName="/ppt/notesSlides/notesSlide540.xml" ContentType="application/vnd.openxmlformats-officedocument.presentationml.notesSlide+xml"/>
  <Override PartName="/ppt/notesSlides/notesSlide541.xml" ContentType="application/vnd.openxmlformats-officedocument.presentationml.notesSlide+xml"/>
  <Override PartName="/ppt/notesSlides/notesSlide542.xml" ContentType="application/vnd.openxmlformats-officedocument.presentationml.notesSlide+xml"/>
  <Override PartName="/ppt/notesSlides/notesSlide543.xml" ContentType="application/vnd.openxmlformats-officedocument.presentationml.notesSlide+xml"/>
  <Override PartName="/ppt/notesSlides/notesSlide544.xml" ContentType="application/vnd.openxmlformats-officedocument.presentationml.notesSlide+xml"/>
  <Override PartName="/ppt/notesSlides/notesSlide545.xml" ContentType="application/vnd.openxmlformats-officedocument.presentationml.notesSlide+xml"/>
  <Override PartName="/ppt/notesSlides/notesSlide546.xml" ContentType="application/vnd.openxmlformats-officedocument.presentationml.notesSlide+xml"/>
  <Override PartName="/ppt/notesSlides/notesSlide547.xml" ContentType="application/vnd.openxmlformats-officedocument.presentationml.notesSlide+xml"/>
  <Override PartName="/ppt/notesSlides/notesSlide548.xml" ContentType="application/vnd.openxmlformats-officedocument.presentationml.notesSlide+xml"/>
  <Override PartName="/ppt/notesSlides/notesSlide549.xml" ContentType="application/vnd.openxmlformats-officedocument.presentationml.notesSlide+xml"/>
  <Override PartName="/ppt/notesSlides/notesSlide550.xml" ContentType="application/vnd.openxmlformats-officedocument.presentationml.notesSlide+xml"/>
  <Override PartName="/ppt/notesSlides/notesSlide551.xml" ContentType="application/vnd.openxmlformats-officedocument.presentationml.notesSlide+xml"/>
  <Override PartName="/ppt/notesSlides/notesSlide552.xml" ContentType="application/vnd.openxmlformats-officedocument.presentationml.notesSlide+xml"/>
  <Override PartName="/ppt/notesSlides/notesSlide553.xml" ContentType="application/vnd.openxmlformats-officedocument.presentationml.notesSlide+xml"/>
  <Override PartName="/ppt/notesSlides/notesSlide554.xml" ContentType="application/vnd.openxmlformats-officedocument.presentationml.notesSlide+xml"/>
  <Override PartName="/ppt/notesSlides/notesSlide555.xml" ContentType="application/vnd.openxmlformats-officedocument.presentationml.notesSlide+xml"/>
  <Override PartName="/ppt/notesSlides/notesSlide556.xml" ContentType="application/vnd.openxmlformats-officedocument.presentationml.notesSlide+xml"/>
  <Override PartName="/ppt/notesSlides/notesSlide557.xml" ContentType="application/vnd.openxmlformats-officedocument.presentationml.notesSlide+xml"/>
  <Override PartName="/ppt/notesSlides/notesSlide558.xml" ContentType="application/vnd.openxmlformats-officedocument.presentationml.notesSlide+xml"/>
  <Override PartName="/ppt/notesSlides/notesSlide559.xml" ContentType="application/vnd.openxmlformats-officedocument.presentationml.notesSlide+xml"/>
  <Override PartName="/ppt/notesSlides/notesSlide560.xml" ContentType="application/vnd.openxmlformats-officedocument.presentationml.notesSlide+xml"/>
  <Override PartName="/ppt/notesSlides/notesSlide561.xml" ContentType="application/vnd.openxmlformats-officedocument.presentationml.notesSlide+xml"/>
  <Override PartName="/ppt/notesSlides/notesSlide562.xml" ContentType="application/vnd.openxmlformats-officedocument.presentationml.notesSlide+xml"/>
  <Override PartName="/ppt/notesSlides/notesSlide563.xml" ContentType="application/vnd.openxmlformats-officedocument.presentationml.notesSlide+xml"/>
  <Override PartName="/ppt/notesSlides/notesSlide564.xml" ContentType="application/vnd.openxmlformats-officedocument.presentationml.notesSlide+xml"/>
  <Override PartName="/ppt/notesSlides/notesSlide565.xml" ContentType="application/vnd.openxmlformats-officedocument.presentationml.notesSlide+xml"/>
  <Override PartName="/ppt/notesSlides/notesSlide566.xml" ContentType="application/vnd.openxmlformats-officedocument.presentationml.notesSlide+xml"/>
  <Override PartName="/ppt/notesSlides/notesSlide567.xml" ContentType="application/vnd.openxmlformats-officedocument.presentationml.notesSlide+xml"/>
  <Override PartName="/ppt/notesSlides/notesSlide568.xml" ContentType="application/vnd.openxmlformats-officedocument.presentationml.notesSlide+xml"/>
  <Override PartName="/ppt/notesSlides/notesSlide569.xml" ContentType="application/vnd.openxmlformats-officedocument.presentationml.notesSlide+xml"/>
  <Override PartName="/ppt/notesSlides/notesSlide570.xml" ContentType="application/vnd.openxmlformats-officedocument.presentationml.notesSlide+xml"/>
  <Override PartName="/ppt/notesSlides/notesSlide571.xml" ContentType="application/vnd.openxmlformats-officedocument.presentationml.notesSlide+xml"/>
  <Override PartName="/ppt/notesSlides/notesSlide572.xml" ContentType="application/vnd.openxmlformats-officedocument.presentationml.notesSlide+xml"/>
  <Override PartName="/ppt/notesSlides/notesSlide573.xml" ContentType="application/vnd.openxmlformats-officedocument.presentationml.notesSlide+xml"/>
  <Override PartName="/ppt/notesSlides/notesSlide574.xml" ContentType="application/vnd.openxmlformats-officedocument.presentationml.notesSlide+xml"/>
  <Override PartName="/ppt/notesSlides/notesSlide575.xml" ContentType="application/vnd.openxmlformats-officedocument.presentationml.notesSlide+xml"/>
  <Override PartName="/ppt/notesSlides/notesSlide576.xml" ContentType="application/vnd.openxmlformats-officedocument.presentationml.notesSlide+xml"/>
  <Override PartName="/ppt/notesSlides/notesSlide577.xml" ContentType="application/vnd.openxmlformats-officedocument.presentationml.notesSlide+xml"/>
  <Override PartName="/ppt/notesSlides/notesSlide578.xml" ContentType="application/vnd.openxmlformats-officedocument.presentationml.notesSlide+xml"/>
  <Override PartName="/ppt/notesSlides/notesSlide579.xml" ContentType="application/vnd.openxmlformats-officedocument.presentationml.notesSlide+xml"/>
  <Override PartName="/ppt/notesSlides/notesSlide580.xml" ContentType="application/vnd.openxmlformats-officedocument.presentationml.notesSlide+xml"/>
  <Override PartName="/ppt/notesSlides/notesSlide581.xml" ContentType="application/vnd.openxmlformats-officedocument.presentationml.notesSlide+xml"/>
  <Override PartName="/ppt/notesSlides/notesSlide582.xml" ContentType="application/vnd.openxmlformats-officedocument.presentationml.notesSlide+xml"/>
  <Override PartName="/ppt/notesSlides/notesSlide583.xml" ContentType="application/vnd.openxmlformats-officedocument.presentationml.notesSlide+xml"/>
  <Override PartName="/ppt/notesSlides/notesSlide584.xml" ContentType="application/vnd.openxmlformats-officedocument.presentationml.notesSlide+xml"/>
  <Override PartName="/ppt/notesSlides/notesSlide585.xml" ContentType="application/vnd.openxmlformats-officedocument.presentationml.notesSlide+xml"/>
  <Override PartName="/ppt/notesSlides/notesSlide586.xml" ContentType="application/vnd.openxmlformats-officedocument.presentationml.notesSlide+xml"/>
  <Override PartName="/ppt/notesSlides/notesSlide587.xml" ContentType="application/vnd.openxmlformats-officedocument.presentationml.notesSlide+xml"/>
  <Override PartName="/ppt/notesSlides/notesSlide588.xml" ContentType="application/vnd.openxmlformats-officedocument.presentationml.notesSlide+xml"/>
  <Override PartName="/ppt/notesSlides/notesSlide589.xml" ContentType="application/vnd.openxmlformats-officedocument.presentationml.notesSlide+xml"/>
  <Override PartName="/ppt/notesSlides/notesSlide590.xml" ContentType="application/vnd.openxmlformats-officedocument.presentationml.notesSlide+xml"/>
  <Override PartName="/ppt/notesSlides/notesSlide591.xml" ContentType="application/vnd.openxmlformats-officedocument.presentationml.notesSlide+xml"/>
  <Override PartName="/ppt/notesSlides/notesSlide592.xml" ContentType="application/vnd.openxmlformats-officedocument.presentationml.notesSlide+xml"/>
  <Override PartName="/ppt/notesSlides/notesSlide593.xml" ContentType="application/vnd.openxmlformats-officedocument.presentationml.notesSlide+xml"/>
  <Override PartName="/ppt/notesSlides/notesSlide594.xml" ContentType="application/vnd.openxmlformats-officedocument.presentationml.notesSlide+xml"/>
  <Override PartName="/ppt/notesSlides/notesSlide595.xml" ContentType="application/vnd.openxmlformats-officedocument.presentationml.notesSlide+xml"/>
  <Override PartName="/ppt/notesSlides/notesSlide596.xml" ContentType="application/vnd.openxmlformats-officedocument.presentationml.notesSlide+xml"/>
  <Override PartName="/ppt/notesSlides/notesSlide597.xml" ContentType="application/vnd.openxmlformats-officedocument.presentationml.notesSlide+xml"/>
  <Override PartName="/ppt/notesSlides/notesSlide598.xml" ContentType="application/vnd.openxmlformats-officedocument.presentationml.notesSlide+xml"/>
  <Override PartName="/ppt/notesSlides/notesSlide599.xml" ContentType="application/vnd.openxmlformats-officedocument.presentationml.notesSlide+xml"/>
  <Override PartName="/ppt/notesSlides/notesSlide600.xml" ContentType="application/vnd.openxmlformats-officedocument.presentationml.notesSlide+xml"/>
  <Override PartName="/ppt/notesSlides/notesSlide601.xml" ContentType="application/vnd.openxmlformats-officedocument.presentationml.notesSlide+xml"/>
  <Override PartName="/ppt/notesSlides/notesSlide602.xml" ContentType="application/vnd.openxmlformats-officedocument.presentationml.notesSlide+xml"/>
  <Override PartName="/ppt/notesSlides/notesSlide603.xml" ContentType="application/vnd.openxmlformats-officedocument.presentationml.notesSlide+xml"/>
  <Override PartName="/ppt/notesSlides/notesSlide604.xml" ContentType="application/vnd.openxmlformats-officedocument.presentationml.notesSlide+xml"/>
  <Override PartName="/ppt/notesSlides/notesSlide605.xml" ContentType="application/vnd.openxmlformats-officedocument.presentationml.notesSlide+xml"/>
  <Override PartName="/ppt/notesSlides/notesSlide606.xml" ContentType="application/vnd.openxmlformats-officedocument.presentationml.notesSlide+xml"/>
  <Override PartName="/ppt/notesSlides/notesSlide607.xml" ContentType="application/vnd.openxmlformats-officedocument.presentationml.notesSlide+xml"/>
  <Override PartName="/ppt/notesSlides/notesSlide608.xml" ContentType="application/vnd.openxmlformats-officedocument.presentationml.notesSlide+xml"/>
  <Override PartName="/ppt/notesSlides/notesSlide609.xml" ContentType="application/vnd.openxmlformats-officedocument.presentationml.notesSlide+xml"/>
  <Override PartName="/ppt/notesSlides/notesSlide610.xml" ContentType="application/vnd.openxmlformats-officedocument.presentationml.notesSlide+xml"/>
  <Override PartName="/ppt/notesSlides/notesSlide611.xml" ContentType="application/vnd.openxmlformats-officedocument.presentationml.notesSlide+xml"/>
  <Override PartName="/ppt/notesSlides/notesSlide612.xml" ContentType="application/vnd.openxmlformats-officedocument.presentationml.notesSlide+xml"/>
  <Override PartName="/ppt/notesSlides/notesSlide613.xml" ContentType="application/vnd.openxmlformats-officedocument.presentationml.notesSlide+xml"/>
  <Override PartName="/ppt/notesSlides/notesSlide614.xml" ContentType="application/vnd.openxmlformats-officedocument.presentationml.notesSlide+xml"/>
  <Override PartName="/ppt/notesSlides/notesSlide615.xml" ContentType="application/vnd.openxmlformats-officedocument.presentationml.notesSlide+xml"/>
  <Override PartName="/ppt/notesSlides/notesSlide616.xml" ContentType="application/vnd.openxmlformats-officedocument.presentationml.notesSlide+xml"/>
  <Override PartName="/ppt/notesSlides/notesSlide617.xml" ContentType="application/vnd.openxmlformats-officedocument.presentationml.notesSlide+xml"/>
  <Override PartName="/ppt/notesSlides/notesSlide618.xml" ContentType="application/vnd.openxmlformats-officedocument.presentationml.notesSlide+xml"/>
  <Override PartName="/ppt/notesSlides/notesSlide619.xml" ContentType="application/vnd.openxmlformats-officedocument.presentationml.notesSlide+xml"/>
  <Override PartName="/ppt/notesSlides/notesSlide620.xml" ContentType="application/vnd.openxmlformats-officedocument.presentationml.notesSlide+xml"/>
  <Override PartName="/ppt/notesSlides/notesSlide621.xml" ContentType="application/vnd.openxmlformats-officedocument.presentationml.notesSlide+xml"/>
  <Override PartName="/ppt/notesSlides/notesSlide622.xml" ContentType="application/vnd.openxmlformats-officedocument.presentationml.notesSlide+xml"/>
  <Override PartName="/ppt/notesSlides/notesSlide623.xml" ContentType="application/vnd.openxmlformats-officedocument.presentationml.notesSlide+xml"/>
  <Override PartName="/ppt/notesSlides/notesSlide624.xml" ContentType="application/vnd.openxmlformats-officedocument.presentationml.notesSlide+xml"/>
  <Override PartName="/ppt/notesSlides/notesSlide625.xml" ContentType="application/vnd.openxmlformats-officedocument.presentationml.notesSlide+xml"/>
  <Override PartName="/ppt/notesSlides/notesSlide626.xml" ContentType="application/vnd.openxmlformats-officedocument.presentationml.notesSlide+xml"/>
  <Override PartName="/ppt/notesSlides/notesSlide627.xml" ContentType="application/vnd.openxmlformats-officedocument.presentationml.notesSlide+xml"/>
  <Override PartName="/ppt/notesSlides/notesSlide628.xml" ContentType="application/vnd.openxmlformats-officedocument.presentationml.notesSlide+xml"/>
  <Override PartName="/ppt/notesSlides/notesSlide629.xml" ContentType="application/vnd.openxmlformats-officedocument.presentationml.notesSlide+xml"/>
  <Override PartName="/ppt/notesSlides/notesSlide630.xml" ContentType="application/vnd.openxmlformats-officedocument.presentationml.notesSlide+xml"/>
  <Override PartName="/ppt/notesSlides/notesSlide631.xml" ContentType="application/vnd.openxmlformats-officedocument.presentationml.notesSlide+xml"/>
  <Override PartName="/ppt/notesSlides/notesSlide632.xml" ContentType="application/vnd.openxmlformats-officedocument.presentationml.notesSlide+xml"/>
  <Override PartName="/ppt/notesSlides/notesSlide633.xml" ContentType="application/vnd.openxmlformats-officedocument.presentationml.notesSlide+xml"/>
  <Override PartName="/ppt/notesSlides/notesSlide634.xml" ContentType="application/vnd.openxmlformats-officedocument.presentationml.notesSlide+xml"/>
  <Override PartName="/ppt/notesSlides/notesSlide635.xml" ContentType="application/vnd.openxmlformats-officedocument.presentationml.notesSlide+xml"/>
  <Override PartName="/ppt/notesSlides/notesSlide636.xml" ContentType="application/vnd.openxmlformats-officedocument.presentationml.notesSlide+xml"/>
  <Override PartName="/ppt/notesSlides/notesSlide637.xml" ContentType="application/vnd.openxmlformats-officedocument.presentationml.notesSlide+xml"/>
  <Override PartName="/ppt/notesSlides/notesSlide638.xml" ContentType="application/vnd.openxmlformats-officedocument.presentationml.notesSlide+xml"/>
  <Override PartName="/ppt/notesSlides/notesSlide639.xml" ContentType="application/vnd.openxmlformats-officedocument.presentationml.notesSlide+xml"/>
  <Override PartName="/ppt/notesSlides/notesSlide640.xml" ContentType="application/vnd.openxmlformats-officedocument.presentationml.notesSlide+xml"/>
  <Override PartName="/ppt/notesSlides/notesSlide641.xml" ContentType="application/vnd.openxmlformats-officedocument.presentationml.notesSlide+xml"/>
  <Override PartName="/ppt/notesSlides/notesSlide642.xml" ContentType="application/vnd.openxmlformats-officedocument.presentationml.notesSlide+xml"/>
  <Override PartName="/ppt/notesSlides/notesSlide643.xml" ContentType="application/vnd.openxmlformats-officedocument.presentationml.notesSlide+xml"/>
  <Override PartName="/ppt/notesSlides/notesSlide644.xml" ContentType="application/vnd.openxmlformats-officedocument.presentationml.notesSlide+xml"/>
  <Override PartName="/ppt/notesSlides/notesSlide645.xml" ContentType="application/vnd.openxmlformats-officedocument.presentationml.notesSlide+xml"/>
  <Override PartName="/ppt/notesSlides/notesSlide646.xml" ContentType="application/vnd.openxmlformats-officedocument.presentationml.notesSlide+xml"/>
  <Override PartName="/ppt/notesSlides/notesSlide647.xml" ContentType="application/vnd.openxmlformats-officedocument.presentationml.notesSlide+xml"/>
  <Override PartName="/ppt/notesSlides/notesSlide648.xml" ContentType="application/vnd.openxmlformats-officedocument.presentationml.notesSlide+xml"/>
  <Override PartName="/ppt/notesSlides/notesSlide649.xml" ContentType="application/vnd.openxmlformats-officedocument.presentationml.notesSlide+xml"/>
  <Override PartName="/ppt/notesSlides/notesSlide650.xml" ContentType="application/vnd.openxmlformats-officedocument.presentationml.notesSlide+xml"/>
  <Override PartName="/ppt/notesSlides/notesSlide651.xml" ContentType="application/vnd.openxmlformats-officedocument.presentationml.notesSlide+xml"/>
  <Override PartName="/ppt/notesSlides/notesSlide652.xml" ContentType="application/vnd.openxmlformats-officedocument.presentationml.notesSlide+xml"/>
  <Override PartName="/ppt/notesSlides/notesSlide653.xml" ContentType="application/vnd.openxmlformats-officedocument.presentationml.notesSlide+xml"/>
  <Override PartName="/ppt/notesSlides/notesSlide654.xml" ContentType="application/vnd.openxmlformats-officedocument.presentationml.notesSlide+xml"/>
  <Override PartName="/ppt/notesSlides/notesSlide655.xml" ContentType="application/vnd.openxmlformats-officedocument.presentationml.notesSlide+xml"/>
  <Override PartName="/ppt/notesSlides/notesSlide656.xml" ContentType="application/vnd.openxmlformats-officedocument.presentationml.notesSlide+xml"/>
  <Override PartName="/ppt/notesSlides/notesSlide657.xml" ContentType="application/vnd.openxmlformats-officedocument.presentationml.notesSlide+xml"/>
  <Override PartName="/ppt/notesSlides/notesSlide658.xml" ContentType="application/vnd.openxmlformats-officedocument.presentationml.notesSlide+xml"/>
  <Override PartName="/ppt/notesSlides/notesSlide659.xml" ContentType="application/vnd.openxmlformats-officedocument.presentationml.notesSlide+xml"/>
  <Override PartName="/ppt/notesSlides/notesSlide660.xml" ContentType="application/vnd.openxmlformats-officedocument.presentationml.notesSlide+xml"/>
  <Override PartName="/ppt/notesSlides/notesSlide661.xml" ContentType="application/vnd.openxmlformats-officedocument.presentationml.notesSlide+xml"/>
  <Override PartName="/ppt/notesSlides/notesSlide662.xml" ContentType="application/vnd.openxmlformats-officedocument.presentationml.notesSlide+xml"/>
  <Override PartName="/ppt/notesSlides/notesSlide663.xml" ContentType="application/vnd.openxmlformats-officedocument.presentationml.notesSlide+xml"/>
  <Override PartName="/ppt/notesSlides/notesSlide664.xml" ContentType="application/vnd.openxmlformats-officedocument.presentationml.notesSlide+xml"/>
  <Override PartName="/ppt/notesSlides/notesSlide665.xml" ContentType="application/vnd.openxmlformats-officedocument.presentationml.notesSlide+xml"/>
  <Override PartName="/ppt/notesSlides/notesSlide666.xml" ContentType="application/vnd.openxmlformats-officedocument.presentationml.notesSlide+xml"/>
  <Override PartName="/ppt/notesSlides/notesSlide667.xml" ContentType="application/vnd.openxmlformats-officedocument.presentationml.notesSlide+xml"/>
  <Override PartName="/ppt/notesSlides/notesSlide668.xml" ContentType="application/vnd.openxmlformats-officedocument.presentationml.notesSlide+xml"/>
  <Override PartName="/ppt/notesSlides/notesSlide669.xml" ContentType="application/vnd.openxmlformats-officedocument.presentationml.notesSlide+xml"/>
  <Override PartName="/ppt/notesSlides/notesSlide670.xml" ContentType="application/vnd.openxmlformats-officedocument.presentationml.notesSlide+xml"/>
  <Override PartName="/ppt/notesSlides/notesSlide671.xml" ContentType="application/vnd.openxmlformats-officedocument.presentationml.notesSlide+xml"/>
  <Override PartName="/ppt/notesSlides/notesSlide672.xml" ContentType="application/vnd.openxmlformats-officedocument.presentationml.notesSlide+xml"/>
  <Override PartName="/ppt/notesSlides/notesSlide673.xml" ContentType="application/vnd.openxmlformats-officedocument.presentationml.notesSlide+xml"/>
  <Override PartName="/ppt/notesSlides/notesSlide674.xml" ContentType="application/vnd.openxmlformats-officedocument.presentationml.notesSlide+xml"/>
  <Override PartName="/ppt/notesSlides/notesSlide675.xml" ContentType="application/vnd.openxmlformats-officedocument.presentationml.notesSlide+xml"/>
  <Override PartName="/ppt/notesSlides/notesSlide676.xml" ContentType="application/vnd.openxmlformats-officedocument.presentationml.notesSlide+xml"/>
  <Override PartName="/ppt/notesSlides/notesSlide677.xml" ContentType="application/vnd.openxmlformats-officedocument.presentationml.notesSlide+xml"/>
  <Override PartName="/ppt/notesSlides/notesSlide678.xml" ContentType="application/vnd.openxmlformats-officedocument.presentationml.notesSlide+xml"/>
  <Override PartName="/ppt/notesSlides/notesSlide679.xml" ContentType="application/vnd.openxmlformats-officedocument.presentationml.notesSlide+xml"/>
  <Override PartName="/ppt/notesSlides/notesSlide680.xml" ContentType="application/vnd.openxmlformats-officedocument.presentationml.notesSlide+xml"/>
  <Override PartName="/ppt/notesSlides/notesSlide681.xml" ContentType="application/vnd.openxmlformats-officedocument.presentationml.notesSlide+xml"/>
  <Override PartName="/ppt/notesSlides/notesSlide682.xml" ContentType="application/vnd.openxmlformats-officedocument.presentationml.notesSlide+xml"/>
  <Override PartName="/ppt/notesSlides/notesSlide683.xml" ContentType="application/vnd.openxmlformats-officedocument.presentationml.notesSlide+xml"/>
  <Override PartName="/ppt/notesSlides/notesSlide684.xml" ContentType="application/vnd.openxmlformats-officedocument.presentationml.notesSlide+xml"/>
  <Override PartName="/ppt/notesSlides/notesSlide685.xml" ContentType="application/vnd.openxmlformats-officedocument.presentationml.notesSlide+xml"/>
  <Override PartName="/ppt/notesSlides/notesSlide686.xml" ContentType="application/vnd.openxmlformats-officedocument.presentationml.notesSlide+xml"/>
  <Override PartName="/ppt/notesSlides/notesSlide687.xml" ContentType="application/vnd.openxmlformats-officedocument.presentationml.notesSlide+xml"/>
  <Override PartName="/ppt/notesSlides/notesSlide688.xml" ContentType="application/vnd.openxmlformats-officedocument.presentationml.notesSlide+xml"/>
  <Override PartName="/ppt/notesSlides/notesSlide689.xml" ContentType="application/vnd.openxmlformats-officedocument.presentationml.notesSlide+xml"/>
  <Override PartName="/ppt/notesSlides/notesSlide690.xml" ContentType="application/vnd.openxmlformats-officedocument.presentationml.notesSlide+xml"/>
  <Override PartName="/ppt/notesSlides/notesSlide691.xml" ContentType="application/vnd.openxmlformats-officedocument.presentationml.notesSlide+xml"/>
  <Override PartName="/ppt/notesSlides/notesSlide692.xml" ContentType="application/vnd.openxmlformats-officedocument.presentationml.notesSlide+xml"/>
  <Override PartName="/ppt/notesSlides/notesSlide693.xml" ContentType="application/vnd.openxmlformats-officedocument.presentationml.notesSlide+xml"/>
  <Override PartName="/ppt/notesSlides/notesSlide694.xml" ContentType="application/vnd.openxmlformats-officedocument.presentationml.notesSlide+xml"/>
  <Override PartName="/ppt/notesSlides/notesSlide695.xml" ContentType="application/vnd.openxmlformats-officedocument.presentationml.notesSlide+xml"/>
  <Override PartName="/ppt/notesSlides/notesSlide696.xml" ContentType="application/vnd.openxmlformats-officedocument.presentationml.notesSlide+xml"/>
  <Override PartName="/ppt/notesSlides/notesSlide697.xml" ContentType="application/vnd.openxmlformats-officedocument.presentationml.notesSlide+xml"/>
  <Override PartName="/ppt/notesSlides/notesSlide698.xml" ContentType="application/vnd.openxmlformats-officedocument.presentationml.notesSlide+xml"/>
  <Override PartName="/ppt/notesSlides/notesSlide699.xml" ContentType="application/vnd.openxmlformats-officedocument.presentationml.notesSlide+xml"/>
  <Override PartName="/ppt/notesSlides/notesSlide700.xml" ContentType="application/vnd.openxmlformats-officedocument.presentationml.notesSlide+xml"/>
  <Override PartName="/ppt/notesSlides/notesSlide701.xml" ContentType="application/vnd.openxmlformats-officedocument.presentationml.notesSlide+xml"/>
  <Override PartName="/ppt/notesSlides/notesSlide702.xml" ContentType="application/vnd.openxmlformats-officedocument.presentationml.notesSlide+xml"/>
  <Override PartName="/ppt/notesSlides/notesSlide703.xml" ContentType="application/vnd.openxmlformats-officedocument.presentationml.notesSlide+xml"/>
  <Override PartName="/ppt/notesSlides/notesSlide704.xml" ContentType="application/vnd.openxmlformats-officedocument.presentationml.notesSlide+xml"/>
  <Override PartName="/ppt/notesSlides/notesSlide705.xml" ContentType="application/vnd.openxmlformats-officedocument.presentationml.notesSlide+xml"/>
  <Override PartName="/ppt/notesSlides/notesSlide706.xml" ContentType="application/vnd.openxmlformats-officedocument.presentationml.notesSlide+xml"/>
  <Override PartName="/ppt/notesSlides/notesSlide707.xml" ContentType="application/vnd.openxmlformats-officedocument.presentationml.notesSlide+xml"/>
  <Override PartName="/ppt/notesSlides/notesSlide708.xml" ContentType="application/vnd.openxmlformats-officedocument.presentationml.notesSlide+xml"/>
  <Override PartName="/ppt/notesSlides/notesSlide709.xml" ContentType="application/vnd.openxmlformats-officedocument.presentationml.notesSlide+xml"/>
  <Override PartName="/ppt/notesSlides/notesSlide710.xml" ContentType="application/vnd.openxmlformats-officedocument.presentationml.notesSlide+xml"/>
  <Override PartName="/ppt/notesSlides/notesSlide711.xml" ContentType="application/vnd.openxmlformats-officedocument.presentationml.notesSlide+xml"/>
  <Override PartName="/ppt/notesSlides/notesSlide712.xml" ContentType="application/vnd.openxmlformats-officedocument.presentationml.notesSlide+xml"/>
  <Override PartName="/ppt/notesSlides/notesSlide713.xml" ContentType="application/vnd.openxmlformats-officedocument.presentationml.notesSlide+xml"/>
  <Override PartName="/ppt/notesSlides/notesSlide714.xml" ContentType="application/vnd.openxmlformats-officedocument.presentationml.notesSlide+xml"/>
  <Override PartName="/ppt/notesSlides/notesSlide715.xml" ContentType="application/vnd.openxmlformats-officedocument.presentationml.notesSlide+xml"/>
  <Override PartName="/ppt/notesSlides/notesSlide716.xml" ContentType="application/vnd.openxmlformats-officedocument.presentationml.notesSlide+xml"/>
  <Override PartName="/ppt/notesSlides/notesSlide717.xml" ContentType="application/vnd.openxmlformats-officedocument.presentationml.notesSlide+xml"/>
  <Override PartName="/ppt/notesSlides/notesSlide718.xml" ContentType="application/vnd.openxmlformats-officedocument.presentationml.notesSlide+xml"/>
  <Override PartName="/ppt/notesSlides/notesSlide719.xml" ContentType="application/vnd.openxmlformats-officedocument.presentationml.notesSlide+xml"/>
  <Override PartName="/ppt/notesSlides/notesSlide720.xml" ContentType="application/vnd.openxmlformats-officedocument.presentationml.notesSlide+xml"/>
  <Override PartName="/ppt/notesSlides/notesSlide721.xml" ContentType="application/vnd.openxmlformats-officedocument.presentationml.notesSlide+xml"/>
  <Override PartName="/ppt/notesSlides/notesSlide722.xml" ContentType="application/vnd.openxmlformats-officedocument.presentationml.notesSlide+xml"/>
  <Override PartName="/ppt/notesSlides/notesSlide723.xml" ContentType="application/vnd.openxmlformats-officedocument.presentationml.notesSlide+xml"/>
  <Override PartName="/ppt/notesSlides/notesSlide724.xml" ContentType="application/vnd.openxmlformats-officedocument.presentationml.notesSlide+xml"/>
  <Override PartName="/ppt/notesSlides/notesSlide725.xml" ContentType="application/vnd.openxmlformats-officedocument.presentationml.notesSlide+xml"/>
  <Override PartName="/ppt/notesSlides/notesSlide726.xml" ContentType="application/vnd.openxmlformats-officedocument.presentationml.notesSlide+xml"/>
  <Override PartName="/ppt/notesSlides/notesSlide727.xml" ContentType="application/vnd.openxmlformats-officedocument.presentationml.notesSlide+xml"/>
  <Override PartName="/ppt/notesSlides/notesSlide728.xml" ContentType="application/vnd.openxmlformats-officedocument.presentationml.notesSlide+xml"/>
  <Override PartName="/ppt/notesSlides/notesSlide729.xml" ContentType="application/vnd.openxmlformats-officedocument.presentationml.notesSlide+xml"/>
  <Override PartName="/ppt/notesSlides/notesSlide730.xml" ContentType="application/vnd.openxmlformats-officedocument.presentationml.notesSlide+xml"/>
  <Override PartName="/ppt/notesSlides/notesSlide731.xml" ContentType="application/vnd.openxmlformats-officedocument.presentationml.notesSlide+xml"/>
  <Override PartName="/ppt/notesSlides/notesSlide732.xml" ContentType="application/vnd.openxmlformats-officedocument.presentationml.notesSlide+xml"/>
  <Override PartName="/ppt/notesSlides/notesSlide733.xml" ContentType="application/vnd.openxmlformats-officedocument.presentationml.notesSlide+xml"/>
  <Override PartName="/ppt/notesSlides/notesSlide734.xml" ContentType="application/vnd.openxmlformats-officedocument.presentationml.notesSlide+xml"/>
  <Override PartName="/ppt/notesSlides/notesSlide735.xml" ContentType="application/vnd.openxmlformats-officedocument.presentationml.notesSlide+xml"/>
  <Override PartName="/ppt/notesSlides/notesSlide736.xml" ContentType="application/vnd.openxmlformats-officedocument.presentationml.notesSlide+xml"/>
  <Override PartName="/ppt/notesSlides/notesSlide737.xml" ContentType="application/vnd.openxmlformats-officedocument.presentationml.notesSlide+xml"/>
  <Override PartName="/ppt/notesSlides/notesSlide738.xml" ContentType="application/vnd.openxmlformats-officedocument.presentationml.notesSlide+xml"/>
  <Override PartName="/ppt/notesSlides/notesSlide739.xml" ContentType="application/vnd.openxmlformats-officedocument.presentationml.notesSlide+xml"/>
  <Override PartName="/ppt/notesSlides/notesSlide740.xml" ContentType="application/vnd.openxmlformats-officedocument.presentationml.notesSlide+xml"/>
  <Override PartName="/ppt/notesSlides/notesSlide741.xml" ContentType="application/vnd.openxmlformats-officedocument.presentationml.notesSlide+xml"/>
  <Override PartName="/ppt/notesSlides/notesSlide742.xml" ContentType="application/vnd.openxmlformats-officedocument.presentationml.notesSlide+xml"/>
  <Override PartName="/ppt/notesSlides/notesSlide743.xml" ContentType="application/vnd.openxmlformats-officedocument.presentationml.notesSlide+xml"/>
  <Override PartName="/ppt/notesSlides/notesSlide744.xml" ContentType="application/vnd.openxmlformats-officedocument.presentationml.notesSlide+xml"/>
  <Override PartName="/ppt/notesSlides/notesSlide745.xml" ContentType="application/vnd.openxmlformats-officedocument.presentationml.notesSlide+xml"/>
  <Override PartName="/ppt/notesSlides/notesSlide746.xml" ContentType="application/vnd.openxmlformats-officedocument.presentationml.notesSlide+xml"/>
  <Override PartName="/ppt/notesSlides/notesSlide747.xml" ContentType="application/vnd.openxmlformats-officedocument.presentationml.notesSlide+xml"/>
  <Override PartName="/ppt/notesSlides/notesSlide748.xml" ContentType="application/vnd.openxmlformats-officedocument.presentationml.notesSlide+xml"/>
  <Override PartName="/ppt/notesSlides/notesSlide749.xml" ContentType="application/vnd.openxmlformats-officedocument.presentationml.notesSlide+xml"/>
  <Override PartName="/ppt/notesSlides/notesSlide750.xml" ContentType="application/vnd.openxmlformats-officedocument.presentationml.notesSlide+xml"/>
  <Override PartName="/ppt/notesSlides/notesSlide751.xml" ContentType="application/vnd.openxmlformats-officedocument.presentationml.notesSlide+xml"/>
  <Override PartName="/ppt/notesSlides/notesSlide752.xml" ContentType="application/vnd.openxmlformats-officedocument.presentationml.notesSlide+xml"/>
  <Override PartName="/ppt/notesSlides/notesSlide753.xml" ContentType="application/vnd.openxmlformats-officedocument.presentationml.notesSlide+xml"/>
  <Override PartName="/ppt/notesSlides/notesSlide754.xml" ContentType="application/vnd.openxmlformats-officedocument.presentationml.notesSlide+xml"/>
  <Override PartName="/ppt/notesSlides/notesSlide755.xml" ContentType="application/vnd.openxmlformats-officedocument.presentationml.notesSlide+xml"/>
  <Override PartName="/ppt/notesSlides/notesSlide756.xml" ContentType="application/vnd.openxmlformats-officedocument.presentationml.notesSlide+xml"/>
  <Override PartName="/ppt/notesSlides/notesSlide757.xml" ContentType="application/vnd.openxmlformats-officedocument.presentationml.notesSlide+xml"/>
  <Override PartName="/ppt/notesSlides/notesSlide758.xml" ContentType="application/vnd.openxmlformats-officedocument.presentationml.notesSlide+xml"/>
  <Override PartName="/ppt/notesSlides/notesSlide759.xml" ContentType="application/vnd.openxmlformats-officedocument.presentationml.notesSlide+xml"/>
  <Override PartName="/ppt/notesSlides/notesSlide760.xml" ContentType="application/vnd.openxmlformats-officedocument.presentationml.notesSlide+xml"/>
  <Override PartName="/ppt/notesSlides/notesSlide761.xml" ContentType="application/vnd.openxmlformats-officedocument.presentationml.notesSlide+xml"/>
  <Override PartName="/ppt/notesSlides/notesSlide762.xml" ContentType="application/vnd.openxmlformats-officedocument.presentationml.notesSlide+xml"/>
  <Override PartName="/ppt/notesSlides/notesSlide763.xml" ContentType="application/vnd.openxmlformats-officedocument.presentationml.notesSlide+xml"/>
  <Override PartName="/ppt/notesSlides/notesSlide764.xml" ContentType="application/vnd.openxmlformats-officedocument.presentationml.notesSlide+xml"/>
  <Override PartName="/ppt/notesSlides/notesSlide765.xml" ContentType="application/vnd.openxmlformats-officedocument.presentationml.notesSlide+xml"/>
  <Override PartName="/ppt/notesSlides/notesSlide766.xml" ContentType="application/vnd.openxmlformats-officedocument.presentationml.notesSlide+xml"/>
  <Override PartName="/ppt/notesSlides/notesSlide767.xml" ContentType="application/vnd.openxmlformats-officedocument.presentationml.notesSlide+xml"/>
  <Override PartName="/ppt/notesSlides/notesSlide768.xml" ContentType="application/vnd.openxmlformats-officedocument.presentationml.notesSlide+xml"/>
  <Override PartName="/ppt/notesSlides/notesSlide769.xml" ContentType="application/vnd.openxmlformats-officedocument.presentationml.notesSlide+xml"/>
  <Override PartName="/ppt/notesSlides/notesSlide770.xml" ContentType="application/vnd.openxmlformats-officedocument.presentationml.notesSlide+xml"/>
  <Override PartName="/ppt/notesSlides/notesSlide771.xml" ContentType="application/vnd.openxmlformats-officedocument.presentationml.notesSlide+xml"/>
  <Override PartName="/ppt/notesSlides/notesSlide772.xml" ContentType="application/vnd.openxmlformats-officedocument.presentationml.notesSlide+xml"/>
  <Override PartName="/ppt/notesSlides/notesSlide773.xml" ContentType="application/vnd.openxmlformats-officedocument.presentationml.notesSlide+xml"/>
  <Override PartName="/ppt/notesSlides/notesSlide774.xml" ContentType="application/vnd.openxmlformats-officedocument.presentationml.notesSlide+xml"/>
  <Override PartName="/ppt/notesSlides/notesSlide775.xml" ContentType="application/vnd.openxmlformats-officedocument.presentationml.notesSlide+xml"/>
  <Override PartName="/ppt/notesSlides/notesSlide776.xml" ContentType="application/vnd.openxmlformats-officedocument.presentationml.notesSlide+xml"/>
  <Override PartName="/ppt/notesSlides/notesSlide777.xml" ContentType="application/vnd.openxmlformats-officedocument.presentationml.notesSlide+xml"/>
  <Override PartName="/ppt/notesSlides/notesSlide778.xml" ContentType="application/vnd.openxmlformats-officedocument.presentationml.notesSlide+xml"/>
  <Override PartName="/ppt/notesSlides/notesSlide779.xml" ContentType="application/vnd.openxmlformats-officedocument.presentationml.notesSlide+xml"/>
  <Override PartName="/ppt/notesSlides/notesSlide780.xml" ContentType="application/vnd.openxmlformats-officedocument.presentationml.notesSlide+xml"/>
  <Override PartName="/ppt/notesSlides/notesSlide781.xml" ContentType="application/vnd.openxmlformats-officedocument.presentationml.notesSlide+xml"/>
  <Override PartName="/ppt/notesSlides/notesSlide782.xml" ContentType="application/vnd.openxmlformats-officedocument.presentationml.notesSlide+xml"/>
  <Override PartName="/ppt/notesSlides/notesSlide783.xml" ContentType="application/vnd.openxmlformats-officedocument.presentationml.notesSlide+xml"/>
  <Override PartName="/ppt/notesSlides/notesSlide784.xml" ContentType="application/vnd.openxmlformats-officedocument.presentationml.notesSlide+xml"/>
  <Override PartName="/ppt/notesSlides/notesSlide785.xml" ContentType="application/vnd.openxmlformats-officedocument.presentationml.notesSlide+xml"/>
  <Override PartName="/ppt/notesSlides/notesSlide786.xml" ContentType="application/vnd.openxmlformats-officedocument.presentationml.notesSlide+xml"/>
  <Override PartName="/ppt/notesSlides/notesSlide787.xml" ContentType="application/vnd.openxmlformats-officedocument.presentationml.notesSlide+xml"/>
  <Override PartName="/ppt/notesSlides/notesSlide788.xml" ContentType="application/vnd.openxmlformats-officedocument.presentationml.notesSlide+xml"/>
  <Override PartName="/ppt/notesSlides/notesSlide789.xml" ContentType="application/vnd.openxmlformats-officedocument.presentationml.notesSlide+xml"/>
  <Override PartName="/ppt/notesSlides/notesSlide790.xml" ContentType="application/vnd.openxmlformats-officedocument.presentationml.notesSlide+xml"/>
  <Override PartName="/ppt/notesSlides/notesSlide791.xml" ContentType="application/vnd.openxmlformats-officedocument.presentationml.notesSlide+xml"/>
  <Override PartName="/ppt/notesSlides/notesSlide792.xml" ContentType="application/vnd.openxmlformats-officedocument.presentationml.notesSlide+xml"/>
  <Override PartName="/ppt/notesSlides/notesSlide793.xml" ContentType="application/vnd.openxmlformats-officedocument.presentationml.notesSlide+xml"/>
  <Override PartName="/ppt/notesSlides/notesSlide794.xml" ContentType="application/vnd.openxmlformats-officedocument.presentationml.notesSlide+xml"/>
  <Override PartName="/ppt/notesSlides/notesSlide795.xml" ContentType="application/vnd.openxmlformats-officedocument.presentationml.notesSlide+xml"/>
  <Override PartName="/ppt/notesSlides/notesSlide796.xml" ContentType="application/vnd.openxmlformats-officedocument.presentationml.notesSlide+xml"/>
  <Override PartName="/ppt/notesSlides/notesSlide797.xml" ContentType="application/vnd.openxmlformats-officedocument.presentationml.notesSlide+xml"/>
  <Override PartName="/ppt/notesSlides/notesSlide798.xml" ContentType="application/vnd.openxmlformats-officedocument.presentationml.notesSlide+xml"/>
  <Override PartName="/ppt/notesSlides/notesSlide799.xml" ContentType="application/vnd.openxmlformats-officedocument.presentationml.notesSlide+xml"/>
  <Override PartName="/ppt/notesSlides/notesSlide800.xml" ContentType="application/vnd.openxmlformats-officedocument.presentationml.notesSlide+xml"/>
  <Override PartName="/ppt/notesSlides/notesSlide801.xml" ContentType="application/vnd.openxmlformats-officedocument.presentationml.notesSlide+xml"/>
  <Override PartName="/ppt/notesSlides/notesSlide802.xml" ContentType="application/vnd.openxmlformats-officedocument.presentationml.notesSlide+xml"/>
  <Override PartName="/ppt/notesSlides/notesSlide803.xml" ContentType="application/vnd.openxmlformats-officedocument.presentationml.notesSlide+xml"/>
  <Override PartName="/ppt/notesSlides/notesSlide804.xml" ContentType="application/vnd.openxmlformats-officedocument.presentationml.notesSlide+xml"/>
  <Override PartName="/ppt/notesSlides/notesSlide805.xml" ContentType="application/vnd.openxmlformats-officedocument.presentationml.notesSlide+xml"/>
  <Override PartName="/ppt/notesSlides/notesSlide806.xml" ContentType="application/vnd.openxmlformats-officedocument.presentationml.notesSlide+xml"/>
  <Override PartName="/ppt/notesSlides/notesSlide807.xml" ContentType="application/vnd.openxmlformats-officedocument.presentationml.notesSlide+xml"/>
  <Override PartName="/ppt/notesSlides/notesSlide808.xml" ContentType="application/vnd.openxmlformats-officedocument.presentationml.notesSlide+xml"/>
  <Override PartName="/ppt/notesSlides/notesSlide809.xml" ContentType="application/vnd.openxmlformats-officedocument.presentationml.notesSlide+xml"/>
  <Override PartName="/ppt/notesSlides/notesSlide810.xml" ContentType="application/vnd.openxmlformats-officedocument.presentationml.notesSlide+xml"/>
  <Override PartName="/ppt/notesSlides/notesSlide811.xml" ContentType="application/vnd.openxmlformats-officedocument.presentationml.notesSlide+xml"/>
  <Override PartName="/ppt/notesSlides/notesSlide812.xml" ContentType="application/vnd.openxmlformats-officedocument.presentationml.notesSlide+xml"/>
  <Override PartName="/ppt/notesSlides/notesSlide813.xml" ContentType="application/vnd.openxmlformats-officedocument.presentationml.notesSlide+xml"/>
  <Override PartName="/ppt/notesSlides/notesSlide814.xml" ContentType="application/vnd.openxmlformats-officedocument.presentationml.notesSlide+xml"/>
  <Override PartName="/ppt/notesSlides/notesSlide815.xml" ContentType="application/vnd.openxmlformats-officedocument.presentationml.notesSlide+xml"/>
  <Override PartName="/ppt/notesSlides/notesSlide816.xml" ContentType="application/vnd.openxmlformats-officedocument.presentationml.notesSlide+xml"/>
  <Override PartName="/ppt/notesSlides/notesSlide817.xml" ContentType="application/vnd.openxmlformats-officedocument.presentationml.notesSlide+xml"/>
  <Override PartName="/ppt/notesSlides/notesSlide818.xml" ContentType="application/vnd.openxmlformats-officedocument.presentationml.notesSlide+xml"/>
  <Override PartName="/ppt/notesSlides/notesSlide819.xml" ContentType="application/vnd.openxmlformats-officedocument.presentationml.notesSlide+xml"/>
  <Override PartName="/ppt/notesSlides/notesSlide820.xml" ContentType="application/vnd.openxmlformats-officedocument.presentationml.notesSlide+xml"/>
  <Override PartName="/ppt/notesSlides/notesSlide821.xml" ContentType="application/vnd.openxmlformats-officedocument.presentationml.notesSlide+xml"/>
  <Override PartName="/ppt/notesSlides/notesSlide822.xml" ContentType="application/vnd.openxmlformats-officedocument.presentationml.notesSlide+xml"/>
  <Override PartName="/ppt/notesSlides/notesSlide823.xml" ContentType="application/vnd.openxmlformats-officedocument.presentationml.notesSlide+xml"/>
  <Override PartName="/ppt/notesSlides/notesSlide824.xml" ContentType="application/vnd.openxmlformats-officedocument.presentationml.notesSlide+xml"/>
  <Override PartName="/ppt/notesSlides/notesSlide825.xml" ContentType="application/vnd.openxmlformats-officedocument.presentationml.notesSlide+xml"/>
  <Override PartName="/ppt/notesSlides/notesSlide826.xml" ContentType="application/vnd.openxmlformats-officedocument.presentationml.notesSlide+xml"/>
  <Override PartName="/ppt/notesSlides/notesSlide827.xml" ContentType="application/vnd.openxmlformats-officedocument.presentationml.notesSlide+xml"/>
  <Override PartName="/ppt/notesSlides/notesSlide828.xml" ContentType="application/vnd.openxmlformats-officedocument.presentationml.notesSlide+xml"/>
  <Override PartName="/ppt/notesSlides/notesSlide829.xml" ContentType="application/vnd.openxmlformats-officedocument.presentationml.notesSlide+xml"/>
  <Override PartName="/ppt/notesSlides/notesSlide830.xml" ContentType="application/vnd.openxmlformats-officedocument.presentationml.notesSlide+xml"/>
  <Override PartName="/ppt/notesSlides/notesSlide831.xml" ContentType="application/vnd.openxmlformats-officedocument.presentationml.notesSlide+xml"/>
  <Override PartName="/ppt/notesSlides/notesSlide832.xml" ContentType="application/vnd.openxmlformats-officedocument.presentationml.notesSlide+xml"/>
  <Override PartName="/ppt/notesSlides/notesSlide833.xml" ContentType="application/vnd.openxmlformats-officedocument.presentationml.notesSlide+xml"/>
  <Override PartName="/ppt/notesSlides/notesSlide834.xml" ContentType="application/vnd.openxmlformats-officedocument.presentationml.notesSlide+xml"/>
  <Override PartName="/ppt/notesSlides/notesSlide835.xml" ContentType="application/vnd.openxmlformats-officedocument.presentationml.notesSlide+xml"/>
  <Override PartName="/ppt/notesSlides/notesSlide836.xml" ContentType="application/vnd.openxmlformats-officedocument.presentationml.notesSlide+xml"/>
  <Override PartName="/ppt/notesSlides/notesSlide837.xml" ContentType="application/vnd.openxmlformats-officedocument.presentationml.notesSlide+xml"/>
  <Override PartName="/ppt/notesSlides/notesSlide838.xml" ContentType="application/vnd.openxmlformats-officedocument.presentationml.notesSlide+xml"/>
  <Override PartName="/ppt/notesSlides/notesSlide839.xml" ContentType="application/vnd.openxmlformats-officedocument.presentationml.notesSlide+xml"/>
  <Override PartName="/ppt/notesSlides/notesSlide840.xml" ContentType="application/vnd.openxmlformats-officedocument.presentationml.notesSlide+xml"/>
  <Override PartName="/ppt/notesSlides/notesSlide841.xml" ContentType="application/vnd.openxmlformats-officedocument.presentationml.notesSlide+xml"/>
  <Override PartName="/ppt/notesSlides/notesSlide842.xml" ContentType="application/vnd.openxmlformats-officedocument.presentationml.notesSlide+xml"/>
  <Override PartName="/ppt/notesSlides/notesSlide843.xml" ContentType="application/vnd.openxmlformats-officedocument.presentationml.notesSlide+xml"/>
  <Override PartName="/ppt/notesSlides/notesSlide844.xml" ContentType="application/vnd.openxmlformats-officedocument.presentationml.notesSlide+xml"/>
  <Override PartName="/ppt/notesSlides/notesSlide845.xml" ContentType="application/vnd.openxmlformats-officedocument.presentationml.notesSlide+xml"/>
  <Override PartName="/ppt/notesSlides/notesSlide846.xml" ContentType="application/vnd.openxmlformats-officedocument.presentationml.notesSlide+xml"/>
  <Override PartName="/ppt/notesSlides/notesSlide847.xml" ContentType="application/vnd.openxmlformats-officedocument.presentationml.notesSlide+xml"/>
  <Override PartName="/ppt/notesSlides/notesSlide848.xml" ContentType="application/vnd.openxmlformats-officedocument.presentationml.notesSlide+xml"/>
  <Override PartName="/ppt/notesSlides/notesSlide849.xml" ContentType="application/vnd.openxmlformats-officedocument.presentationml.notesSlide+xml"/>
  <Override PartName="/ppt/notesSlides/notesSlide850.xml" ContentType="application/vnd.openxmlformats-officedocument.presentationml.notesSlide+xml"/>
  <Override PartName="/ppt/notesSlides/notesSlide851.xml" ContentType="application/vnd.openxmlformats-officedocument.presentationml.notesSlide+xml"/>
  <Override PartName="/ppt/notesSlides/notesSlide852.xml" ContentType="application/vnd.openxmlformats-officedocument.presentationml.notesSlide+xml"/>
  <Override PartName="/ppt/notesSlides/notesSlide853.xml" ContentType="application/vnd.openxmlformats-officedocument.presentationml.notesSlide+xml"/>
  <Override PartName="/ppt/notesSlides/notesSlide854.xml" ContentType="application/vnd.openxmlformats-officedocument.presentationml.notesSlide+xml"/>
  <Override PartName="/ppt/notesSlides/notesSlide855.xml" ContentType="application/vnd.openxmlformats-officedocument.presentationml.notesSlide+xml"/>
  <Override PartName="/ppt/notesSlides/notesSlide856.xml" ContentType="application/vnd.openxmlformats-officedocument.presentationml.notesSlide+xml"/>
  <Override PartName="/ppt/notesSlides/notesSlide857.xml" ContentType="application/vnd.openxmlformats-officedocument.presentationml.notesSlide+xml"/>
  <Override PartName="/ppt/notesSlides/notesSlide858.xml" ContentType="application/vnd.openxmlformats-officedocument.presentationml.notesSlide+xml"/>
  <Override PartName="/ppt/notesSlides/notesSlide859.xml" ContentType="application/vnd.openxmlformats-officedocument.presentationml.notesSlide+xml"/>
  <Override PartName="/ppt/notesSlides/notesSlide860.xml" ContentType="application/vnd.openxmlformats-officedocument.presentationml.notesSlide+xml"/>
  <Override PartName="/ppt/notesSlides/notesSlide861.xml" ContentType="application/vnd.openxmlformats-officedocument.presentationml.notesSlide+xml"/>
  <Override PartName="/ppt/notesSlides/notesSlide862.xml" ContentType="application/vnd.openxmlformats-officedocument.presentationml.notesSlide+xml"/>
  <Override PartName="/ppt/notesSlides/notesSlide863.xml" ContentType="application/vnd.openxmlformats-officedocument.presentationml.notesSlide+xml"/>
  <Override PartName="/ppt/notesSlides/notesSlide864.xml" ContentType="application/vnd.openxmlformats-officedocument.presentationml.notesSlide+xml"/>
  <Override PartName="/ppt/notesSlides/notesSlide865.xml" ContentType="application/vnd.openxmlformats-officedocument.presentationml.notesSlide+xml"/>
  <Override PartName="/ppt/notesSlides/notesSlide866.xml" ContentType="application/vnd.openxmlformats-officedocument.presentationml.notesSlide+xml"/>
  <Override PartName="/ppt/notesSlides/notesSlide867.xml" ContentType="application/vnd.openxmlformats-officedocument.presentationml.notesSlide+xml"/>
  <Override PartName="/ppt/notesSlides/notesSlide868.xml" ContentType="application/vnd.openxmlformats-officedocument.presentationml.notesSlide+xml"/>
  <Override PartName="/ppt/notesSlides/notesSlide869.xml" ContentType="application/vnd.openxmlformats-officedocument.presentationml.notesSlide+xml"/>
  <Override PartName="/ppt/notesSlides/notesSlide870.xml" ContentType="application/vnd.openxmlformats-officedocument.presentationml.notesSlide+xml"/>
  <Override PartName="/ppt/notesSlides/notesSlide871.xml" ContentType="application/vnd.openxmlformats-officedocument.presentationml.notesSlide+xml"/>
  <Override PartName="/ppt/notesSlides/notesSlide872.xml" ContentType="application/vnd.openxmlformats-officedocument.presentationml.notesSlide+xml"/>
  <Override PartName="/ppt/notesSlides/notesSlide873.xml" ContentType="application/vnd.openxmlformats-officedocument.presentationml.notesSlide+xml"/>
  <Override PartName="/ppt/notesSlides/notesSlide874.xml" ContentType="application/vnd.openxmlformats-officedocument.presentationml.notesSlide+xml"/>
  <Override PartName="/ppt/notesSlides/notesSlide875.xml" ContentType="application/vnd.openxmlformats-officedocument.presentationml.notesSlide+xml"/>
  <Override PartName="/ppt/notesSlides/notesSlide876.xml" ContentType="application/vnd.openxmlformats-officedocument.presentationml.notesSlide+xml"/>
  <Override PartName="/ppt/notesSlides/notesSlide877.xml" ContentType="application/vnd.openxmlformats-officedocument.presentationml.notesSlide+xml"/>
  <Override PartName="/ppt/notesSlides/notesSlide878.xml" ContentType="application/vnd.openxmlformats-officedocument.presentationml.notesSlide+xml"/>
  <Override PartName="/ppt/notesSlides/notesSlide879.xml" ContentType="application/vnd.openxmlformats-officedocument.presentationml.notesSlide+xml"/>
  <Override PartName="/ppt/notesSlides/notesSlide880.xml" ContentType="application/vnd.openxmlformats-officedocument.presentationml.notesSlide+xml"/>
  <Override PartName="/ppt/notesSlides/notesSlide881.xml" ContentType="application/vnd.openxmlformats-officedocument.presentationml.notesSlide+xml"/>
  <Override PartName="/ppt/notesSlides/notesSlide882.xml" ContentType="application/vnd.openxmlformats-officedocument.presentationml.notesSlide+xml"/>
  <Override PartName="/ppt/notesSlides/notesSlide883.xml" ContentType="application/vnd.openxmlformats-officedocument.presentationml.notesSlide+xml"/>
  <Override PartName="/ppt/notesSlides/notesSlide884.xml" ContentType="application/vnd.openxmlformats-officedocument.presentationml.notesSlide+xml"/>
  <Override PartName="/ppt/notesSlides/notesSlide885.xml" ContentType="application/vnd.openxmlformats-officedocument.presentationml.notesSlide+xml"/>
  <Override PartName="/ppt/notesSlides/notesSlide886.xml" ContentType="application/vnd.openxmlformats-officedocument.presentationml.notesSlide+xml"/>
  <Override PartName="/ppt/notesSlides/notesSlide887.xml" ContentType="application/vnd.openxmlformats-officedocument.presentationml.notesSlide+xml"/>
  <Override PartName="/ppt/notesSlides/notesSlide888.xml" ContentType="application/vnd.openxmlformats-officedocument.presentationml.notesSlide+xml"/>
  <Override PartName="/ppt/notesSlides/notesSlide889.xml" ContentType="application/vnd.openxmlformats-officedocument.presentationml.notesSlide+xml"/>
  <Override PartName="/ppt/notesSlides/notesSlide890.xml" ContentType="application/vnd.openxmlformats-officedocument.presentationml.notesSlide+xml"/>
  <Override PartName="/ppt/notesSlides/notesSlide891.xml" ContentType="application/vnd.openxmlformats-officedocument.presentationml.notesSlide+xml"/>
  <Override PartName="/ppt/notesSlides/notesSlide892.xml" ContentType="application/vnd.openxmlformats-officedocument.presentationml.notesSlide+xml"/>
  <Override PartName="/ppt/notesSlides/notesSlide893.xml" ContentType="application/vnd.openxmlformats-officedocument.presentationml.notesSlide+xml"/>
  <Override PartName="/ppt/notesSlides/notesSlide894.xml" ContentType="application/vnd.openxmlformats-officedocument.presentationml.notesSlide+xml"/>
  <Override PartName="/ppt/notesSlides/notesSlide895.xml" ContentType="application/vnd.openxmlformats-officedocument.presentationml.notesSlide+xml"/>
  <Override PartName="/ppt/notesSlides/notesSlide896.xml" ContentType="application/vnd.openxmlformats-officedocument.presentationml.notesSlide+xml"/>
  <Override PartName="/ppt/notesSlides/notesSlide897.xml" ContentType="application/vnd.openxmlformats-officedocument.presentationml.notesSlide+xml"/>
  <Override PartName="/ppt/notesSlides/notesSlide898.xml" ContentType="application/vnd.openxmlformats-officedocument.presentationml.notesSlide+xml"/>
  <Override PartName="/ppt/notesSlides/notesSlide899.xml" ContentType="application/vnd.openxmlformats-officedocument.presentationml.notesSlide+xml"/>
  <Override PartName="/ppt/notesSlides/notesSlide900.xml" ContentType="application/vnd.openxmlformats-officedocument.presentationml.notesSlide+xml"/>
  <Override PartName="/ppt/notesSlides/notesSlide901.xml" ContentType="application/vnd.openxmlformats-officedocument.presentationml.notesSlide+xml"/>
  <Override PartName="/ppt/notesSlides/notesSlide902.xml" ContentType="application/vnd.openxmlformats-officedocument.presentationml.notesSlide+xml"/>
  <Override PartName="/ppt/notesSlides/notesSlide903.xml" ContentType="application/vnd.openxmlformats-officedocument.presentationml.notesSlide+xml"/>
  <Override PartName="/ppt/notesSlides/notesSlide904.xml" ContentType="application/vnd.openxmlformats-officedocument.presentationml.notesSlide+xml"/>
  <Override PartName="/ppt/notesSlides/notesSlide905.xml" ContentType="application/vnd.openxmlformats-officedocument.presentationml.notesSlide+xml"/>
  <Override PartName="/ppt/notesSlides/notesSlide906.xml" ContentType="application/vnd.openxmlformats-officedocument.presentationml.notesSlide+xml"/>
  <Override PartName="/ppt/notesSlides/notesSlide907.xml" ContentType="application/vnd.openxmlformats-officedocument.presentationml.notesSlide+xml"/>
  <Override PartName="/ppt/notesSlides/notesSlide908.xml" ContentType="application/vnd.openxmlformats-officedocument.presentationml.notesSlide+xml"/>
  <Override PartName="/ppt/notesSlides/notesSlide909.xml" ContentType="application/vnd.openxmlformats-officedocument.presentationml.notesSlide+xml"/>
  <Override PartName="/ppt/notesSlides/notesSlide910.xml" ContentType="application/vnd.openxmlformats-officedocument.presentationml.notesSlide+xml"/>
  <Override PartName="/ppt/notesSlides/notesSlide911.xml" ContentType="application/vnd.openxmlformats-officedocument.presentationml.notesSlide+xml"/>
  <Override PartName="/ppt/notesSlides/notesSlide912.xml" ContentType="application/vnd.openxmlformats-officedocument.presentationml.notesSlide+xml"/>
  <Override PartName="/ppt/notesSlides/notesSlide913.xml" ContentType="application/vnd.openxmlformats-officedocument.presentationml.notesSlide+xml"/>
  <Override PartName="/ppt/notesSlides/notesSlide914.xml" ContentType="application/vnd.openxmlformats-officedocument.presentationml.notesSlide+xml"/>
  <Override PartName="/ppt/notesSlides/notesSlide915.xml" ContentType="application/vnd.openxmlformats-officedocument.presentationml.notesSlide+xml"/>
  <Override PartName="/ppt/notesSlides/notesSlide916.xml" ContentType="application/vnd.openxmlformats-officedocument.presentationml.notesSlide+xml"/>
  <Override PartName="/ppt/notesSlides/notesSlide917.xml" ContentType="application/vnd.openxmlformats-officedocument.presentationml.notesSlide+xml"/>
  <Override PartName="/ppt/notesSlides/notesSlide918.xml" ContentType="application/vnd.openxmlformats-officedocument.presentationml.notesSlide+xml"/>
  <Override PartName="/ppt/notesSlides/notesSlide919.xml" ContentType="application/vnd.openxmlformats-officedocument.presentationml.notesSlide+xml"/>
  <Override PartName="/ppt/notesSlides/notesSlide920.xml" ContentType="application/vnd.openxmlformats-officedocument.presentationml.notesSlide+xml"/>
  <Override PartName="/ppt/notesSlides/notesSlide921.xml" ContentType="application/vnd.openxmlformats-officedocument.presentationml.notesSlide+xml"/>
  <Override PartName="/ppt/notesSlides/notesSlide922.xml" ContentType="application/vnd.openxmlformats-officedocument.presentationml.notesSlide+xml"/>
  <Override PartName="/ppt/notesSlides/notesSlide923.xml" ContentType="application/vnd.openxmlformats-officedocument.presentationml.notesSlide+xml"/>
  <Override PartName="/ppt/notesSlides/notesSlide924.xml" ContentType="application/vnd.openxmlformats-officedocument.presentationml.notesSlide+xml"/>
  <Override PartName="/ppt/notesSlides/notesSlide925.xml" ContentType="application/vnd.openxmlformats-officedocument.presentationml.notesSlide+xml"/>
  <Override PartName="/ppt/notesSlides/notesSlide926.xml" ContentType="application/vnd.openxmlformats-officedocument.presentationml.notesSlide+xml"/>
  <Override PartName="/ppt/notesSlides/notesSlide927.xml" ContentType="application/vnd.openxmlformats-officedocument.presentationml.notesSlide+xml"/>
  <Override PartName="/ppt/notesSlides/notesSlide928.xml" ContentType="application/vnd.openxmlformats-officedocument.presentationml.notesSlide+xml"/>
  <Override PartName="/ppt/notesSlides/notesSlide929.xml" ContentType="application/vnd.openxmlformats-officedocument.presentationml.notesSlide+xml"/>
  <Override PartName="/ppt/notesSlides/notesSlide930.xml" ContentType="application/vnd.openxmlformats-officedocument.presentationml.notesSlide+xml"/>
  <Override PartName="/ppt/notesSlides/notesSlide931.xml" ContentType="application/vnd.openxmlformats-officedocument.presentationml.notesSlide+xml"/>
  <Override PartName="/ppt/notesSlides/notesSlide932.xml" ContentType="application/vnd.openxmlformats-officedocument.presentationml.notesSlide+xml"/>
  <Override PartName="/ppt/notesSlides/notesSlide933.xml" ContentType="application/vnd.openxmlformats-officedocument.presentationml.notesSlide+xml"/>
  <Override PartName="/ppt/notesSlides/notesSlide934.xml" ContentType="application/vnd.openxmlformats-officedocument.presentationml.notesSlide+xml"/>
  <Override PartName="/ppt/notesSlides/notesSlide935.xml" ContentType="application/vnd.openxmlformats-officedocument.presentationml.notesSlide+xml"/>
  <Override PartName="/ppt/notesSlides/notesSlide936.xml" ContentType="application/vnd.openxmlformats-officedocument.presentationml.notesSlide+xml"/>
  <Override PartName="/ppt/notesSlides/notesSlide937.xml" ContentType="application/vnd.openxmlformats-officedocument.presentationml.notesSlide+xml"/>
  <Override PartName="/ppt/notesSlides/notesSlide938.xml" ContentType="application/vnd.openxmlformats-officedocument.presentationml.notesSlide+xml"/>
  <Override PartName="/ppt/notesSlides/notesSlide939.xml" ContentType="application/vnd.openxmlformats-officedocument.presentationml.notesSlide+xml"/>
  <Override PartName="/ppt/notesSlides/notesSlide940.xml" ContentType="application/vnd.openxmlformats-officedocument.presentationml.notesSlide+xml"/>
  <Override PartName="/ppt/notesSlides/notesSlide941.xml" ContentType="application/vnd.openxmlformats-officedocument.presentationml.notesSlide+xml"/>
  <Override PartName="/ppt/notesSlides/notesSlide942.xml" ContentType="application/vnd.openxmlformats-officedocument.presentationml.notesSlide+xml"/>
  <Override PartName="/ppt/notesSlides/notesSlide943.xml" ContentType="application/vnd.openxmlformats-officedocument.presentationml.notesSlide+xml"/>
  <Override PartName="/ppt/notesSlides/notesSlide944.xml" ContentType="application/vnd.openxmlformats-officedocument.presentationml.notesSlide+xml"/>
  <Override PartName="/ppt/notesSlides/notesSlide945.xml" ContentType="application/vnd.openxmlformats-officedocument.presentationml.notesSlide+xml"/>
  <Override PartName="/ppt/notesSlides/notesSlide946.xml" ContentType="application/vnd.openxmlformats-officedocument.presentationml.notesSlide+xml"/>
  <Override PartName="/ppt/notesSlides/notesSlide947.xml" ContentType="application/vnd.openxmlformats-officedocument.presentationml.notesSlide+xml"/>
  <Override PartName="/ppt/notesSlides/notesSlide948.xml" ContentType="application/vnd.openxmlformats-officedocument.presentationml.notesSlide+xml"/>
  <Override PartName="/ppt/notesSlides/notesSlide949.xml" ContentType="application/vnd.openxmlformats-officedocument.presentationml.notesSlide+xml"/>
  <Override PartName="/ppt/notesSlides/notesSlide950.xml" ContentType="application/vnd.openxmlformats-officedocument.presentationml.notesSlide+xml"/>
  <Override PartName="/ppt/notesSlides/notesSlide951.xml" ContentType="application/vnd.openxmlformats-officedocument.presentationml.notesSlide+xml"/>
  <Override PartName="/ppt/notesSlides/notesSlide952.xml" ContentType="application/vnd.openxmlformats-officedocument.presentationml.notesSlide+xml"/>
  <Override PartName="/ppt/notesSlides/notesSlide953.xml" ContentType="application/vnd.openxmlformats-officedocument.presentationml.notesSlide+xml"/>
  <Override PartName="/ppt/notesSlides/notesSlide954.xml" ContentType="application/vnd.openxmlformats-officedocument.presentationml.notesSlide+xml"/>
  <Override PartName="/ppt/notesSlides/notesSlide955.xml" ContentType="application/vnd.openxmlformats-officedocument.presentationml.notesSlide+xml"/>
  <Override PartName="/ppt/notesSlides/notesSlide956.xml" ContentType="application/vnd.openxmlformats-officedocument.presentationml.notesSlide+xml"/>
  <Override PartName="/ppt/notesSlides/notesSlide957.xml" ContentType="application/vnd.openxmlformats-officedocument.presentationml.notesSlide+xml"/>
  <Override PartName="/ppt/notesSlides/notesSlide958.xml" ContentType="application/vnd.openxmlformats-officedocument.presentationml.notesSlide+xml"/>
  <Override PartName="/ppt/notesSlides/notesSlide959.xml" ContentType="application/vnd.openxmlformats-officedocument.presentationml.notesSlide+xml"/>
  <Override PartName="/ppt/notesSlides/notesSlide960.xml" ContentType="application/vnd.openxmlformats-officedocument.presentationml.notesSlide+xml"/>
  <Override PartName="/ppt/notesSlides/notesSlide961.xml" ContentType="application/vnd.openxmlformats-officedocument.presentationml.notesSlide+xml"/>
  <Override PartName="/ppt/notesSlides/notesSlide962.xml" ContentType="application/vnd.openxmlformats-officedocument.presentationml.notesSlide+xml"/>
  <Override PartName="/ppt/notesSlides/notesSlide963.xml" ContentType="application/vnd.openxmlformats-officedocument.presentationml.notesSlide+xml"/>
  <Override PartName="/ppt/notesSlides/notesSlide964.xml" ContentType="application/vnd.openxmlformats-officedocument.presentationml.notesSlide+xml"/>
  <Override PartName="/ppt/notesSlides/notesSlide965.xml" ContentType="application/vnd.openxmlformats-officedocument.presentationml.notesSlide+xml"/>
  <Override PartName="/ppt/notesSlides/notesSlide966.xml" ContentType="application/vnd.openxmlformats-officedocument.presentationml.notesSlide+xml"/>
  <Override PartName="/ppt/notesSlides/notesSlide967.xml" ContentType="application/vnd.openxmlformats-officedocument.presentationml.notesSlide+xml"/>
  <Override PartName="/ppt/notesSlides/notesSlide968.xml" ContentType="application/vnd.openxmlformats-officedocument.presentationml.notesSlide+xml"/>
  <Override PartName="/ppt/notesSlides/notesSlide969.xml" ContentType="application/vnd.openxmlformats-officedocument.presentationml.notesSlide+xml"/>
  <Override PartName="/ppt/notesSlides/notesSlide970.xml" ContentType="application/vnd.openxmlformats-officedocument.presentationml.notesSlide+xml"/>
  <Override PartName="/ppt/notesSlides/notesSlide971.xml" ContentType="application/vnd.openxmlformats-officedocument.presentationml.notesSlide+xml"/>
  <Override PartName="/ppt/notesSlides/notesSlide972.xml" ContentType="application/vnd.openxmlformats-officedocument.presentationml.notesSlide+xml"/>
  <Override PartName="/ppt/notesSlides/notesSlide973.xml" ContentType="application/vnd.openxmlformats-officedocument.presentationml.notesSlide+xml"/>
  <Override PartName="/ppt/notesSlides/notesSlide974.xml" ContentType="application/vnd.openxmlformats-officedocument.presentationml.notesSlide+xml"/>
  <Override PartName="/ppt/notesSlides/notesSlide975.xml" ContentType="application/vnd.openxmlformats-officedocument.presentationml.notesSlide+xml"/>
  <Override PartName="/ppt/notesSlides/notesSlide976.xml" ContentType="application/vnd.openxmlformats-officedocument.presentationml.notesSlide+xml"/>
  <Override PartName="/ppt/notesSlides/notesSlide977.xml" ContentType="application/vnd.openxmlformats-officedocument.presentationml.notesSlide+xml"/>
  <Override PartName="/ppt/notesSlides/notesSlide978.xml" ContentType="application/vnd.openxmlformats-officedocument.presentationml.notesSlide+xml"/>
  <Override PartName="/ppt/notesSlides/notesSlide979.xml" ContentType="application/vnd.openxmlformats-officedocument.presentationml.notesSlide+xml"/>
  <Override PartName="/ppt/notesSlides/notesSlide980.xml" ContentType="application/vnd.openxmlformats-officedocument.presentationml.notesSlide+xml"/>
  <Override PartName="/ppt/notesSlides/notesSlide981.xml" ContentType="application/vnd.openxmlformats-officedocument.presentationml.notesSlide+xml"/>
  <Override PartName="/ppt/notesSlides/notesSlide982.xml" ContentType="application/vnd.openxmlformats-officedocument.presentationml.notesSlide+xml"/>
  <Override PartName="/ppt/notesSlides/notesSlide983.xml" ContentType="application/vnd.openxmlformats-officedocument.presentationml.notesSlide+xml"/>
  <Override PartName="/ppt/notesSlides/notesSlide984.xml" ContentType="application/vnd.openxmlformats-officedocument.presentationml.notesSlide+xml"/>
  <Override PartName="/ppt/notesSlides/notesSlide985.xml" ContentType="application/vnd.openxmlformats-officedocument.presentationml.notesSlide+xml"/>
  <Override PartName="/ppt/notesSlides/notesSlide986.xml" ContentType="application/vnd.openxmlformats-officedocument.presentationml.notesSlide+xml"/>
  <Override PartName="/ppt/notesSlides/notesSlide987.xml" ContentType="application/vnd.openxmlformats-officedocument.presentationml.notesSlide+xml"/>
  <Override PartName="/ppt/notesSlides/notesSlide988.xml" ContentType="application/vnd.openxmlformats-officedocument.presentationml.notesSlide+xml"/>
  <Override PartName="/ppt/notesSlides/notesSlide989.xml" ContentType="application/vnd.openxmlformats-officedocument.presentationml.notesSlide+xml"/>
  <Override PartName="/ppt/notesSlides/notesSlide990.xml" ContentType="application/vnd.openxmlformats-officedocument.presentationml.notesSlide+xml"/>
  <Override PartName="/ppt/notesSlides/notesSlide991.xml" ContentType="application/vnd.openxmlformats-officedocument.presentationml.notesSlide+xml"/>
  <Override PartName="/ppt/notesSlides/notesSlide992.xml" ContentType="application/vnd.openxmlformats-officedocument.presentationml.notesSlide+xml"/>
  <Override PartName="/ppt/notesSlides/notesSlide993.xml" ContentType="application/vnd.openxmlformats-officedocument.presentationml.notesSlide+xml"/>
  <Override PartName="/ppt/notesSlides/notesSlide994.xml" ContentType="application/vnd.openxmlformats-officedocument.presentationml.notesSlide+xml"/>
  <Override PartName="/ppt/notesSlides/notesSlide995.xml" ContentType="application/vnd.openxmlformats-officedocument.presentationml.notesSlide+xml"/>
  <Override PartName="/ppt/notesSlides/notesSlide996.xml" ContentType="application/vnd.openxmlformats-officedocument.presentationml.notesSlide+xml"/>
  <Override PartName="/ppt/notesSlides/notesSlide99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0" r:id="rId1"/>
  </p:sldMasterIdLst>
  <p:notesMasterIdLst>
    <p:notesMasterId r:id="rId5079"/>
  </p:notesMasterIdLst>
  <p:sldIdLst>
    <p:sldId id="7255" r:id="rId2"/>
    <p:sldId id="7254" r:id="rId3"/>
    <p:sldId id="7256" r:id="rId4"/>
    <p:sldId id="7489" r:id="rId5"/>
    <p:sldId id="7488" r:id="rId6"/>
    <p:sldId id="7477" r:id="rId7"/>
    <p:sldId id="7478" r:id="rId8"/>
    <p:sldId id="7479" r:id="rId9"/>
    <p:sldId id="7482" r:id="rId10"/>
    <p:sldId id="7483" r:id="rId11"/>
    <p:sldId id="7480" r:id="rId12"/>
    <p:sldId id="7481" r:id="rId13"/>
    <p:sldId id="7476" r:id="rId14"/>
    <p:sldId id="7470" r:id="rId15"/>
    <p:sldId id="7471" r:id="rId16"/>
    <p:sldId id="7472" r:id="rId17"/>
    <p:sldId id="7469" r:id="rId18"/>
    <p:sldId id="7465" r:id="rId19"/>
    <p:sldId id="7466" r:id="rId20"/>
    <p:sldId id="7467" r:id="rId21"/>
    <p:sldId id="7468" r:id="rId22"/>
    <p:sldId id="7464" r:id="rId23"/>
    <p:sldId id="7457" r:id="rId24"/>
    <p:sldId id="7458" r:id="rId25"/>
    <p:sldId id="7459" r:id="rId26"/>
    <p:sldId id="7460" r:id="rId27"/>
    <p:sldId id="7461" r:id="rId28"/>
    <p:sldId id="7462" r:id="rId29"/>
    <p:sldId id="7463" r:id="rId30"/>
    <p:sldId id="7456" r:id="rId31"/>
    <p:sldId id="7452" r:id="rId32"/>
    <p:sldId id="7453" r:id="rId33"/>
    <p:sldId id="7454" r:id="rId34"/>
    <p:sldId id="7455" r:id="rId35"/>
    <p:sldId id="7438" r:id="rId36"/>
    <p:sldId id="7451" r:id="rId37"/>
    <p:sldId id="7448" r:id="rId38"/>
    <p:sldId id="7449" r:id="rId39"/>
    <p:sldId id="7450" r:id="rId40"/>
    <p:sldId id="7437" r:id="rId41"/>
    <p:sldId id="7430" r:id="rId42"/>
    <p:sldId id="7431" r:id="rId43"/>
    <p:sldId id="7432" r:id="rId44"/>
    <p:sldId id="7433" r:id="rId45"/>
    <p:sldId id="7434" r:id="rId46"/>
    <p:sldId id="7435" r:id="rId47"/>
    <p:sldId id="7429" r:id="rId48"/>
    <p:sldId id="7427" r:id="rId49"/>
    <p:sldId id="7428" r:id="rId50"/>
    <p:sldId id="7426" r:id="rId51"/>
    <p:sldId id="7419" r:id="rId52"/>
    <p:sldId id="7420" r:id="rId53"/>
    <p:sldId id="7421" r:id="rId54"/>
    <p:sldId id="7422" r:id="rId55"/>
    <p:sldId id="7423" r:id="rId56"/>
    <p:sldId id="7424" r:id="rId57"/>
    <p:sldId id="7418" r:id="rId58"/>
    <p:sldId id="7412" r:id="rId59"/>
    <p:sldId id="7413" r:id="rId60"/>
    <p:sldId id="7414" r:id="rId61"/>
    <p:sldId id="7415" r:id="rId62"/>
    <p:sldId id="7411" r:id="rId63"/>
    <p:sldId id="7408" r:id="rId64"/>
    <p:sldId id="7409" r:id="rId65"/>
    <p:sldId id="7410" r:id="rId66"/>
    <p:sldId id="7407" r:id="rId67"/>
    <p:sldId id="7402" r:id="rId68"/>
    <p:sldId id="7403" r:id="rId69"/>
    <p:sldId id="7404" r:id="rId70"/>
    <p:sldId id="7405" r:id="rId71"/>
    <p:sldId id="7401" r:id="rId72"/>
    <p:sldId id="7389" r:id="rId73"/>
    <p:sldId id="7390" r:id="rId74"/>
    <p:sldId id="7391" r:id="rId75"/>
    <p:sldId id="7392" r:id="rId76"/>
    <p:sldId id="7400" r:id="rId77"/>
    <p:sldId id="7395" r:id="rId78"/>
    <p:sldId id="7396" r:id="rId79"/>
    <p:sldId id="7397" r:id="rId80"/>
    <p:sldId id="7399" r:id="rId81"/>
    <p:sldId id="7355" r:id="rId82"/>
    <p:sldId id="7351" r:id="rId83"/>
    <p:sldId id="7352" r:id="rId84"/>
    <p:sldId id="7188" r:id="rId85"/>
    <p:sldId id="7353" r:id="rId86"/>
    <p:sldId id="7350" r:id="rId87"/>
    <p:sldId id="7343" r:id="rId88"/>
    <p:sldId id="7344" r:id="rId89"/>
    <p:sldId id="7345" r:id="rId90"/>
    <p:sldId id="7346" r:id="rId91"/>
    <p:sldId id="7347" r:id="rId92"/>
    <p:sldId id="7348" r:id="rId93"/>
    <p:sldId id="7349" r:id="rId94"/>
    <p:sldId id="7342" r:id="rId95"/>
    <p:sldId id="7340" r:id="rId96"/>
    <p:sldId id="7104" r:id="rId97"/>
    <p:sldId id="7105" r:id="rId98"/>
    <p:sldId id="7106" r:id="rId99"/>
    <p:sldId id="7341" r:id="rId100"/>
    <p:sldId id="7339" r:id="rId101"/>
    <p:sldId id="7312" r:id="rId102"/>
    <p:sldId id="7313" r:id="rId103"/>
    <p:sldId id="7314" r:id="rId104"/>
    <p:sldId id="7331" r:id="rId105"/>
    <p:sldId id="7330" r:id="rId106"/>
    <p:sldId id="7309" r:id="rId107"/>
    <p:sldId id="7310" r:id="rId108"/>
    <p:sldId id="7311" r:id="rId109"/>
    <p:sldId id="7329" r:id="rId110"/>
    <p:sldId id="7324" r:id="rId111"/>
    <p:sldId id="7325" r:id="rId112"/>
    <p:sldId id="7326" r:id="rId113"/>
    <p:sldId id="7327" r:id="rId114"/>
    <p:sldId id="7323" r:id="rId115"/>
    <p:sldId id="7315" r:id="rId116"/>
    <p:sldId id="7316" r:id="rId117"/>
    <p:sldId id="7317" r:id="rId118"/>
    <p:sldId id="7318" r:id="rId119"/>
    <p:sldId id="7319" r:id="rId120"/>
    <p:sldId id="7320" r:id="rId121"/>
    <p:sldId id="7321" r:id="rId122"/>
    <p:sldId id="7322" r:id="rId123"/>
    <p:sldId id="7292" r:id="rId124"/>
    <p:sldId id="7265" r:id="rId125"/>
    <p:sldId id="7281" r:id="rId126"/>
    <p:sldId id="7283" r:id="rId127"/>
    <p:sldId id="7284" r:id="rId128"/>
    <p:sldId id="7285" r:id="rId129"/>
    <p:sldId id="7286" r:id="rId130"/>
    <p:sldId id="7287" r:id="rId131"/>
    <p:sldId id="7288" r:id="rId132"/>
    <p:sldId id="7289" r:id="rId133"/>
    <p:sldId id="7290" r:id="rId134"/>
    <p:sldId id="7291" r:id="rId135"/>
    <p:sldId id="7264" r:id="rId136"/>
    <p:sldId id="7257" r:id="rId137"/>
    <p:sldId id="7258" r:id="rId138"/>
    <p:sldId id="7259" r:id="rId139"/>
    <p:sldId id="7260" r:id="rId140"/>
    <p:sldId id="7261" r:id="rId141"/>
    <p:sldId id="7253" r:id="rId142"/>
    <p:sldId id="7227" r:id="rId143"/>
    <p:sldId id="7251" r:id="rId144"/>
    <p:sldId id="7252" r:id="rId145"/>
    <p:sldId id="7250" r:id="rId146"/>
    <p:sldId id="7243" r:id="rId147"/>
    <p:sldId id="7244" r:id="rId148"/>
    <p:sldId id="7245" r:id="rId149"/>
    <p:sldId id="7246" r:id="rId150"/>
    <p:sldId id="7247" r:id="rId151"/>
    <p:sldId id="7248" r:id="rId152"/>
    <p:sldId id="7249" r:id="rId153"/>
    <p:sldId id="7242" r:id="rId154"/>
    <p:sldId id="7239" r:id="rId155"/>
    <p:sldId id="7240" r:id="rId156"/>
    <p:sldId id="7241" r:id="rId157"/>
    <p:sldId id="7186" r:id="rId158"/>
    <p:sldId id="7185" r:id="rId159"/>
    <p:sldId id="7187" r:id="rId160"/>
    <p:sldId id="7238" r:id="rId161"/>
    <p:sldId id="7234" r:id="rId162"/>
    <p:sldId id="7235" r:id="rId163"/>
    <p:sldId id="7236" r:id="rId164"/>
    <p:sldId id="7237" r:id="rId165"/>
    <p:sldId id="7233" r:id="rId166"/>
    <p:sldId id="7229" r:id="rId167"/>
    <p:sldId id="7230" r:id="rId168"/>
    <p:sldId id="7231" r:id="rId169"/>
    <p:sldId id="7232" r:id="rId170"/>
    <p:sldId id="7223" r:id="rId171"/>
    <p:sldId id="7219" r:id="rId172"/>
    <p:sldId id="7174" r:id="rId173"/>
    <p:sldId id="7220" r:id="rId174"/>
    <p:sldId id="7221" r:id="rId175"/>
    <p:sldId id="7222" r:id="rId176"/>
    <p:sldId id="7218" r:id="rId177"/>
    <p:sldId id="7214" r:id="rId178"/>
    <p:sldId id="7215" r:id="rId179"/>
    <p:sldId id="7216" r:id="rId180"/>
    <p:sldId id="7217" r:id="rId181"/>
    <p:sldId id="7206" r:id="rId182"/>
    <p:sldId id="7198" r:id="rId183"/>
    <p:sldId id="7199" r:id="rId184"/>
    <p:sldId id="7200" r:id="rId185"/>
    <p:sldId id="7201" r:id="rId186"/>
    <p:sldId id="7202" r:id="rId187"/>
    <p:sldId id="7203" r:id="rId188"/>
    <p:sldId id="7204" r:id="rId189"/>
    <p:sldId id="7205" r:id="rId190"/>
    <p:sldId id="7197" r:id="rId191"/>
    <p:sldId id="7194" r:id="rId192"/>
    <p:sldId id="7195" r:id="rId193"/>
    <p:sldId id="7196" r:id="rId194"/>
    <p:sldId id="7184" r:id="rId195"/>
    <p:sldId id="7175" r:id="rId196"/>
    <p:sldId id="7176" r:id="rId197"/>
    <p:sldId id="7177" r:id="rId198"/>
    <p:sldId id="7178" r:id="rId199"/>
    <p:sldId id="7179" r:id="rId200"/>
    <p:sldId id="7180" r:id="rId201"/>
    <p:sldId id="7173" r:id="rId202"/>
    <p:sldId id="7165" r:id="rId203"/>
    <p:sldId id="7166" r:id="rId204"/>
    <p:sldId id="7167" r:id="rId205"/>
    <p:sldId id="7168" r:id="rId206"/>
    <p:sldId id="7169" r:id="rId207"/>
    <p:sldId id="7170" r:id="rId208"/>
    <p:sldId id="7171" r:id="rId209"/>
    <p:sldId id="7172" r:id="rId210"/>
    <p:sldId id="7163" r:id="rId211"/>
    <p:sldId id="7153" r:id="rId212"/>
    <p:sldId id="7154" r:id="rId213"/>
    <p:sldId id="7155" r:id="rId214"/>
    <p:sldId id="7156" r:id="rId215"/>
    <p:sldId id="7157" r:id="rId216"/>
    <p:sldId id="7152" r:id="rId217"/>
    <p:sldId id="7147" r:id="rId218"/>
    <p:sldId id="7148" r:id="rId219"/>
    <p:sldId id="6930" r:id="rId220"/>
    <p:sldId id="7149" r:id="rId221"/>
    <p:sldId id="6932" r:id="rId222"/>
    <p:sldId id="7150" r:id="rId223"/>
    <p:sldId id="7151" r:id="rId224"/>
    <p:sldId id="7146" r:id="rId225"/>
    <p:sldId id="6909" r:id="rId226"/>
    <p:sldId id="7141" r:id="rId227"/>
    <p:sldId id="7142" r:id="rId228"/>
    <p:sldId id="7143" r:id="rId229"/>
    <p:sldId id="7140" r:id="rId230"/>
    <p:sldId id="7130" r:id="rId231"/>
    <p:sldId id="7136" r:id="rId232"/>
    <p:sldId id="7129" r:id="rId233"/>
    <p:sldId id="7123" r:id="rId234"/>
    <p:sldId id="7124" r:id="rId235"/>
    <p:sldId id="7125" r:id="rId236"/>
    <p:sldId id="7126" r:id="rId237"/>
    <p:sldId id="7127" r:id="rId238"/>
    <p:sldId id="7122" r:id="rId239"/>
    <p:sldId id="7119" r:id="rId240"/>
    <p:sldId id="7120" r:id="rId241"/>
    <p:sldId id="7121" r:id="rId242"/>
    <p:sldId id="7118" r:id="rId243"/>
    <p:sldId id="7113" r:id="rId244"/>
    <p:sldId id="7114" r:id="rId245"/>
    <p:sldId id="7115" r:id="rId246"/>
    <p:sldId id="7116" r:id="rId247"/>
    <p:sldId id="7117" r:id="rId248"/>
    <p:sldId id="7112" r:id="rId249"/>
    <p:sldId id="7107" r:id="rId250"/>
    <p:sldId id="7108" r:id="rId251"/>
    <p:sldId id="7109" r:id="rId252"/>
    <p:sldId id="7080" r:id="rId253"/>
    <p:sldId id="7064" r:id="rId254"/>
    <p:sldId id="7065" r:id="rId255"/>
    <p:sldId id="7066" r:id="rId256"/>
    <p:sldId id="7067" r:id="rId257"/>
    <p:sldId id="7070" r:id="rId258"/>
    <p:sldId id="7073" r:id="rId259"/>
    <p:sldId id="7079" r:id="rId260"/>
    <p:sldId id="7077" r:id="rId261"/>
    <p:sldId id="7078" r:id="rId262"/>
    <p:sldId id="7052" r:id="rId263"/>
    <p:sldId id="7046" r:id="rId264"/>
    <p:sldId id="7047" r:id="rId265"/>
    <p:sldId id="7045" r:id="rId266"/>
    <p:sldId id="7043" r:id="rId267"/>
    <p:sldId id="7044" r:id="rId268"/>
    <p:sldId id="6894" r:id="rId269"/>
    <p:sldId id="6895" r:id="rId270"/>
    <p:sldId id="6896" r:id="rId271"/>
    <p:sldId id="6897" r:id="rId272"/>
    <p:sldId id="6900" r:id="rId273"/>
    <p:sldId id="6901" r:id="rId274"/>
    <p:sldId id="7042" r:id="rId275"/>
    <p:sldId id="7037" r:id="rId276"/>
    <p:sldId id="7038" r:id="rId277"/>
    <p:sldId id="7039" r:id="rId278"/>
    <p:sldId id="7040" r:id="rId279"/>
    <p:sldId id="7036" r:id="rId280"/>
    <p:sldId id="7028" r:id="rId281"/>
    <p:sldId id="7029" r:id="rId282"/>
    <p:sldId id="7030" r:id="rId283"/>
    <p:sldId id="7031" r:id="rId284"/>
    <p:sldId id="7032" r:id="rId285"/>
    <p:sldId id="7033" r:id="rId286"/>
    <p:sldId id="7034" r:id="rId287"/>
    <p:sldId id="7027" r:id="rId288"/>
    <p:sldId id="7025" r:id="rId289"/>
    <p:sldId id="7026" r:id="rId290"/>
    <p:sldId id="7024" r:id="rId291"/>
    <p:sldId id="7022" r:id="rId292"/>
    <p:sldId id="7023" r:id="rId293"/>
    <p:sldId id="7021" r:id="rId294"/>
    <p:sldId id="6991" r:id="rId295"/>
    <p:sldId id="6992" r:id="rId296"/>
    <p:sldId id="6993" r:id="rId297"/>
    <p:sldId id="6994" r:id="rId298"/>
    <p:sldId id="6995" r:id="rId299"/>
    <p:sldId id="6996" r:id="rId300"/>
    <p:sldId id="6997" r:id="rId301"/>
    <p:sldId id="6990" r:id="rId302"/>
    <p:sldId id="6983" r:id="rId303"/>
    <p:sldId id="6984" r:id="rId304"/>
    <p:sldId id="6985" r:id="rId305"/>
    <p:sldId id="6986" r:id="rId306"/>
    <p:sldId id="6982" r:id="rId307"/>
    <p:sldId id="6980" r:id="rId308"/>
    <p:sldId id="6981" r:id="rId309"/>
    <p:sldId id="6978" r:id="rId310"/>
    <p:sldId id="6975" r:id="rId311"/>
    <p:sldId id="6976" r:id="rId312"/>
    <p:sldId id="6977" r:id="rId313"/>
    <p:sldId id="6974" r:id="rId314"/>
    <p:sldId id="6969" r:id="rId315"/>
    <p:sldId id="6970" r:id="rId316"/>
    <p:sldId id="6971" r:id="rId317"/>
    <p:sldId id="6968" r:id="rId318"/>
    <p:sldId id="6959" r:id="rId319"/>
    <p:sldId id="6960" r:id="rId320"/>
    <p:sldId id="6961" r:id="rId321"/>
    <p:sldId id="6963" r:id="rId322"/>
    <p:sldId id="6964" r:id="rId323"/>
    <p:sldId id="6946" r:id="rId324"/>
    <p:sldId id="6966" r:id="rId325"/>
    <p:sldId id="6958" r:id="rId326"/>
    <p:sldId id="6952" r:id="rId327"/>
    <p:sldId id="6953" r:id="rId328"/>
    <p:sldId id="6954" r:id="rId329"/>
    <p:sldId id="6955" r:id="rId330"/>
    <p:sldId id="6956" r:id="rId331"/>
    <p:sldId id="6957" r:id="rId332"/>
    <p:sldId id="6950" r:id="rId333"/>
    <p:sldId id="6944" r:id="rId334"/>
    <p:sldId id="6945" r:id="rId335"/>
    <p:sldId id="6947" r:id="rId336"/>
    <p:sldId id="6943" r:id="rId337"/>
    <p:sldId id="6847" r:id="rId338"/>
    <p:sldId id="6848" r:id="rId339"/>
    <p:sldId id="6850" r:id="rId340"/>
    <p:sldId id="6942" r:id="rId341"/>
    <p:sldId id="6940" r:id="rId342"/>
    <p:sldId id="6941" r:id="rId343"/>
    <p:sldId id="6937" r:id="rId344"/>
    <p:sldId id="6938" r:id="rId345"/>
    <p:sldId id="6939" r:id="rId346"/>
    <p:sldId id="6936" r:id="rId347"/>
    <p:sldId id="6933" r:id="rId348"/>
    <p:sldId id="6934" r:id="rId349"/>
    <p:sldId id="6935" r:id="rId350"/>
    <p:sldId id="6925" r:id="rId351"/>
    <p:sldId id="6926" r:id="rId352"/>
    <p:sldId id="6927" r:id="rId353"/>
    <p:sldId id="6928" r:id="rId354"/>
    <p:sldId id="6929" r:id="rId355"/>
    <p:sldId id="6931" r:id="rId356"/>
    <p:sldId id="6924" r:id="rId357"/>
    <p:sldId id="7337" r:id="rId358"/>
    <p:sldId id="7338" r:id="rId359"/>
    <p:sldId id="6920" r:id="rId360"/>
    <p:sldId id="7189" r:id="rId361"/>
    <p:sldId id="7190" r:id="rId362"/>
    <p:sldId id="7191" r:id="rId363"/>
    <p:sldId id="6923" r:id="rId364"/>
    <p:sldId id="7334" r:id="rId365"/>
    <p:sldId id="7335" r:id="rId366"/>
    <p:sldId id="7336" r:id="rId367"/>
    <p:sldId id="6916" r:id="rId368"/>
    <p:sldId id="6893" r:id="rId369"/>
    <p:sldId id="6910" r:id="rId370"/>
    <p:sldId id="6911" r:id="rId371"/>
    <p:sldId id="6912" r:id="rId372"/>
    <p:sldId id="6913" r:id="rId373"/>
    <p:sldId id="6892" r:id="rId374"/>
    <p:sldId id="6887" r:id="rId375"/>
    <p:sldId id="6888" r:id="rId376"/>
    <p:sldId id="6889" r:id="rId377"/>
    <p:sldId id="6890" r:id="rId378"/>
    <p:sldId id="6891" r:id="rId379"/>
    <p:sldId id="6886" r:id="rId380"/>
    <p:sldId id="6882" r:id="rId381"/>
    <p:sldId id="6883" r:id="rId382"/>
    <p:sldId id="6884" r:id="rId383"/>
    <p:sldId id="6885" r:id="rId384"/>
    <p:sldId id="6881" r:id="rId385"/>
    <p:sldId id="6877" r:id="rId386"/>
    <p:sldId id="6878" r:id="rId387"/>
    <p:sldId id="6879" r:id="rId388"/>
    <p:sldId id="6880" r:id="rId389"/>
    <p:sldId id="6876" r:id="rId390"/>
    <p:sldId id="6872" r:id="rId391"/>
    <p:sldId id="6873" r:id="rId392"/>
    <p:sldId id="6874" r:id="rId393"/>
    <p:sldId id="6875" r:id="rId394"/>
    <p:sldId id="6855" r:id="rId395"/>
    <p:sldId id="6856" r:id="rId396"/>
    <p:sldId id="6857" r:id="rId397"/>
    <p:sldId id="6858" r:id="rId398"/>
    <p:sldId id="6859" r:id="rId399"/>
    <p:sldId id="6860" r:id="rId400"/>
    <p:sldId id="6861" r:id="rId401"/>
    <p:sldId id="6245" r:id="rId402"/>
    <p:sldId id="6862" r:id="rId403"/>
    <p:sldId id="6863" r:id="rId404"/>
    <p:sldId id="6864" r:id="rId405"/>
    <p:sldId id="6865" r:id="rId406"/>
    <p:sldId id="6866" r:id="rId407"/>
    <p:sldId id="6867" r:id="rId408"/>
    <p:sldId id="6868" r:id="rId409"/>
    <p:sldId id="6869" r:id="rId410"/>
    <p:sldId id="6870" r:id="rId411"/>
    <p:sldId id="6871" r:id="rId412"/>
    <p:sldId id="6853" r:id="rId413"/>
    <p:sldId id="6854" r:id="rId414"/>
    <p:sldId id="6845" r:id="rId415"/>
    <p:sldId id="6833" r:id="rId416"/>
    <p:sldId id="6834" r:id="rId417"/>
    <p:sldId id="6837" r:id="rId418"/>
    <p:sldId id="6838" r:id="rId419"/>
    <p:sldId id="6839" r:id="rId420"/>
    <p:sldId id="6840" r:id="rId421"/>
    <p:sldId id="6841" r:id="rId422"/>
    <p:sldId id="6842" r:id="rId423"/>
    <p:sldId id="6843" r:id="rId424"/>
    <p:sldId id="6844" r:id="rId425"/>
    <p:sldId id="6832" r:id="rId426"/>
    <p:sldId id="6827" r:id="rId427"/>
    <p:sldId id="6828" r:id="rId428"/>
    <p:sldId id="6829" r:id="rId429"/>
    <p:sldId id="6830" r:id="rId430"/>
    <p:sldId id="6826" r:id="rId431"/>
    <p:sldId id="6817" r:id="rId432"/>
    <p:sldId id="6818" r:id="rId433"/>
    <p:sldId id="6819" r:id="rId434"/>
    <p:sldId id="6820" r:id="rId435"/>
    <p:sldId id="6261" r:id="rId436"/>
    <p:sldId id="6262" r:id="rId437"/>
    <p:sldId id="6816" r:id="rId438"/>
    <p:sldId id="6810" r:id="rId439"/>
    <p:sldId id="6811" r:id="rId440"/>
    <p:sldId id="6812" r:id="rId441"/>
    <p:sldId id="6813" r:id="rId442"/>
    <p:sldId id="6814" r:id="rId443"/>
    <p:sldId id="6815" r:id="rId444"/>
    <p:sldId id="6809" r:id="rId445"/>
    <p:sldId id="6790" r:id="rId446"/>
    <p:sldId id="6791" r:id="rId447"/>
    <p:sldId id="6792" r:id="rId448"/>
    <p:sldId id="6783" r:id="rId449"/>
    <p:sldId id="6784" r:id="rId450"/>
    <p:sldId id="6785" r:id="rId451"/>
    <p:sldId id="6786" r:id="rId452"/>
    <p:sldId id="6787" r:id="rId453"/>
    <p:sldId id="6788" r:id="rId454"/>
    <p:sldId id="6779" r:id="rId455"/>
    <p:sldId id="6780" r:id="rId456"/>
    <p:sldId id="6781" r:id="rId457"/>
    <p:sldId id="6782" r:id="rId458"/>
    <p:sldId id="6778" r:id="rId459"/>
    <p:sldId id="6774" r:id="rId460"/>
    <p:sldId id="6775" r:id="rId461"/>
    <p:sldId id="6776" r:id="rId462"/>
    <p:sldId id="6777" r:id="rId463"/>
    <p:sldId id="6773" r:id="rId464"/>
    <p:sldId id="6771" r:id="rId465"/>
    <p:sldId id="6772" r:id="rId466"/>
    <p:sldId id="6770" r:id="rId467"/>
    <p:sldId id="6765" r:id="rId468"/>
    <p:sldId id="6766" r:id="rId469"/>
    <p:sldId id="6767" r:id="rId470"/>
    <p:sldId id="6768" r:id="rId471"/>
    <p:sldId id="6769" r:id="rId472"/>
    <p:sldId id="6761" r:id="rId473"/>
    <p:sldId id="6762" r:id="rId474"/>
    <p:sldId id="6763" r:id="rId475"/>
    <p:sldId id="6764" r:id="rId476"/>
    <p:sldId id="6754" r:id="rId477"/>
    <p:sldId id="6755" r:id="rId478"/>
    <p:sldId id="6756" r:id="rId479"/>
    <p:sldId id="6719" r:id="rId480"/>
    <p:sldId id="6757" r:id="rId481"/>
    <p:sldId id="6758" r:id="rId482"/>
    <p:sldId id="6759" r:id="rId483"/>
    <p:sldId id="6760" r:id="rId484"/>
    <p:sldId id="6712" r:id="rId485"/>
    <p:sldId id="6750" r:id="rId486"/>
    <p:sldId id="6751" r:id="rId487"/>
    <p:sldId id="6752" r:id="rId488"/>
    <p:sldId id="6753" r:id="rId489"/>
    <p:sldId id="6747" r:id="rId490"/>
    <p:sldId id="6748" r:id="rId491"/>
    <p:sldId id="6706" r:id="rId492"/>
    <p:sldId id="6707" r:id="rId493"/>
    <p:sldId id="6749" r:id="rId494"/>
    <p:sldId id="6746" r:id="rId495"/>
    <p:sldId id="6692" r:id="rId496"/>
    <p:sldId id="6693" r:id="rId497"/>
    <p:sldId id="6742" r:id="rId498"/>
    <p:sldId id="6741" r:id="rId499"/>
    <p:sldId id="6681" r:id="rId500"/>
    <p:sldId id="7354" r:id="rId501"/>
    <p:sldId id="6682" r:id="rId502"/>
    <p:sldId id="6740" r:id="rId503"/>
    <p:sldId id="6735" r:id="rId504"/>
    <p:sldId id="6736" r:id="rId505"/>
    <p:sldId id="6737" r:id="rId506"/>
    <p:sldId id="6738" r:id="rId507"/>
    <p:sldId id="6731" r:id="rId508"/>
    <p:sldId id="6732" r:id="rId509"/>
    <p:sldId id="6665" r:id="rId510"/>
    <p:sldId id="6730" r:id="rId511"/>
    <p:sldId id="6657" r:id="rId512"/>
    <p:sldId id="6658" r:id="rId513"/>
    <p:sldId id="6659" r:id="rId514"/>
    <p:sldId id="6660" r:id="rId515"/>
    <p:sldId id="6729" r:id="rId516"/>
    <p:sldId id="6653" r:id="rId517"/>
    <p:sldId id="6654" r:id="rId518"/>
    <p:sldId id="6728" r:id="rId519"/>
    <p:sldId id="6727" r:id="rId520"/>
    <p:sldId id="6651" r:id="rId521"/>
    <p:sldId id="6652" r:id="rId522"/>
    <p:sldId id="6726" r:id="rId523"/>
    <p:sldId id="6720" r:id="rId524"/>
    <p:sldId id="6723" r:id="rId525"/>
    <p:sldId id="6721" r:id="rId526"/>
    <p:sldId id="6722" r:id="rId527"/>
    <p:sldId id="6724" r:id="rId528"/>
    <p:sldId id="6725" r:id="rId529"/>
    <p:sldId id="6718" r:id="rId530"/>
    <p:sldId id="6713" r:id="rId531"/>
    <p:sldId id="6714" r:id="rId532"/>
    <p:sldId id="6715" r:id="rId533"/>
    <p:sldId id="6716" r:id="rId534"/>
    <p:sldId id="6717" r:id="rId535"/>
    <p:sldId id="6710" r:id="rId536"/>
    <p:sldId id="6700" r:id="rId537"/>
    <p:sldId id="6701" r:id="rId538"/>
    <p:sldId id="6702" r:id="rId539"/>
    <p:sldId id="6703" r:id="rId540"/>
    <p:sldId id="6704" r:id="rId541"/>
    <p:sldId id="6705" r:id="rId542"/>
    <p:sldId id="6708" r:id="rId543"/>
    <p:sldId id="6709" r:id="rId544"/>
    <p:sldId id="6699" r:id="rId545"/>
    <p:sldId id="6694" r:id="rId546"/>
    <p:sldId id="6695" r:id="rId547"/>
    <p:sldId id="6696" r:id="rId548"/>
    <p:sldId id="6697" r:id="rId549"/>
    <p:sldId id="6698" r:id="rId550"/>
    <p:sldId id="6679" r:id="rId551"/>
    <p:sldId id="6673" r:id="rId552"/>
    <p:sldId id="6674" r:id="rId553"/>
    <p:sldId id="6675" r:id="rId554"/>
    <p:sldId id="6676" r:id="rId555"/>
    <p:sldId id="6677" r:id="rId556"/>
    <p:sldId id="6678" r:id="rId557"/>
    <p:sldId id="6672" r:id="rId558"/>
    <p:sldId id="6645" r:id="rId559"/>
    <p:sldId id="6666" r:id="rId560"/>
    <p:sldId id="6668" r:id="rId561"/>
    <p:sldId id="6644" r:id="rId562"/>
    <p:sldId id="6630" r:id="rId563"/>
    <p:sldId id="6631" r:id="rId564"/>
    <p:sldId id="6632" r:id="rId565"/>
    <p:sldId id="6633" r:id="rId566"/>
    <p:sldId id="6634" r:id="rId567"/>
    <p:sldId id="6629" r:id="rId568"/>
    <p:sldId id="6625" r:id="rId569"/>
    <p:sldId id="6626" r:id="rId570"/>
    <p:sldId id="6627" r:id="rId571"/>
    <p:sldId id="6628" r:id="rId572"/>
    <p:sldId id="6624" r:id="rId573"/>
    <p:sldId id="6619" r:id="rId574"/>
    <p:sldId id="6620" r:id="rId575"/>
    <p:sldId id="6618" r:id="rId576"/>
    <p:sldId id="6616" r:id="rId577"/>
    <p:sldId id="6617" r:id="rId578"/>
    <p:sldId id="6615" r:id="rId579"/>
    <p:sldId id="6602" r:id="rId580"/>
    <p:sldId id="6612" r:id="rId581"/>
    <p:sldId id="6613" r:id="rId582"/>
    <p:sldId id="6614" r:id="rId583"/>
    <p:sldId id="6601" r:id="rId584"/>
    <p:sldId id="6584" r:id="rId585"/>
    <p:sldId id="6585" r:id="rId586"/>
    <p:sldId id="6586" r:id="rId587"/>
    <p:sldId id="6587" r:id="rId588"/>
    <p:sldId id="6554" r:id="rId589"/>
    <p:sldId id="6517" r:id="rId590"/>
    <p:sldId id="6518" r:id="rId591"/>
    <p:sldId id="6519" r:id="rId592"/>
    <p:sldId id="6553" r:id="rId593"/>
    <p:sldId id="6545" r:id="rId594"/>
    <p:sldId id="6546" r:id="rId595"/>
    <p:sldId id="6547" r:id="rId596"/>
    <p:sldId id="6548" r:id="rId597"/>
    <p:sldId id="6549" r:id="rId598"/>
    <p:sldId id="6550" r:id="rId599"/>
    <p:sldId id="6551" r:id="rId600"/>
    <p:sldId id="6552" r:id="rId601"/>
    <p:sldId id="6510" r:id="rId602"/>
    <p:sldId id="6544" r:id="rId603"/>
    <p:sldId id="6529" r:id="rId604"/>
    <p:sldId id="6530" r:id="rId605"/>
    <p:sldId id="6531" r:id="rId606"/>
    <p:sldId id="6532" r:id="rId607"/>
    <p:sldId id="6533" r:id="rId608"/>
    <p:sldId id="6509" r:id="rId609"/>
    <p:sldId id="6495" r:id="rId610"/>
    <p:sldId id="6496" r:id="rId611"/>
    <p:sldId id="6497" r:id="rId612"/>
    <p:sldId id="6498" r:id="rId613"/>
    <p:sldId id="6499" r:id="rId614"/>
    <p:sldId id="6500" r:id="rId615"/>
    <p:sldId id="6501" r:id="rId616"/>
    <p:sldId id="6502" r:id="rId617"/>
    <p:sldId id="6494" r:id="rId618"/>
    <p:sldId id="6469" r:id="rId619"/>
    <p:sldId id="6471" r:id="rId620"/>
    <p:sldId id="6492" r:id="rId621"/>
    <p:sldId id="6481" r:id="rId622"/>
    <p:sldId id="6482" r:id="rId623"/>
    <p:sldId id="6483" r:id="rId624"/>
    <p:sldId id="6484" r:id="rId625"/>
    <p:sldId id="6485" r:id="rId626"/>
    <p:sldId id="6486" r:id="rId627"/>
    <p:sldId id="6489" r:id="rId628"/>
    <p:sldId id="6488" r:id="rId629"/>
    <p:sldId id="6468" r:id="rId630"/>
    <p:sldId id="6459" r:id="rId631"/>
    <p:sldId id="6461" r:id="rId632"/>
    <p:sldId id="6462" r:id="rId633"/>
    <p:sldId id="6463" r:id="rId634"/>
    <p:sldId id="6464" r:id="rId635"/>
    <p:sldId id="6465" r:id="rId636"/>
    <p:sldId id="6458" r:id="rId637"/>
    <p:sldId id="6456" r:id="rId638"/>
    <p:sldId id="6457" r:id="rId639"/>
    <p:sldId id="6455" r:id="rId640"/>
    <p:sldId id="6451" r:id="rId641"/>
    <p:sldId id="6453" r:id="rId642"/>
    <p:sldId id="6452" r:id="rId643"/>
    <p:sldId id="6446" r:id="rId644"/>
    <p:sldId id="6438" r:id="rId645"/>
    <p:sldId id="6439" r:id="rId646"/>
    <p:sldId id="6440" r:id="rId647"/>
    <p:sldId id="6441" r:id="rId648"/>
    <p:sldId id="6442" r:id="rId649"/>
    <p:sldId id="6443" r:id="rId650"/>
    <p:sldId id="6444" r:id="rId651"/>
    <p:sldId id="6445" r:id="rId652"/>
    <p:sldId id="6437" r:id="rId653"/>
    <p:sldId id="6426" r:id="rId654"/>
    <p:sldId id="6427" r:id="rId655"/>
    <p:sldId id="6428" r:id="rId656"/>
    <p:sldId id="6429" r:id="rId657"/>
    <p:sldId id="6430" r:id="rId658"/>
    <p:sldId id="6425" r:id="rId659"/>
    <p:sldId id="6404" r:id="rId660"/>
    <p:sldId id="6405" r:id="rId661"/>
    <p:sldId id="6424" r:id="rId662"/>
    <p:sldId id="6416" r:id="rId663"/>
    <p:sldId id="6417" r:id="rId664"/>
    <p:sldId id="6418" r:id="rId665"/>
    <p:sldId id="6423" r:id="rId666"/>
    <p:sldId id="6419" r:id="rId667"/>
    <p:sldId id="6420" r:id="rId668"/>
    <p:sldId id="6421" r:id="rId669"/>
    <p:sldId id="6422" r:id="rId670"/>
    <p:sldId id="6415" r:id="rId671"/>
    <p:sldId id="6407" r:id="rId672"/>
    <p:sldId id="6408" r:id="rId673"/>
    <p:sldId id="6409" r:id="rId674"/>
    <p:sldId id="6410" r:id="rId675"/>
    <p:sldId id="6411" r:id="rId676"/>
    <p:sldId id="6412" r:id="rId677"/>
    <p:sldId id="6413" r:id="rId678"/>
    <p:sldId id="6391" r:id="rId679"/>
    <p:sldId id="6384" r:id="rId680"/>
    <p:sldId id="6385" r:id="rId681"/>
    <p:sldId id="6386" r:id="rId682"/>
    <p:sldId id="6387" r:id="rId683"/>
    <p:sldId id="6388" r:id="rId684"/>
    <p:sldId id="6383" r:id="rId685"/>
    <p:sldId id="6364" r:id="rId686"/>
    <p:sldId id="6365" r:id="rId687"/>
    <p:sldId id="6366" r:id="rId688"/>
    <p:sldId id="6367" r:id="rId689"/>
    <p:sldId id="6368" r:id="rId690"/>
    <p:sldId id="6369" r:id="rId691"/>
    <p:sldId id="6370" r:id="rId692"/>
    <p:sldId id="6371" r:id="rId693"/>
    <p:sldId id="6361" r:id="rId694"/>
    <p:sldId id="6354" r:id="rId695"/>
    <p:sldId id="6355" r:id="rId696"/>
    <p:sldId id="6356" r:id="rId697"/>
    <p:sldId id="6357" r:id="rId698"/>
    <p:sldId id="6358" r:id="rId699"/>
    <p:sldId id="6359" r:id="rId700"/>
    <p:sldId id="6360" r:id="rId701"/>
    <p:sldId id="6353" r:id="rId702"/>
    <p:sldId id="6330" r:id="rId703"/>
    <p:sldId id="6351" r:id="rId704"/>
    <p:sldId id="6352" r:id="rId705"/>
    <p:sldId id="6329" r:id="rId706"/>
    <p:sldId id="6316" r:id="rId707"/>
    <p:sldId id="6317" r:id="rId708"/>
    <p:sldId id="6318" r:id="rId709"/>
    <p:sldId id="6319" r:id="rId710"/>
    <p:sldId id="7050" r:id="rId711"/>
    <p:sldId id="7051" r:id="rId712"/>
    <p:sldId id="6303" r:id="rId713"/>
    <p:sldId id="6290" r:id="rId714"/>
    <p:sldId id="6291" r:id="rId715"/>
    <p:sldId id="6292" r:id="rId716"/>
    <p:sldId id="6293" r:id="rId717"/>
    <p:sldId id="6294" r:id="rId718"/>
    <p:sldId id="6295" r:id="rId719"/>
    <p:sldId id="6296" r:id="rId720"/>
    <p:sldId id="6297" r:id="rId721"/>
    <p:sldId id="6298" r:id="rId722"/>
    <p:sldId id="6288" r:id="rId723"/>
    <p:sldId id="6285" r:id="rId724"/>
    <p:sldId id="6286" r:id="rId725"/>
    <p:sldId id="6287" r:id="rId726"/>
    <p:sldId id="6279" r:id="rId727"/>
    <p:sldId id="6275" r:id="rId728"/>
    <p:sldId id="6276" r:id="rId729"/>
    <p:sldId id="6277" r:id="rId730"/>
    <p:sldId id="6278" r:id="rId731"/>
    <p:sldId id="6274" r:id="rId732"/>
    <p:sldId id="6255" r:id="rId733"/>
    <p:sldId id="6256" r:id="rId734"/>
    <p:sldId id="6257" r:id="rId735"/>
    <p:sldId id="6258" r:id="rId736"/>
    <p:sldId id="6259" r:id="rId737"/>
    <p:sldId id="6260" r:id="rId738"/>
    <p:sldId id="6263" r:id="rId739"/>
    <p:sldId id="6264" r:id="rId740"/>
    <p:sldId id="6254" r:id="rId741"/>
    <p:sldId id="6247" r:id="rId742"/>
    <p:sldId id="6248" r:id="rId743"/>
    <p:sldId id="6242" r:id="rId744"/>
    <p:sldId id="6238" r:id="rId745"/>
    <p:sldId id="6239" r:id="rId746"/>
    <p:sldId id="6237" r:id="rId747"/>
    <p:sldId id="6235" r:id="rId748"/>
    <p:sldId id="6236" r:id="rId749"/>
    <p:sldId id="6234" r:id="rId750"/>
    <p:sldId id="6224" r:id="rId751"/>
    <p:sldId id="6225" r:id="rId752"/>
    <p:sldId id="6226" r:id="rId753"/>
    <p:sldId id="6227" r:id="rId754"/>
    <p:sldId id="6223" r:id="rId755"/>
    <p:sldId id="6211" r:id="rId756"/>
    <p:sldId id="6212" r:id="rId757"/>
    <p:sldId id="6213" r:id="rId758"/>
    <p:sldId id="6214" r:id="rId759"/>
    <p:sldId id="6215" r:id="rId760"/>
    <p:sldId id="6216" r:id="rId761"/>
    <p:sldId id="6217" r:id="rId762"/>
    <p:sldId id="6218" r:id="rId763"/>
    <p:sldId id="6219" r:id="rId764"/>
    <p:sldId id="6220" r:id="rId765"/>
    <p:sldId id="6210" r:id="rId766"/>
    <p:sldId id="6205" r:id="rId767"/>
    <p:sldId id="6206" r:id="rId768"/>
    <p:sldId id="6207" r:id="rId769"/>
    <p:sldId id="6208" r:id="rId770"/>
    <p:sldId id="6209" r:id="rId771"/>
    <p:sldId id="6204" r:id="rId772"/>
    <p:sldId id="6199" r:id="rId773"/>
    <p:sldId id="6200" r:id="rId774"/>
    <p:sldId id="6201" r:id="rId775"/>
    <p:sldId id="6202" r:id="rId776"/>
    <p:sldId id="6203" r:id="rId777"/>
    <p:sldId id="6198" r:id="rId778"/>
    <p:sldId id="6188" r:id="rId779"/>
    <p:sldId id="6189" r:id="rId780"/>
    <p:sldId id="6191" r:id="rId781"/>
    <p:sldId id="6192" r:id="rId782"/>
    <p:sldId id="6193" r:id="rId783"/>
    <p:sldId id="6190" r:id="rId784"/>
    <p:sldId id="6187" r:id="rId785"/>
    <p:sldId id="6178" r:id="rId786"/>
    <p:sldId id="6179" r:id="rId787"/>
    <p:sldId id="6180" r:id="rId788"/>
    <p:sldId id="6177" r:id="rId789"/>
    <p:sldId id="6176" r:id="rId790"/>
    <p:sldId id="6175" r:id="rId791"/>
    <p:sldId id="6160" r:id="rId792"/>
    <p:sldId id="6161" r:id="rId793"/>
    <p:sldId id="6162" r:id="rId794"/>
    <p:sldId id="6163" r:id="rId795"/>
    <p:sldId id="6152" r:id="rId796"/>
    <p:sldId id="6133" r:id="rId797"/>
    <p:sldId id="6134" r:id="rId798"/>
    <p:sldId id="6138" r:id="rId799"/>
    <p:sldId id="6135" r:id="rId800"/>
    <p:sldId id="6136" r:id="rId801"/>
    <p:sldId id="6137" r:id="rId802"/>
    <p:sldId id="6123" r:id="rId803"/>
    <p:sldId id="6109" r:id="rId804"/>
    <p:sldId id="6110" r:id="rId805"/>
    <p:sldId id="6111" r:id="rId806"/>
    <p:sldId id="6112" r:id="rId807"/>
    <p:sldId id="6114" r:id="rId808"/>
    <p:sldId id="6115" r:id="rId809"/>
    <p:sldId id="6116" r:id="rId810"/>
    <p:sldId id="6117" r:id="rId811"/>
    <p:sldId id="6118" r:id="rId812"/>
    <p:sldId id="6119" r:id="rId813"/>
    <p:sldId id="6120" r:id="rId814"/>
    <p:sldId id="6121" r:id="rId815"/>
    <p:sldId id="6101" r:id="rId816"/>
    <p:sldId id="6094" r:id="rId817"/>
    <p:sldId id="6098" r:id="rId818"/>
    <p:sldId id="6093" r:id="rId819"/>
    <p:sldId id="6088" r:id="rId820"/>
    <p:sldId id="6089" r:id="rId821"/>
    <p:sldId id="6090" r:id="rId822"/>
    <p:sldId id="6091" r:id="rId823"/>
    <p:sldId id="6092" r:id="rId824"/>
    <p:sldId id="6081" r:id="rId825"/>
    <p:sldId id="6078" r:id="rId826"/>
    <p:sldId id="6079" r:id="rId827"/>
    <p:sldId id="6080" r:id="rId828"/>
    <p:sldId id="6075" r:id="rId829"/>
    <p:sldId id="6074" r:id="rId830"/>
    <p:sldId id="6064" r:id="rId831"/>
    <p:sldId id="6065" r:id="rId832"/>
    <p:sldId id="6066" r:id="rId833"/>
    <p:sldId id="6067" r:id="rId834"/>
    <p:sldId id="6068" r:id="rId835"/>
    <p:sldId id="6069" r:id="rId836"/>
    <p:sldId id="6070" r:id="rId837"/>
    <p:sldId id="6071" r:id="rId838"/>
    <p:sldId id="6072" r:id="rId839"/>
    <p:sldId id="6073" r:id="rId840"/>
    <p:sldId id="6063" r:id="rId841"/>
    <p:sldId id="6039" r:id="rId842"/>
    <p:sldId id="6040" r:id="rId843"/>
    <p:sldId id="6041" r:id="rId844"/>
    <p:sldId id="6042" r:id="rId845"/>
    <p:sldId id="6058" r:id="rId846"/>
    <p:sldId id="6052" r:id="rId847"/>
    <p:sldId id="6053" r:id="rId848"/>
    <p:sldId id="6054" r:id="rId849"/>
    <p:sldId id="6055" r:id="rId850"/>
    <p:sldId id="6056" r:id="rId851"/>
    <p:sldId id="6057" r:id="rId852"/>
    <p:sldId id="6028" r:id="rId853"/>
    <p:sldId id="5942" r:id="rId854"/>
    <p:sldId id="5944" r:id="rId855"/>
    <p:sldId id="5943" r:id="rId856"/>
    <p:sldId id="6004" r:id="rId857"/>
    <p:sldId id="5998" r:id="rId858"/>
    <p:sldId id="5999" r:id="rId859"/>
    <p:sldId id="6000" r:id="rId860"/>
    <p:sldId id="6001" r:id="rId861"/>
    <p:sldId id="6002" r:id="rId862"/>
    <p:sldId id="6003" r:id="rId863"/>
    <p:sldId id="5997" r:id="rId864"/>
    <p:sldId id="5993" r:id="rId865"/>
    <p:sldId id="5994" r:id="rId866"/>
    <p:sldId id="5995" r:id="rId867"/>
    <p:sldId id="5996" r:id="rId868"/>
    <p:sldId id="5992" r:id="rId869"/>
    <p:sldId id="5988" r:id="rId870"/>
    <p:sldId id="5989" r:id="rId871"/>
    <p:sldId id="5990" r:id="rId872"/>
    <p:sldId id="5991" r:id="rId873"/>
    <p:sldId id="5987" r:id="rId874"/>
    <p:sldId id="5982" r:id="rId875"/>
    <p:sldId id="5983" r:id="rId876"/>
    <p:sldId id="5984" r:id="rId877"/>
    <p:sldId id="5985" r:id="rId878"/>
    <p:sldId id="5986" r:id="rId879"/>
    <p:sldId id="5981" r:id="rId880"/>
    <p:sldId id="5969" r:id="rId881"/>
    <p:sldId id="5970" r:id="rId882"/>
    <p:sldId id="5971" r:id="rId883"/>
    <p:sldId id="5972" r:id="rId884"/>
    <p:sldId id="5973" r:id="rId885"/>
    <p:sldId id="5974" r:id="rId886"/>
    <p:sldId id="5968" r:id="rId887"/>
    <p:sldId id="5963" r:id="rId888"/>
    <p:sldId id="5964" r:id="rId889"/>
    <p:sldId id="5965" r:id="rId890"/>
    <p:sldId id="5966" r:id="rId891"/>
    <p:sldId id="5967" r:id="rId892"/>
    <p:sldId id="5962" r:id="rId893"/>
    <p:sldId id="5956" r:id="rId894"/>
    <p:sldId id="5957" r:id="rId895"/>
    <p:sldId id="5958" r:id="rId896"/>
    <p:sldId id="5959" r:id="rId897"/>
    <p:sldId id="5960" r:id="rId898"/>
    <p:sldId id="5961" r:id="rId899"/>
    <p:sldId id="5955" r:id="rId900"/>
    <p:sldId id="5953" r:id="rId901"/>
    <p:sldId id="1126" r:id="rId902"/>
    <p:sldId id="1127" r:id="rId903"/>
    <p:sldId id="5954" r:id="rId904"/>
    <p:sldId id="5952" r:id="rId905"/>
    <p:sldId id="5945" r:id="rId906"/>
    <p:sldId id="5946" r:id="rId907"/>
    <p:sldId id="5947" r:id="rId908"/>
    <p:sldId id="5948" r:id="rId909"/>
    <p:sldId id="5951" r:id="rId910"/>
    <p:sldId id="5941" r:id="rId911"/>
    <p:sldId id="5935" r:id="rId912"/>
    <p:sldId id="5936" r:id="rId913"/>
    <p:sldId id="5937" r:id="rId914"/>
    <p:sldId id="5938" r:id="rId915"/>
    <p:sldId id="5939" r:id="rId916"/>
    <p:sldId id="5940" r:id="rId917"/>
    <p:sldId id="5934" r:id="rId918"/>
    <p:sldId id="5924" r:id="rId919"/>
    <p:sldId id="5925" r:id="rId920"/>
    <p:sldId id="5926" r:id="rId921"/>
    <p:sldId id="5927" r:id="rId922"/>
    <p:sldId id="5928" r:id="rId923"/>
    <p:sldId id="5929" r:id="rId924"/>
    <p:sldId id="5930" r:id="rId925"/>
    <p:sldId id="5931" r:id="rId926"/>
    <p:sldId id="5932" r:id="rId927"/>
    <p:sldId id="5933" r:id="rId928"/>
    <p:sldId id="5923" r:id="rId929"/>
    <p:sldId id="5916" r:id="rId930"/>
    <p:sldId id="5917" r:id="rId931"/>
    <p:sldId id="5918" r:id="rId932"/>
    <p:sldId id="5919" r:id="rId933"/>
    <p:sldId id="5920" r:id="rId934"/>
    <p:sldId id="5921" r:id="rId935"/>
    <p:sldId id="5922" r:id="rId936"/>
    <p:sldId id="5915" r:id="rId937"/>
    <p:sldId id="5911" r:id="rId938"/>
    <p:sldId id="5912" r:id="rId939"/>
    <p:sldId id="5913" r:id="rId940"/>
    <p:sldId id="5914" r:id="rId941"/>
    <p:sldId id="5910" r:id="rId942"/>
    <p:sldId id="5906" r:id="rId943"/>
    <p:sldId id="5907" r:id="rId944"/>
    <p:sldId id="5908" r:id="rId945"/>
    <p:sldId id="5909" r:id="rId946"/>
    <p:sldId id="5905" r:id="rId947"/>
    <p:sldId id="5901" r:id="rId948"/>
    <p:sldId id="5902" r:id="rId949"/>
    <p:sldId id="5903" r:id="rId950"/>
    <p:sldId id="5904" r:id="rId951"/>
    <p:sldId id="5900" r:id="rId952"/>
    <p:sldId id="5893" r:id="rId953"/>
    <p:sldId id="5894" r:id="rId954"/>
    <p:sldId id="5895" r:id="rId955"/>
    <p:sldId id="5892" r:id="rId956"/>
    <p:sldId id="5887" r:id="rId957"/>
    <p:sldId id="5876" r:id="rId958"/>
    <p:sldId id="5886" r:id="rId959"/>
    <p:sldId id="5866" r:id="rId960"/>
    <p:sldId id="5881" r:id="rId961"/>
    <p:sldId id="5882" r:id="rId962"/>
    <p:sldId id="5883" r:id="rId963"/>
    <p:sldId id="5884" r:id="rId964"/>
    <p:sldId id="5885" r:id="rId965"/>
    <p:sldId id="5865" r:id="rId966"/>
    <p:sldId id="5858" r:id="rId967"/>
    <p:sldId id="5859" r:id="rId968"/>
    <p:sldId id="5849" r:id="rId969"/>
    <p:sldId id="5840" r:id="rId970"/>
    <p:sldId id="5841" r:id="rId971"/>
    <p:sldId id="5842" r:id="rId972"/>
    <p:sldId id="5843" r:id="rId973"/>
    <p:sldId id="5844" r:id="rId974"/>
    <p:sldId id="5845" r:id="rId975"/>
    <p:sldId id="5838" r:id="rId976"/>
    <p:sldId id="5819" r:id="rId977"/>
    <p:sldId id="5825" r:id="rId978"/>
    <p:sldId id="5827" r:id="rId979"/>
    <p:sldId id="5829" r:id="rId980"/>
    <p:sldId id="5830" r:id="rId981"/>
    <p:sldId id="5818" r:id="rId982"/>
    <p:sldId id="5800" r:id="rId983"/>
    <p:sldId id="5798" r:id="rId984"/>
    <p:sldId id="5799" r:id="rId985"/>
    <p:sldId id="5782" r:id="rId986"/>
    <p:sldId id="5785" r:id="rId987"/>
    <p:sldId id="5786" r:id="rId988"/>
    <p:sldId id="5787" r:id="rId989"/>
    <p:sldId id="5788" r:id="rId990"/>
    <p:sldId id="5780" r:id="rId991"/>
    <p:sldId id="5768" r:id="rId992"/>
    <p:sldId id="5769" r:id="rId993"/>
    <p:sldId id="5770" r:id="rId994"/>
    <p:sldId id="5737" r:id="rId995"/>
    <p:sldId id="5738" r:id="rId996"/>
    <p:sldId id="5739" r:id="rId997"/>
    <p:sldId id="5740" r:id="rId998"/>
    <p:sldId id="5741" r:id="rId999"/>
    <p:sldId id="5742" r:id="rId1000"/>
    <p:sldId id="5743" r:id="rId1001"/>
    <p:sldId id="5744" r:id="rId1002"/>
    <p:sldId id="5736" r:id="rId1003"/>
    <p:sldId id="5712" r:id="rId1004"/>
    <p:sldId id="5713" r:id="rId1005"/>
    <p:sldId id="5714" r:id="rId1006"/>
    <p:sldId id="5715" r:id="rId1007"/>
    <p:sldId id="5711" r:id="rId1008"/>
    <p:sldId id="5688" r:id="rId1009"/>
    <p:sldId id="5698" r:id="rId1010"/>
    <p:sldId id="5699" r:id="rId1011"/>
    <p:sldId id="5700" r:id="rId1012"/>
    <p:sldId id="5676" r:id="rId1013"/>
    <p:sldId id="5547" r:id="rId1014"/>
    <p:sldId id="5548" r:id="rId1015"/>
    <p:sldId id="5549" r:id="rId1016"/>
    <p:sldId id="5550" r:id="rId1017"/>
    <p:sldId id="5654" r:id="rId1018"/>
    <p:sldId id="5633" r:id="rId1019"/>
    <p:sldId id="5634" r:id="rId1020"/>
    <p:sldId id="5635" r:id="rId1021"/>
    <p:sldId id="5632" r:id="rId1022"/>
    <p:sldId id="5617" r:id="rId1023"/>
    <p:sldId id="5618" r:id="rId1024"/>
    <p:sldId id="5561" r:id="rId1025"/>
    <p:sldId id="5616" r:id="rId1026"/>
    <p:sldId id="2134" r:id="rId1027"/>
    <p:sldId id="2135" r:id="rId1028"/>
    <p:sldId id="2136" r:id="rId1029"/>
    <p:sldId id="5759" r:id="rId1030"/>
    <p:sldId id="2102" r:id="rId1031"/>
    <p:sldId id="5762" r:id="rId1032"/>
    <p:sldId id="5761" r:id="rId1033"/>
    <p:sldId id="5760" r:id="rId1034"/>
    <p:sldId id="2207" r:id="rId1035"/>
    <p:sldId id="2208" r:id="rId1036"/>
    <p:sldId id="5612" r:id="rId1037"/>
    <p:sldId id="5603" r:id="rId1038"/>
    <p:sldId id="5604" r:id="rId1039"/>
    <p:sldId id="5605" r:id="rId1040"/>
    <p:sldId id="5606" r:id="rId1041"/>
    <p:sldId id="5607" r:id="rId1042"/>
    <p:sldId id="5608" r:id="rId1043"/>
    <p:sldId id="5609" r:id="rId1044"/>
    <p:sldId id="5602" r:id="rId1045"/>
    <p:sldId id="5598" r:id="rId1046"/>
    <p:sldId id="5599" r:id="rId1047"/>
    <p:sldId id="5600" r:id="rId1048"/>
    <p:sldId id="5601" r:id="rId1049"/>
    <p:sldId id="5597" r:id="rId1050"/>
    <p:sldId id="5577" r:id="rId1051"/>
    <p:sldId id="5578" r:id="rId1052"/>
    <p:sldId id="5580" r:id="rId1053"/>
    <p:sldId id="5581" r:id="rId1054"/>
    <p:sldId id="5584" r:id="rId1055"/>
    <p:sldId id="5588" r:id="rId1056"/>
    <p:sldId id="5589" r:id="rId1057"/>
    <p:sldId id="5590" r:id="rId1058"/>
    <p:sldId id="5576" r:id="rId1059"/>
    <p:sldId id="5560" r:id="rId1060"/>
    <p:sldId id="5568" r:id="rId1061"/>
    <p:sldId id="5573" r:id="rId1062"/>
    <p:sldId id="5575" r:id="rId1063"/>
    <p:sldId id="5543" r:id="rId1064"/>
    <p:sldId id="5536" r:id="rId1065"/>
    <p:sldId id="5537" r:id="rId1066"/>
    <p:sldId id="5538" r:id="rId1067"/>
    <p:sldId id="5539" r:id="rId1068"/>
    <p:sldId id="5535" r:id="rId1069"/>
    <p:sldId id="5449" r:id="rId1070"/>
    <p:sldId id="5450" r:id="rId1071"/>
    <p:sldId id="5451" r:id="rId1072"/>
    <p:sldId id="5448" r:id="rId1073"/>
    <p:sldId id="5444" r:id="rId1074"/>
    <p:sldId id="5445" r:id="rId1075"/>
    <p:sldId id="5446" r:id="rId1076"/>
    <p:sldId id="5447" r:id="rId1077"/>
    <p:sldId id="5443" r:id="rId1078"/>
    <p:sldId id="5441" r:id="rId1079"/>
    <p:sldId id="5442" r:id="rId1080"/>
    <p:sldId id="5435" r:id="rId1081"/>
    <p:sldId id="5440" r:id="rId1082"/>
    <p:sldId id="5436" r:id="rId1083"/>
    <p:sldId id="5437" r:id="rId1084"/>
    <p:sldId id="5438" r:id="rId1085"/>
    <p:sldId id="5439" r:id="rId1086"/>
    <p:sldId id="5434" r:id="rId1087"/>
    <p:sldId id="5415" r:id="rId1088"/>
    <p:sldId id="5416" r:id="rId1089"/>
    <p:sldId id="5417" r:id="rId1090"/>
    <p:sldId id="5418" r:id="rId1091"/>
    <p:sldId id="5419" r:id="rId1092"/>
    <p:sldId id="5414" r:id="rId1093"/>
    <p:sldId id="5413" r:id="rId1094"/>
    <p:sldId id="5412" r:id="rId1095"/>
    <p:sldId id="5408" r:id="rId1096"/>
    <p:sldId id="5409" r:id="rId1097"/>
    <p:sldId id="5410" r:id="rId1098"/>
    <p:sldId id="5411" r:id="rId1099"/>
    <p:sldId id="5404" r:id="rId1100"/>
    <p:sldId id="5405" r:id="rId1101"/>
    <p:sldId id="5406" r:id="rId1102"/>
    <p:sldId id="5403" r:id="rId1103"/>
    <p:sldId id="5398" r:id="rId1104"/>
    <p:sldId id="5399" r:id="rId1105"/>
    <p:sldId id="5400" r:id="rId1106"/>
    <p:sldId id="5396" r:id="rId1107"/>
    <p:sldId id="5385" r:id="rId1108"/>
    <p:sldId id="5386" r:id="rId1109"/>
    <p:sldId id="5387" r:id="rId1110"/>
    <p:sldId id="5388" r:id="rId1111"/>
    <p:sldId id="5389" r:id="rId1112"/>
    <p:sldId id="5384" r:id="rId1113"/>
    <p:sldId id="5373" r:id="rId1114"/>
    <p:sldId id="5374" r:id="rId1115"/>
    <p:sldId id="5375" r:id="rId1116"/>
    <p:sldId id="5376" r:id="rId1117"/>
    <p:sldId id="5372" r:id="rId1118"/>
    <p:sldId id="5349" r:id="rId1119"/>
    <p:sldId id="5367" r:id="rId1120"/>
    <p:sldId id="5383" r:id="rId1121"/>
    <p:sldId id="5368" r:id="rId1122"/>
    <p:sldId id="5343" r:id="rId1123"/>
    <p:sldId id="5344" r:id="rId1124"/>
    <p:sldId id="5345" r:id="rId1125"/>
    <p:sldId id="5346" r:id="rId1126"/>
    <p:sldId id="5249" r:id="rId1127"/>
    <p:sldId id="5347" r:id="rId1128"/>
    <p:sldId id="6831" r:id="rId1129"/>
    <p:sldId id="5339" r:id="rId1130"/>
    <p:sldId id="5340" r:id="rId1131"/>
    <p:sldId id="5341" r:id="rId1132"/>
    <p:sldId id="5342" r:id="rId1133"/>
    <p:sldId id="5338" r:id="rId1134"/>
    <p:sldId id="5330" r:id="rId1135"/>
    <p:sldId id="5331" r:id="rId1136"/>
    <p:sldId id="5332" r:id="rId1137"/>
    <p:sldId id="5333" r:id="rId1138"/>
    <p:sldId id="5334" r:id="rId1139"/>
    <p:sldId id="5335" r:id="rId1140"/>
    <p:sldId id="5336" r:id="rId1141"/>
    <p:sldId id="5337" r:id="rId1142"/>
    <p:sldId id="5329" r:id="rId1143"/>
    <p:sldId id="5322" r:id="rId1144"/>
    <p:sldId id="5323" r:id="rId1145"/>
    <p:sldId id="5324" r:id="rId1146"/>
    <p:sldId id="5325" r:id="rId1147"/>
    <p:sldId id="5321" r:id="rId1148"/>
    <p:sldId id="5315" r:id="rId1149"/>
    <p:sldId id="5316" r:id="rId1150"/>
    <p:sldId id="5317" r:id="rId1151"/>
    <p:sldId id="5318" r:id="rId1152"/>
    <p:sldId id="5319" r:id="rId1153"/>
    <p:sldId id="5320" r:id="rId1154"/>
    <p:sldId id="5307" r:id="rId1155"/>
    <p:sldId id="5308" r:id="rId1156"/>
    <p:sldId id="5309" r:id="rId1157"/>
    <p:sldId id="5310" r:id="rId1158"/>
    <p:sldId id="5311" r:id="rId1159"/>
    <p:sldId id="5312" r:id="rId1160"/>
    <p:sldId id="5313" r:id="rId1161"/>
    <p:sldId id="5314" r:id="rId1162"/>
    <p:sldId id="5306" r:id="rId1163"/>
    <p:sldId id="5302" r:id="rId1164"/>
    <p:sldId id="5303" r:id="rId1165"/>
    <p:sldId id="5304" r:id="rId1166"/>
    <p:sldId id="5305" r:id="rId1167"/>
    <p:sldId id="5301" r:id="rId1168"/>
    <p:sldId id="5288" r:id="rId1169"/>
    <p:sldId id="5289" r:id="rId1170"/>
    <p:sldId id="5290" r:id="rId1171"/>
    <p:sldId id="5291" r:id="rId1172"/>
    <p:sldId id="5292" r:id="rId1173"/>
    <p:sldId id="5293" r:id="rId1174"/>
    <p:sldId id="5240" r:id="rId1175"/>
    <p:sldId id="5294" r:id="rId1176"/>
    <p:sldId id="5295" r:id="rId1177"/>
    <p:sldId id="5296" r:id="rId1178"/>
    <p:sldId id="5246" r:id="rId1179"/>
    <p:sldId id="5247" r:id="rId1180"/>
    <p:sldId id="5248" r:id="rId1181"/>
    <p:sldId id="5297" r:id="rId1182"/>
    <p:sldId id="5252" r:id="rId1183"/>
    <p:sldId id="5254" r:id="rId1184"/>
    <p:sldId id="5256" r:id="rId1185"/>
    <p:sldId id="5298" r:id="rId1186"/>
    <p:sldId id="5016" r:id="rId1187"/>
    <p:sldId id="5299" r:id="rId1188"/>
    <p:sldId id="5300" r:id="rId1189"/>
    <p:sldId id="5898" r:id="rId1190"/>
    <p:sldId id="5250" r:id="rId1191"/>
    <p:sldId id="5251" r:id="rId1192"/>
    <p:sldId id="5253" r:id="rId1193"/>
    <p:sldId id="5255" r:id="rId1194"/>
    <p:sldId id="5257" r:id="rId1195"/>
    <p:sldId id="5245" r:id="rId1196"/>
    <p:sldId id="5234" r:id="rId1197"/>
    <p:sldId id="5235" r:id="rId1198"/>
    <p:sldId id="5236" r:id="rId1199"/>
    <p:sldId id="5237" r:id="rId1200"/>
    <p:sldId id="5238" r:id="rId1201"/>
    <p:sldId id="5239" r:id="rId1202"/>
    <p:sldId id="5242" r:id="rId1203"/>
    <p:sldId id="5243" r:id="rId1204"/>
    <p:sldId id="5244" r:id="rId1205"/>
    <p:sldId id="5230" r:id="rId1206"/>
    <p:sldId id="5231" r:id="rId1207"/>
    <p:sldId id="5232" r:id="rId1208"/>
    <p:sldId id="5233" r:id="rId1209"/>
    <p:sldId id="5261" r:id="rId1210"/>
    <p:sldId id="5226" r:id="rId1211"/>
    <p:sldId id="5227" r:id="rId1212"/>
    <p:sldId id="5228" r:id="rId1213"/>
    <p:sldId id="5229" r:id="rId1214"/>
    <p:sldId id="5262" r:id="rId1215"/>
    <p:sldId id="5223" r:id="rId1216"/>
    <p:sldId id="5217" r:id="rId1217"/>
    <p:sldId id="5224" r:id="rId1218"/>
    <p:sldId id="5225" r:id="rId1219"/>
    <p:sldId id="5220" r:id="rId1220"/>
    <p:sldId id="5263" r:id="rId1221"/>
    <p:sldId id="5218" r:id="rId1222"/>
    <p:sldId id="5219" r:id="rId1223"/>
    <p:sldId id="5221" r:id="rId1224"/>
    <p:sldId id="5222" r:id="rId1225"/>
    <p:sldId id="5264" r:id="rId1226"/>
    <p:sldId id="5186" r:id="rId1227"/>
    <p:sldId id="6147" r:id="rId1228"/>
    <p:sldId id="6148" r:id="rId1229"/>
    <p:sldId id="6149" r:id="rId1230"/>
    <p:sldId id="6150" r:id="rId1231"/>
    <p:sldId id="6151" r:id="rId1232"/>
    <p:sldId id="5188" r:id="rId1233"/>
    <p:sldId id="5189" r:id="rId1234"/>
    <p:sldId id="5190" r:id="rId1235"/>
    <p:sldId id="5265" r:id="rId1236"/>
    <p:sldId id="5178" r:id="rId1237"/>
    <p:sldId id="5184" r:id="rId1238"/>
    <p:sldId id="5266" r:id="rId1239"/>
    <p:sldId id="5161" r:id="rId1240"/>
    <p:sldId id="5174" r:id="rId1241"/>
    <p:sldId id="5175" r:id="rId1242"/>
    <p:sldId id="5176" r:id="rId1243"/>
    <p:sldId id="5267" r:id="rId1244"/>
    <p:sldId id="5131" r:id="rId1245"/>
    <p:sldId id="5132" r:id="rId1246"/>
    <p:sldId id="5133" r:id="rId1247"/>
    <p:sldId id="5151" r:id="rId1248"/>
    <p:sldId id="5268" r:id="rId1249"/>
    <p:sldId id="5130" r:id="rId1250"/>
    <p:sldId id="5120" r:id="rId1251"/>
    <p:sldId id="5121" r:id="rId1252"/>
    <p:sldId id="5122" r:id="rId1253"/>
    <p:sldId id="5124" r:id="rId1254"/>
    <p:sldId id="5269" r:id="rId1255"/>
    <p:sldId id="5128" r:id="rId1256"/>
    <p:sldId id="5129" r:id="rId1257"/>
    <p:sldId id="5270" r:id="rId1258"/>
    <p:sldId id="5110" r:id="rId1259"/>
    <p:sldId id="5111" r:id="rId1260"/>
    <p:sldId id="5112" r:id="rId1261"/>
    <p:sldId id="5271" r:id="rId1262"/>
    <p:sldId id="5104" r:id="rId1263"/>
    <p:sldId id="5105" r:id="rId1264"/>
    <p:sldId id="5068" r:id="rId1265"/>
    <p:sldId id="5069" r:id="rId1266"/>
    <p:sldId id="5070" r:id="rId1267"/>
    <p:sldId id="5272" r:id="rId1268"/>
    <p:sldId id="5100" r:id="rId1269"/>
    <p:sldId id="5101" r:id="rId1270"/>
    <p:sldId id="5102" r:id="rId1271"/>
    <p:sldId id="5060" r:id="rId1272"/>
    <p:sldId id="5061" r:id="rId1273"/>
    <p:sldId id="5062" r:id="rId1274"/>
    <p:sldId id="5103" r:id="rId1275"/>
    <p:sldId id="5273" r:id="rId1276"/>
    <p:sldId id="5098" r:id="rId1277"/>
    <p:sldId id="5047" r:id="rId1278"/>
    <p:sldId id="5048" r:id="rId1279"/>
    <p:sldId id="5049" r:id="rId1280"/>
    <p:sldId id="5050" r:id="rId1281"/>
    <p:sldId id="5052" r:id="rId1282"/>
    <p:sldId id="5099" r:id="rId1283"/>
    <p:sldId id="5274" r:id="rId1284"/>
    <p:sldId id="5097" r:id="rId1285"/>
    <p:sldId id="5044" r:id="rId1286"/>
    <p:sldId id="5045" r:id="rId1287"/>
    <p:sldId id="5275" r:id="rId1288"/>
    <p:sldId id="5080" r:id="rId1289"/>
    <p:sldId id="5081" r:id="rId1290"/>
    <p:sldId id="5082" r:id="rId1291"/>
    <p:sldId id="5083" r:id="rId1292"/>
    <p:sldId id="5086" r:id="rId1293"/>
    <p:sldId id="5089" r:id="rId1294"/>
    <p:sldId id="5276" r:id="rId1295"/>
    <p:sldId id="5093" r:id="rId1296"/>
    <p:sldId id="5096" r:id="rId1297"/>
    <p:sldId id="5094" r:id="rId1298"/>
    <p:sldId id="5095" r:id="rId1299"/>
    <p:sldId id="5277" r:id="rId1300"/>
    <p:sldId id="5057" r:id="rId1301"/>
    <p:sldId id="5063" r:id="rId1302"/>
    <p:sldId id="5064" r:id="rId1303"/>
    <p:sldId id="5065" r:id="rId1304"/>
    <p:sldId id="5066" r:id="rId1305"/>
    <p:sldId id="5067" r:id="rId1306"/>
    <p:sldId id="5278" r:id="rId1307"/>
    <p:sldId id="5043" r:id="rId1308"/>
    <p:sldId id="5053" r:id="rId1309"/>
    <p:sldId id="5054" r:id="rId1310"/>
    <p:sldId id="5055" r:id="rId1311"/>
    <p:sldId id="5056" r:id="rId1312"/>
    <p:sldId id="5279" r:id="rId1313"/>
    <p:sldId id="5033" r:id="rId1314"/>
    <p:sldId id="5034" r:id="rId1315"/>
    <p:sldId id="5041" r:id="rId1316"/>
    <p:sldId id="5042" r:id="rId1317"/>
    <p:sldId id="5035" r:id="rId1318"/>
    <p:sldId id="5036" r:id="rId1319"/>
    <p:sldId id="5037" r:id="rId1320"/>
    <p:sldId id="5038" r:id="rId1321"/>
    <p:sldId id="5039" r:id="rId1322"/>
    <p:sldId id="5040" r:id="rId1323"/>
    <p:sldId id="5280" r:id="rId1324"/>
    <p:sldId id="4982" r:id="rId1325"/>
    <p:sldId id="4983" r:id="rId1326"/>
    <p:sldId id="4984" r:id="rId1327"/>
    <p:sldId id="5281" r:id="rId1328"/>
    <p:sldId id="4987" r:id="rId1329"/>
    <p:sldId id="4988" r:id="rId1330"/>
    <p:sldId id="4989" r:id="rId1331"/>
    <p:sldId id="4990" r:id="rId1332"/>
    <p:sldId id="4991" r:id="rId1333"/>
    <p:sldId id="4992" r:id="rId1334"/>
    <p:sldId id="4995" r:id="rId1335"/>
    <p:sldId id="4996" r:id="rId1336"/>
    <p:sldId id="5282" r:id="rId1337"/>
    <p:sldId id="4972" r:id="rId1338"/>
    <p:sldId id="4998" r:id="rId1339"/>
    <p:sldId id="4999" r:id="rId1340"/>
    <p:sldId id="5000" r:id="rId1341"/>
    <p:sldId id="5001" r:id="rId1342"/>
    <p:sldId id="5003" r:id="rId1343"/>
    <p:sldId id="5004" r:id="rId1344"/>
    <p:sldId id="5006" r:id="rId1345"/>
    <p:sldId id="5007" r:id="rId1346"/>
    <p:sldId id="5009" r:id="rId1347"/>
    <p:sldId id="5010" r:id="rId1348"/>
    <p:sldId id="5283" r:id="rId1349"/>
    <p:sldId id="4968" r:id="rId1350"/>
    <p:sldId id="5730" r:id="rId1351"/>
    <p:sldId id="4953" r:id="rId1352"/>
    <p:sldId id="4955" r:id="rId1353"/>
    <p:sldId id="4954" r:id="rId1354"/>
    <p:sldId id="4941" r:id="rId1355"/>
    <p:sldId id="5284" r:id="rId1356"/>
    <p:sldId id="4944" r:id="rId1357"/>
    <p:sldId id="4947" r:id="rId1358"/>
    <p:sldId id="4948" r:id="rId1359"/>
    <p:sldId id="4949" r:id="rId1360"/>
    <p:sldId id="5285" r:id="rId1361"/>
    <p:sldId id="4940" r:id="rId1362"/>
    <p:sldId id="4942" r:id="rId1363"/>
    <p:sldId id="4943" r:id="rId1364"/>
    <p:sldId id="5286" r:id="rId1365"/>
    <p:sldId id="4927" r:id="rId1366"/>
    <p:sldId id="4928" r:id="rId1367"/>
    <p:sldId id="4929" r:id="rId1368"/>
    <p:sldId id="4930" r:id="rId1369"/>
    <p:sldId id="4931" r:id="rId1370"/>
    <p:sldId id="4932" r:id="rId1371"/>
    <p:sldId id="4933" r:id="rId1372"/>
    <p:sldId id="4934" r:id="rId1373"/>
    <p:sldId id="4935" r:id="rId1374"/>
    <p:sldId id="5287" r:id="rId1375"/>
    <p:sldId id="4918" r:id="rId1376"/>
    <p:sldId id="4919" r:id="rId1377"/>
    <p:sldId id="4920" r:id="rId1378"/>
    <p:sldId id="4921" r:id="rId1379"/>
    <p:sldId id="4922" r:id="rId1380"/>
    <p:sldId id="4923" r:id="rId1381"/>
    <p:sldId id="4924" r:id="rId1382"/>
    <p:sldId id="5735" r:id="rId1383"/>
    <p:sldId id="4914" r:id="rId1384"/>
    <p:sldId id="4915" r:id="rId1385"/>
    <p:sldId id="4916" r:id="rId1386"/>
    <p:sldId id="4917" r:id="rId1387"/>
    <p:sldId id="5734" r:id="rId1388"/>
    <p:sldId id="4911" r:id="rId1389"/>
    <p:sldId id="4906" r:id="rId1390"/>
    <p:sldId id="4912" r:id="rId1391"/>
    <p:sldId id="4913" r:id="rId1392"/>
    <p:sldId id="5729" r:id="rId1393"/>
    <p:sldId id="4907" r:id="rId1394"/>
    <p:sldId id="4908" r:id="rId1395"/>
    <p:sldId id="4909" r:id="rId1396"/>
    <p:sldId id="4910" r:id="rId1397"/>
    <p:sldId id="5726" r:id="rId1398"/>
    <p:sldId id="4899" r:id="rId1399"/>
    <p:sldId id="4900" r:id="rId1400"/>
    <p:sldId id="4901" r:id="rId1401"/>
    <p:sldId id="4902" r:id="rId1402"/>
    <p:sldId id="4903" r:id="rId1403"/>
    <p:sldId id="5716" r:id="rId1404"/>
    <p:sldId id="4892" r:id="rId1405"/>
    <p:sldId id="4893" r:id="rId1406"/>
    <p:sldId id="4894" r:id="rId1407"/>
    <p:sldId id="4895" r:id="rId1408"/>
    <p:sldId id="4896" r:id="rId1409"/>
    <p:sldId id="5717" r:id="rId1410"/>
    <p:sldId id="4874" r:id="rId1411"/>
    <p:sldId id="4875" r:id="rId1412"/>
    <p:sldId id="4876" r:id="rId1413"/>
    <p:sldId id="4877" r:id="rId1414"/>
    <p:sldId id="4878" r:id="rId1415"/>
    <p:sldId id="4879" r:id="rId1416"/>
    <p:sldId id="4880" r:id="rId1417"/>
    <p:sldId id="4881" r:id="rId1418"/>
    <p:sldId id="5731" r:id="rId1419"/>
    <p:sldId id="4870" r:id="rId1420"/>
    <p:sldId id="4871" r:id="rId1421"/>
    <p:sldId id="4872" r:id="rId1422"/>
    <p:sldId id="4861" r:id="rId1423"/>
    <p:sldId id="4869" r:id="rId1424"/>
    <p:sldId id="4862" r:id="rId1425"/>
    <p:sldId id="4864" r:id="rId1426"/>
    <p:sldId id="4865" r:id="rId1427"/>
    <p:sldId id="4866" r:id="rId1428"/>
    <p:sldId id="4867" r:id="rId1429"/>
    <p:sldId id="4868" r:id="rId1430"/>
    <p:sldId id="4853" r:id="rId1431"/>
    <p:sldId id="4854" r:id="rId1432"/>
    <p:sldId id="4855" r:id="rId1433"/>
    <p:sldId id="4856" r:id="rId1434"/>
    <p:sldId id="4857" r:id="rId1435"/>
    <p:sldId id="4858" r:id="rId1436"/>
    <p:sldId id="4859" r:id="rId1437"/>
    <p:sldId id="4860" r:id="rId1438"/>
    <p:sldId id="4848" r:id="rId1439"/>
    <p:sldId id="4851" r:id="rId1440"/>
    <p:sldId id="4852" r:id="rId1441"/>
    <p:sldId id="4843" r:id="rId1442"/>
    <p:sldId id="4845" r:id="rId1443"/>
    <p:sldId id="4846" r:id="rId1444"/>
    <p:sldId id="4847" r:id="rId1445"/>
    <p:sldId id="5665" r:id="rId1446"/>
    <p:sldId id="4835" r:id="rId1447"/>
    <p:sldId id="4836" r:id="rId1448"/>
    <p:sldId id="4837" r:id="rId1449"/>
    <p:sldId id="4838" r:id="rId1450"/>
    <p:sldId id="4839" r:id="rId1451"/>
    <p:sldId id="4841" r:id="rId1452"/>
    <p:sldId id="4842" r:id="rId1453"/>
    <p:sldId id="4819" r:id="rId1454"/>
    <p:sldId id="4831" r:id="rId1455"/>
    <p:sldId id="4832" r:id="rId1456"/>
    <p:sldId id="4833" r:id="rId1457"/>
    <p:sldId id="6671" r:id="rId1458"/>
    <p:sldId id="4810" r:id="rId1459"/>
    <p:sldId id="4814" r:id="rId1460"/>
    <p:sldId id="4815" r:id="rId1461"/>
    <p:sldId id="5645" r:id="rId1462"/>
    <p:sldId id="4797" r:id="rId1463"/>
    <p:sldId id="4803" r:id="rId1464"/>
    <p:sldId id="4804" r:id="rId1465"/>
    <p:sldId id="4805" r:id="rId1466"/>
    <p:sldId id="4806" r:id="rId1467"/>
    <p:sldId id="4808" r:id="rId1468"/>
    <p:sldId id="4809" r:id="rId1469"/>
    <p:sldId id="5646" r:id="rId1470"/>
    <p:sldId id="4789" r:id="rId1471"/>
    <p:sldId id="4780" r:id="rId1472"/>
    <p:sldId id="4781" r:id="rId1473"/>
    <p:sldId id="4790" r:id="rId1474"/>
    <p:sldId id="4791" r:id="rId1475"/>
    <p:sldId id="4792" r:id="rId1476"/>
    <p:sldId id="4793" r:id="rId1477"/>
    <p:sldId id="4794" r:id="rId1478"/>
    <p:sldId id="4795" r:id="rId1479"/>
    <p:sldId id="4796" r:id="rId1480"/>
    <p:sldId id="5489" r:id="rId1481"/>
    <p:sldId id="4786" r:id="rId1482"/>
    <p:sldId id="4787" r:id="rId1483"/>
    <p:sldId id="4788" r:id="rId1484"/>
    <p:sldId id="4772" r:id="rId1485"/>
    <p:sldId id="4774" r:id="rId1486"/>
    <p:sldId id="4775" r:id="rId1487"/>
    <p:sldId id="4776" r:id="rId1488"/>
    <p:sldId id="4777" r:id="rId1489"/>
    <p:sldId id="5490" r:id="rId1490"/>
    <p:sldId id="4782" r:id="rId1491"/>
    <p:sldId id="4783" r:id="rId1492"/>
    <p:sldId id="4784" r:id="rId1493"/>
    <p:sldId id="4785" r:id="rId1494"/>
    <p:sldId id="6642" r:id="rId1495"/>
    <p:sldId id="4771" r:id="rId1496"/>
    <p:sldId id="4765" r:id="rId1497"/>
    <p:sldId id="6643" r:id="rId1498"/>
    <p:sldId id="4770" r:id="rId1499"/>
    <p:sldId id="4750" r:id="rId1500"/>
    <p:sldId id="4749" r:id="rId1501"/>
    <p:sldId id="4751" r:id="rId1502"/>
    <p:sldId id="6640" r:id="rId1503"/>
    <p:sldId id="4761" r:id="rId1504"/>
    <p:sldId id="4762" r:id="rId1505"/>
    <p:sldId id="4756" r:id="rId1506"/>
    <p:sldId id="4757" r:id="rId1507"/>
    <p:sldId id="6641" r:id="rId1508"/>
    <p:sldId id="4723" r:id="rId1509"/>
    <p:sldId id="4724" r:id="rId1510"/>
    <p:sldId id="4733" r:id="rId1511"/>
    <p:sldId id="4725" r:id="rId1512"/>
    <p:sldId id="4734" r:id="rId1513"/>
    <p:sldId id="4735" r:id="rId1514"/>
    <p:sldId id="4736" r:id="rId1515"/>
    <p:sldId id="5481" r:id="rId1516"/>
    <p:sldId id="4758" r:id="rId1517"/>
    <p:sldId id="4759" r:id="rId1518"/>
    <p:sldId id="4760" r:id="rId1519"/>
    <p:sldId id="4703" r:id="rId1520"/>
    <p:sldId id="4702" r:id="rId1521"/>
    <p:sldId id="5482" r:id="rId1522"/>
    <p:sldId id="4678" r:id="rId1523"/>
    <p:sldId id="4679" r:id="rId1524"/>
    <p:sldId id="4680" r:id="rId1525"/>
    <p:sldId id="4681" r:id="rId1526"/>
    <p:sldId id="4682" r:id="rId1527"/>
    <p:sldId id="4683" r:id="rId1528"/>
    <p:sldId id="4684" r:id="rId1529"/>
    <p:sldId id="4685" r:id="rId1530"/>
    <p:sldId id="4692" r:id="rId1531"/>
    <p:sldId id="4693" r:id="rId1532"/>
    <p:sldId id="4695" r:id="rId1533"/>
    <p:sldId id="4696" r:id="rId1534"/>
    <p:sldId id="4697" r:id="rId1535"/>
    <p:sldId id="4698" r:id="rId1536"/>
    <p:sldId id="4699" r:id="rId1537"/>
    <p:sldId id="4701" r:id="rId1538"/>
    <p:sldId id="4704" r:id="rId1539"/>
    <p:sldId id="4707" r:id="rId1540"/>
    <p:sldId id="4709" r:id="rId1541"/>
    <p:sldId id="4710" r:id="rId1542"/>
    <p:sldId id="4711" r:id="rId1543"/>
    <p:sldId id="4712" r:id="rId1544"/>
    <p:sldId id="4714" r:id="rId1545"/>
    <p:sldId id="4715" r:id="rId1546"/>
    <p:sldId id="4718" r:id="rId1547"/>
    <p:sldId id="4719" r:id="rId1548"/>
    <p:sldId id="4726" r:id="rId1549"/>
    <p:sldId id="4727" r:id="rId1550"/>
    <p:sldId id="4728" r:id="rId1551"/>
    <p:sldId id="4729" r:id="rId1552"/>
    <p:sldId id="5623" r:id="rId1553"/>
    <p:sldId id="4675" r:id="rId1554"/>
    <p:sldId id="4676" r:id="rId1555"/>
    <p:sldId id="4677" r:id="rId1556"/>
    <p:sldId id="4672" r:id="rId1557"/>
    <p:sldId id="4673" r:id="rId1558"/>
    <p:sldId id="5624" r:id="rId1559"/>
    <p:sldId id="4651" r:id="rId1560"/>
    <p:sldId id="4665" r:id="rId1561"/>
    <p:sldId id="4667" r:id="rId1562"/>
    <p:sldId id="6596" r:id="rId1563"/>
    <p:sldId id="4655" r:id="rId1564"/>
    <p:sldId id="4669" r:id="rId1565"/>
    <p:sldId id="4670" r:id="rId1566"/>
    <p:sldId id="4671" r:id="rId1567"/>
    <p:sldId id="4674" r:id="rId1568"/>
    <p:sldId id="5626" r:id="rId1569"/>
    <p:sldId id="4656" r:id="rId1570"/>
    <p:sldId id="4657" r:id="rId1571"/>
    <p:sldId id="4658" r:id="rId1572"/>
    <p:sldId id="4659" r:id="rId1573"/>
    <p:sldId id="5627" r:id="rId1574"/>
    <p:sldId id="4642" r:id="rId1575"/>
    <p:sldId id="4645" r:id="rId1576"/>
    <p:sldId id="4646" r:id="rId1577"/>
    <p:sldId id="4648" r:id="rId1578"/>
    <p:sldId id="4625" r:id="rId1579"/>
    <p:sldId id="4626" r:id="rId1580"/>
    <p:sldId id="4627" r:id="rId1581"/>
    <p:sldId id="4628" r:id="rId1582"/>
    <p:sldId id="4629" r:id="rId1583"/>
    <p:sldId id="6542" r:id="rId1584"/>
    <p:sldId id="4621" r:id="rId1585"/>
    <p:sldId id="4622" r:id="rId1586"/>
    <p:sldId id="4623" r:id="rId1587"/>
    <p:sldId id="4624" r:id="rId1588"/>
    <p:sldId id="6543" r:id="rId1589"/>
    <p:sldId id="4373" r:id="rId1590"/>
    <p:sldId id="4619" r:id="rId1591"/>
    <p:sldId id="4620" r:id="rId1592"/>
    <p:sldId id="4376" r:id="rId1593"/>
    <p:sldId id="5420" r:id="rId1594"/>
    <p:sldId id="4614" r:id="rId1595"/>
    <p:sldId id="4615" r:id="rId1596"/>
    <p:sldId id="4616" r:id="rId1597"/>
    <p:sldId id="4617" r:id="rId1598"/>
    <p:sldId id="4618" r:id="rId1599"/>
    <p:sldId id="5596" r:id="rId1600"/>
    <p:sldId id="4611" r:id="rId1601"/>
    <p:sldId id="4613" r:id="rId1602"/>
    <p:sldId id="4574" r:id="rId1603"/>
    <p:sldId id="4612" r:id="rId1604"/>
    <p:sldId id="4603" r:id="rId1605"/>
    <p:sldId id="4604" r:id="rId1606"/>
    <p:sldId id="4605" r:id="rId1607"/>
    <p:sldId id="4606" r:id="rId1608"/>
    <p:sldId id="4607" r:id="rId1609"/>
    <p:sldId id="6466" r:id="rId1610"/>
    <p:sldId id="4599" r:id="rId1611"/>
    <p:sldId id="4600" r:id="rId1612"/>
    <p:sldId id="4601" r:id="rId1613"/>
    <p:sldId id="4602" r:id="rId1614"/>
    <p:sldId id="6467" r:id="rId1615"/>
    <p:sldId id="4597" r:id="rId1616"/>
    <p:sldId id="4598" r:id="rId1617"/>
    <p:sldId id="4576" r:id="rId1618"/>
    <p:sldId id="4593" r:id="rId1619"/>
    <p:sldId id="4594" r:id="rId1620"/>
    <p:sldId id="4595" r:id="rId1621"/>
    <p:sldId id="4596" r:id="rId1622"/>
    <p:sldId id="7011" r:id="rId1623"/>
    <p:sldId id="4591" r:id="rId1624"/>
    <p:sldId id="4592" r:id="rId1625"/>
    <p:sldId id="7013" r:id="rId1626"/>
    <p:sldId id="7012" r:id="rId1627"/>
    <p:sldId id="4589" r:id="rId1628"/>
    <p:sldId id="4590" r:id="rId1629"/>
    <p:sldId id="5647" r:id="rId1630"/>
    <p:sldId id="4588" r:id="rId1631"/>
    <p:sldId id="4537" r:id="rId1632"/>
    <p:sldId id="4538" r:id="rId1633"/>
    <p:sldId id="4539" r:id="rId1634"/>
    <p:sldId id="5648" r:id="rId1635"/>
    <p:sldId id="4583" r:id="rId1636"/>
    <p:sldId id="4584" r:id="rId1637"/>
    <p:sldId id="4585" r:id="rId1638"/>
    <p:sldId id="4586" r:id="rId1639"/>
    <p:sldId id="4587" r:id="rId1640"/>
    <p:sldId id="5533" r:id="rId1641"/>
    <p:sldId id="4579" r:id="rId1642"/>
    <p:sldId id="4580" r:id="rId1643"/>
    <p:sldId id="4581" r:id="rId1644"/>
    <p:sldId id="4582" r:id="rId1645"/>
    <p:sldId id="5534" r:id="rId1646"/>
    <p:sldId id="4575" r:id="rId1647"/>
    <p:sldId id="4577" r:id="rId1648"/>
    <p:sldId id="4578" r:id="rId1649"/>
    <p:sldId id="5778" r:id="rId1650"/>
    <p:sldId id="4570" r:id="rId1651"/>
    <p:sldId id="4571" r:id="rId1652"/>
    <p:sldId id="5023" r:id="rId1653"/>
    <p:sldId id="5024" r:id="rId1654"/>
    <p:sldId id="5779" r:id="rId1655"/>
    <p:sldId id="2196" r:id="rId1656"/>
    <p:sldId id="2197" r:id="rId1657"/>
    <p:sldId id="2198" r:id="rId1658"/>
    <p:sldId id="2201" r:id="rId1659"/>
    <p:sldId id="6436" r:id="rId1660"/>
    <p:sldId id="4568" r:id="rId1661"/>
    <p:sldId id="4454" r:id="rId1662"/>
    <p:sldId id="4455" r:id="rId1663"/>
    <p:sldId id="4456" r:id="rId1664"/>
    <p:sldId id="4457" r:id="rId1665"/>
    <p:sldId id="4561" r:id="rId1666"/>
    <p:sldId id="4562" r:id="rId1667"/>
    <p:sldId id="4354" r:id="rId1668"/>
    <p:sldId id="4563" r:id="rId1669"/>
    <p:sldId id="4564" r:id="rId1670"/>
    <p:sldId id="4565" r:id="rId1671"/>
    <p:sldId id="4566" r:id="rId1672"/>
    <p:sldId id="4567" r:id="rId1673"/>
    <p:sldId id="4522" r:id="rId1674"/>
    <p:sldId id="4523" r:id="rId1675"/>
    <p:sldId id="4524" r:id="rId1676"/>
    <p:sldId id="4558" r:id="rId1677"/>
    <p:sldId id="4508" r:id="rId1678"/>
    <p:sldId id="4509" r:id="rId1679"/>
    <p:sldId id="4510" r:id="rId1680"/>
    <p:sldId id="4511" r:id="rId1681"/>
    <p:sldId id="4512" r:id="rId1682"/>
    <p:sldId id="4513" r:id="rId1683"/>
    <p:sldId id="4514" r:id="rId1684"/>
    <p:sldId id="4515" r:id="rId1685"/>
    <p:sldId id="4559" r:id="rId1686"/>
    <p:sldId id="4560" r:id="rId1687"/>
    <p:sldId id="4548" r:id="rId1688"/>
    <p:sldId id="4549" r:id="rId1689"/>
    <p:sldId id="4550" r:id="rId1690"/>
    <p:sldId id="4551" r:id="rId1691"/>
    <p:sldId id="6025" r:id="rId1692"/>
    <p:sldId id="4544" r:id="rId1693"/>
    <p:sldId id="4545" r:id="rId1694"/>
    <p:sldId id="4546" r:id="rId1695"/>
    <p:sldId id="4547" r:id="rId1696"/>
    <p:sldId id="5431" r:id="rId1697"/>
    <p:sldId id="4543" r:id="rId1698"/>
    <p:sldId id="4535" r:id="rId1699"/>
    <p:sldId id="4536" r:id="rId1700"/>
    <p:sldId id="5432" r:id="rId1701"/>
    <p:sldId id="4540" r:id="rId1702"/>
    <p:sldId id="4541" r:id="rId1703"/>
    <p:sldId id="4542" r:id="rId1704"/>
    <p:sldId id="6989" r:id="rId1705"/>
    <p:sldId id="4519" r:id="rId1706"/>
    <p:sldId id="4520" r:id="rId1707"/>
    <p:sldId id="4521" r:id="rId1708"/>
    <p:sldId id="4443" r:id="rId1709"/>
    <p:sldId id="4444" r:id="rId1710"/>
    <p:sldId id="4445" r:id="rId1711"/>
    <p:sldId id="4446" r:id="rId1712"/>
    <p:sldId id="4501" r:id="rId1713"/>
    <p:sldId id="4516" r:id="rId1714"/>
    <p:sldId id="4517" r:id="rId1715"/>
    <p:sldId id="4518" r:id="rId1716"/>
    <p:sldId id="7182" r:id="rId1717"/>
    <p:sldId id="4498" r:id="rId1718"/>
    <p:sldId id="4499" r:id="rId1719"/>
    <p:sldId id="4957" r:id="rId1720"/>
    <p:sldId id="4958" r:id="rId1721"/>
    <p:sldId id="7183" r:id="rId1722"/>
    <p:sldId id="4379" r:id="rId1723"/>
    <p:sldId id="4483" r:id="rId1724"/>
    <p:sldId id="4484" r:id="rId1725"/>
    <p:sldId id="4485" r:id="rId1726"/>
    <p:sldId id="7016" r:id="rId1727"/>
    <p:sldId id="4478" r:id="rId1728"/>
    <p:sldId id="4479" r:id="rId1729"/>
    <p:sldId id="4374" r:id="rId1730"/>
    <p:sldId id="4480" r:id="rId1731"/>
    <p:sldId id="4481" r:id="rId1732"/>
    <p:sldId id="4375" r:id="rId1733"/>
    <p:sldId id="4466" r:id="rId1734"/>
    <p:sldId id="4467" r:id="rId1735"/>
    <p:sldId id="4471" r:id="rId1736"/>
    <p:sldId id="4468" r:id="rId1737"/>
    <p:sldId id="4472" r:id="rId1738"/>
    <p:sldId id="4469" r:id="rId1739"/>
    <p:sldId id="4473" r:id="rId1740"/>
    <p:sldId id="4474" r:id="rId1741"/>
    <p:sldId id="4470" r:id="rId1742"/>
    <p:sldId id="6328" r:id="rId1743"/>
    <p:sldId id="4462" r:id="rId1744"/>
    <p:sldId id="4463" r:id="rId1745"/>
    <p:sldId id="4464" r:id="rId1746"/>
    <p:sldId id="4465" r:id="rId1747"/>
    <p:sldId id="5765" r:id="rId1748"/>
    <p:sldId id="4452" r:id="rId1749"/>
    <p:sldId id="4458" r:id="rId1750"/>
    <p:sldId id="4459" r:id="rId1751"/>
    <p:sldId id="4460" r:id="rId1752"/>
    <p:sldId id="4461" r:id="rId1753"/>
    <p:sldId id="5423" r:id="rId1754"/>
    <p:sldId id="4442" r:id="rId1755"/>
    <p:sldId id="4450" r:id="rId1756"/>
    <p:sldId id="4569" r:id="rId1757"/>
    <p:sldId id="5422" r:id="rId1758"/>
    <p:sldId id="4437" r:id="rId1759"/>
    <p:sldId id="4438" r:id="rId1760"/>
    <p:sldId id="4439" r:id="rId1761"/>
    <p:sldId id="4440" r:id="rId1762"/>
    <p:sldId id="4441" r:id="rId1763"/>
    <p:sldId id="4433" r:id="rId1764"/>
    <p:sldId id="4434" r:id="rId1765"/>
    <p:sldId id="4435" r:id="rId1766"/>
    <p:sldId id="5771" r:id="rId1767"/>
    <p:sldId id="4428" r:id="rId1768"/>
    <p:sldId id="4429" r:id="rId1769"/>
    <p:sldId id="4430" r:id="rId1770"/>
    <p:sldId id="4431" r:id="rId1771"/>
    <p:sldId id="5772" r:id="rId1772"/>
    <p:sldId id="4425" r:id="rId1773"/>
    <p:sldId id="4426" r:id="rId1774"/>
    <p:sldId id="4427" r:id="rId1775"/>
    <p:sldId id="6972" r:id="rId1776"/>
    <p:sldId id="4413" r:id="rId1777"/>
    <p:sldId id="4414" r:id="rId1778"/>
    <p:sldId id="4415" r:id="rId1779"/>
    <p:sldId id="4416" r:id="rId1780"/>
    <p:sldId id="4417" r:id="rId1781"/>
    <p:sldId id="4418" r:id="rId1782"/>
    <p:sldId id="4419" r:id="rId1783"/>
    <p:sldId id="4420" r:id="rId1784"/>
    <p:sldId id="4421" r:id="rId1785"/>
    <p:sldId id="4422" r:id="rId1786"/>
    <p:sldId id="6973" r:id="rId1787"/>
    <p:sldId id="4408" r:id="rId1788"/>
    <p:sldId id="4409" r:id="rId1789"/>
    <p:sldId id="4410" r:id="rId1790"/>
    <p:sldId id="4411" r:id="rId1791"/>
    <p:sldId id="4412" r:id="rId1792"/>
    <p:sldId id="4399" r:id="rId1793"/>
    <p:sldId id="4400" r:id="rId1794"/>
    <p:sldId id="4401" r:id="rId1795"/>
    <p:sldId id="4402" r:id="rId1796"/>
    <p:sldId id="4403" r:id="rId1797"/>
    <p:sldId id="4404" r:id="rId1798"/>
    <p:sldId id="4405" r:id="rId1799"/>
    <p:sldId id="7262" r:id="rId1800"/>
    <p:sldId id="4385" r:id="rId1801"/>
    <p:sldId id="4396" r:id="rId1802"/>
    <p:sldId id="4397" r:id="rId1803"/>
    <p:sldId id="4398" r:id="rId1804"/>
    <p:sldId id="7263" r:id="rId1805"/>
    <p:sldId id="4388" r:id="rId1806"/>
    <p:sldId id="4389" r:id="rId1807"/>
    <p:sldId id="4390" r:id="rId1808"/>
    <p:sldId id="4391" r:id="rId1809"/>
    <p:sldId id="4392" r:id="rId1810"/>
    <p:sldId id="4393" r:id="rId1811"/>
    <p:sldId id="4394" r:id="rId1812"/>
    <p:sldId id="4395" r:id="rId1813"/>
    <p:sldId id="5492" r:id="rId1814"/>
    <p:sldId id="4370" r:id="rId1815"/>
    <p:sldId id="4371" r:id="rId1816"/>
    <p:sldId id="4372" r:id="rId1817"/>
    <p:sldId id="5493" r:id="rId1818"/>
    <p:sldId id="4359" r:id="rId1819"/>
    <p:sldId id="4360" r:id="rId1820"/>
    <p:sldId id="4361" r:id="rId1821"/>
    <p:sldId id="4362" r:id="rId1822"/>
    <p:sldId id="4363" r:id="rId1823"/>
    <p:sldId id="4364" r:id="rId1824"/>
    <p:sldId id="4365" r:id="rId1825"/>
    <p:sldId id="4366" r:id="rId1826"/>
    <p:sldId id="4367" r:id="rId1827"/>
    <p:sldId id="4368" r:id="rId1828"/>
    <p:sldId id="4369" r:id="rId1829"/>
    <p:sldId id="6016" r:id="rId1830"/>
    <p:sldId id="4352" r:id="rId1831"/>
    <p:sldId id="4353" r:id="rId1832"/>
    <p:sldId id="4355" r:id="rId1833"/>
    <p:sldId id="4356" r:id="rId1834"/>
    <p:sldId id="6017" r:id="rId1835"/>
    <p:sldId id="4349" r:id="rId1836"/>
    <p:sldId id="4350" r:id="rId1837"/>
    <p:sldId id="4351" r:id="rId1838"/>
    <p:sldId id="6018" r:id="rId1839"/>
    <p:sldId id="4341" r:id="rId1840"/>
    <p:sldId id="4342" r:id="rId1841"/>
    <p:sldId id="4340" r:id="rId1842"/>
    <p:sldId id="4343" r:id="rId1843"/>
    <p:sldId id="4344" r:id="rId1844"/>
    <p:sldId id="4345" r:id="rId1845"/>
    <p:sldId id="6019" r:id="rId1846"/>
    <p:sldId id="4336" r:id="rId1847"/>
    <p:sldId id="4337" r:id="rId1848"/>
    <p:sldId id="4338" r:id="rId1849"/>
    <p:sldId id="4339" r:id="rId1850"/>
    <p:sldId id="7436" r:id="rId1851"/>
    <p:sldId id="4327" r:id="rId1852"/>
    <p:sldId id="4328" r:id="rId1853"/>
    <p:sldId id="4329" r:id="rId1854"/>
    <p:sldId id="4330" r:id="rId1855"/>
    <p:sldId id="4331" r:id="rId1856"/>
    <p:sldId id="4332" r:id="rId1857"/>
    <p:sldId id="4333" r:id="rId1858"/>
    <p:sldId id="4334" r:id="rId1859"/>
    <p:sldId id="4335" r:id="rId1860"/>
    <p:sldId id="7144" r:id="rId1861"/>
    <p:sldId id="4323" r:id="rId1862"/>
    <p:sldId id="4324" r:id="rId1863"/>
    <p:sldId id="4325" r:id="rId1864"/>
    <p:sldId id="7145" r:id="rId1865"/>
    <p:sldId id="4317" r:id="rId1866"/>
    <p:sldId id="4318" r:id="rId1867"/>
    <p:sldId id="4319" r:id="rId1868"/>
    <p:sldId id="4320" r:id="rId1869"/>
    <p:sldId id="4321" r:id="rId1870"/>
    <p:sldId id="4322" r:id="rId1871"/>
    <p:sldId id="5805" r:id="rId1872"/>
    <p:sldId id="4315" r:id="rId1873"/>
    <p:sldId id="4316" r:id="rId1874"/>
    <p:sldId id="5801" r:id="rId1875"/>
    <p:sldId id="5802" r:id="rId1876"/>
    <p:sldId id="5803" r:id="rId1877"/>
    <p:sldId id="4309" r:id="rId1878"/>
    <p:sldId id="4310" r:id="rId1879"/>
    <p:sldId id="4311" r:id="rId1880"/>
    <p:sldId id="4312" r:id="rId1881"/>
    <p:sldId id="4313" r:id="rId1882"/>
    <p:sldId id="4314" r:id="rId1883"/>
    <p:sldId id="4302" r:id="rId1884"/>
    <p:sldId id="4303" r:id="rId1885"/>
    <p:sldId id="4304" r:id="rId1886"/>
    <p:sldId id="4305" r:id="rId1887"/>
    <p:sldId id="7181" r:id="rId1888"/>
    <p:sldId id="4294" r:id="rId1889"/>
    <p:sldId id="4295" r:id="rId1890"/>
    <p:sldId id="4296" r:id="rId1891"/>
    <p:sldId id="4297" r:id="rId1892"/>
    <p:sldId id="4298" r:id="rId1893"/>
    <p:sldId id="4299" r:id="rId1894"/>
    <p:sldId id="4300" r:id="rId1895"/>
    <p:sldId id="4301" r:id="rId1896"/>
    <p:sldId id="5657" r:id="rId1897"/>
    <p:sldId id="4288" r:id="rId1898"/>
    <p:sldId id="4289" r:id="rId1899"/>
    <p:sldId id="4290" r:id="rId1900"/>
    <p:sldId id="4291" r:id="rId1901"/>
    <p:sldId id="4292" r:id="rId1902"/>
    <p:sldId id="5658" r:id="rId1903"/>
    <p:sldId id="4281" r:id="rId1904"/>
    <p:sldId id="4282" r:id="rId1905"/>
    <p:sldId id="4283" r:id="rId1906"/>
    <p:sldId id="4284" r:id="rId1907"/>
    <p:sldId id="4285" r:id="rId1908"/>
    <p:sldId id="4286" r:id="rId1909"/>
    <p:sldId id="4287" r:id="rId1910"/>
    <p:sldId id="4277" r:id="rId1911"/>
    <p:sldId id="4278" r:id="rId1912"/>
    <p:sldId id="4279" r:id="rId1913"/>
    <p:sldId id="4265" r:id="rId1914"/>
    <p:sldId id="4266" r:id="rId1915"/>
    <p:sldId id="4267" r:id="rId1916"/>
    <p:sldId id="4268" r:id="rId1917"/>
    <p:sldId id="4269" r:id="rId1918"/>
    <p:sldId id="4270" r:id="rId1919"/>
    <p:sldId id="4271" r:id="rId1920"/>
    <p:sldId id="4272" r:id="rId1921"/>
    <p:sldId id="4273" r:id="rId1922"/>
    <p:sldId id="4274" r:id="rId1923"/>
    <p:sldId id="4275" r:id="rId1924"/>
    <p:sldId id="4276" r:id="rId1925"/>
    <p:sldId id="6231" r:id="rId1926"/>
    <p:sldId id="4261" r:id="rId1927"/>
    <p:sldId id="4262" r:id="rId1928"/>
    <p:sldId id="4263" r:id="rId1929"/>
    <p:sldId id="5452" r:id="rId1930"/>
    <p:sldId id="4259" r:id="rId1931"/>
    <p:sldId id="4260" r:id="rId1932"/>
    <p:sldId id="6301" r:id="rId1933"/>
    <p:sldId id="5453" r:id="rId1934"/>
    <p:sldId id="4253" r:id="rId1935"/>
    <p:sldId id="4254" r:id="rId1936"/>
    <p:sldId id="4255" r:id="rId1937"/>
    <p:sldId id="4256" r:id="rId1938"/>
    <p:sldId id="4257" r:id="rId1939"/>
    <p:sldId id="5790" r:id="rId1940"/>
    <p:sldId id="4247" r:id="rId1941"/>
    <p:sldId id="4248" r:id="rId1942"/>
    <p:sldId id="4249" r:id="rId1943"/>
    <p:sldId id="4250" r:id="rId1944"/>
    <p:sldId id="4251" r:id="rId1945"/>
    <p:sldId id="4243" r:id="rId1946"/>
    <p:sldId id="4244" r:id="rId1947"/>
    <p:sldId id="4245" r:id="rId1948"/>
    <p:sldId id="4246" r:id="rId1949"/>
    <p:sldId id="4231" r:id="rId1950"/>
    <p:sldId id="4232" r:id="rId1951"/>
    <p:sldId id="4233" r:id="rId1952"/>
    <p:sldId id="4234" r:id="rId1953"/>
    <p:sldId id="4235" r:id="rId1954"/>
    <p:sldId id="4236" r:id="rId1955"/>
    <p:sldId id="4237" r:id="rId1956"/>
    <p:sldId id="4238" r:id="rId1957"/>
    <p:sldId id="4239" r:id="rId1958"/>
    <p:sldId id="4240" r:id="rId1959"/>
    <p:sldId id="4241" r:id="rId1960"/>
    <p:sldId id="4242" r:id="rId1961"/>
    <p:sldId id="4229" r:id="rId1962"/>
    <p:sldId id="4230" r:id="rId1963"/>
    <p:sldId id="4227" r:id="rId1964"/>
    <p:sldId id="4228" r:id="rId1965"/>
    <p:sldId id="4217" r:id="rId1966"/>
    <p:sldId id="4218" r:id="rId1967"/>
    <p:sldId id="4219" r:id="rId1968"/>
    <p:sldId id="4210" r:id="rId1969"/>
    <p:sldId id="4211" r:id="rId1970"/>
    <p:sldId id="4212" r:id="rId1971"/>
    <p:sldId id="4213" r:id="rId1972"/>
    <p:sldId id="4214" r:id="rId1973"/>
    <p:sldId id="5661" r:id="rId1974"/>
    <p:sldId id="4207" r:id="rId1975"/>
    <p:sldId id="4208" r:id="rId1976"/>
    <p:sldId id="4209" r:id="rId1977"/>
    <p:sldId id="5662" r:id="rId1978"/>
    <p:sldId id="4205" r:id="rId1979"/>
    <p:sldId id="7138" r:id="rId1980"/>
    <p:sldId id="7139" r:id="rId1981"/>
    <p:sldId id="7137" r:id="rId1982"/>
    <p:sldId id="4197" r:id="rId1983"/>
    <p:sldId id="4198" r:id="rId1984"/>
    <p:sldId id="4199" r:id="rId1985"/>
    <p:sldId id="4200" r:id="rId1986"/>
    <p:sldId id="4201" r:id="rId1987"/>
    <p:sldId id="4203" r:id="rId1988"/>
    <p:sldId id="4204" r:id="rId1989"/>
    <p:sldId id="5640" r:id="rId1990"/>
    <p:sldId id="4190" r:id="rId1991"/>
    <p:sldId id="4191" r:id="rId1992"/>
    <p:sldId id="4192" r:id="rId1993"/>
    <p:sldId id="5642" r:id="rId1994"/>
    <p:sldId id="5641" r:id="rId1995"/>
    <p:sldId id="4187" r:id="rId1996"/>
    <p:sldId id="4188" r:id="rId1997"/>
    <p:sldId id="4769" r:id="rId1998"/>
    <p:sldId id="7328" r:id="rId1999"/>
    <p:sldId id="4179" r:id="rId2000"/>
    <p:sldId id="4180" r:id="rId2001"/>
    <p:sldId id="4181" r:id="rId2002"/>
    <p:sldId id="4182" r:id="rId2003"/>
    <p:sldId id="4183" r:id="rId2004"/>
    <p:sldId id="4184" r:id="rId2005"/>
    <p:sldId id="4185" r:id="rId2006"/>
    <p:sldId id="4186" r:id="rId2007"/>
    <p:sldId id="5637" r:id="rId2008"/>
    <p:sldId id="4173" r:id="rId2009"/>
    <p:sldId id="4174" r:id="rId2010"/>
    <p:sldId id="4175" r:id="rId2011"/>
    <p:sldId id="4176" r:id="rId2012"/>
    <p:sldId id="4215" r:id="rId2013"/>
    <p:sldId id="5638" r:id="rId2014"/>
    <p:sldId id="4167" r:id="rId2015"/>
    <p:sldId id="4168" r:id="rId2016"/>
    <p:sldId id="4170" r:id="rId2017"/>
    <p:sldId id="6007" r:id="rId2018"/>
    <p:sldId id="4171" r:id="rId2019"/>
    <p:sldId id="4172" r:id="rId2020"/>
    <p:sldId id="6739" r:id="rId2021"/>
    <p:sldId id="4165" r:id="rId2022"/>
    <p:sldId id="4166" r:id="rId2023"/>
    <p:sldId id="2338" r:id="rId2024"/>
    <p:sldId id="4162" r:id="rId2025"/>
    <p:sldId id="4163" r:id="rId2026"/>
    <p:sldId id="4164" r:id="rId2027"/>
    <p:sldId id="6540" r:id="rId2028"/>
    <p:sldId id="4145" r:id="rId2029"/>
    <p:sldId id="4146" r:id="rId2030"/>
    <p:sldId id="4147" r:id="rId2031"/>
    <p:sldId id="4148" r:id="rId2032"/>
    <p:sldId id="6541" r:id="rId2033"/>
    <p:sldId id="4149" r:id="rId2034"/>
    <p:sldId id="4150" r:id="rId2035"/>
    <p:sldId id="4151" r:id="rId2036"/>
    <p:sldId id="4152" r:id="rId2037"/>
    <p:sldId id="4153" r:id="rId2038"/>
    <p:sldId id="4154" r:id="rId2039"/>
    <p:sldId id="4155" r:id="rId2040"/>
    <p:sldId id="4156" r:id="rId2041"/>
    <p:sldId id="4157" r:id="rId2042"/>
    <p:sldId id="4158" r:id="rId2043"/>
    <p:sldId id="4159" r:id="rId2044"/>
    <p:sldId id="4160" r:id="rId2045"/>
    <p:sldId id="4142" r:id="rId2046"/>
    <p:sldId id="4143" r:id="rId2047"/>
    <p:sldId id="6597" r:id="rId2048"/>
    <p:sldId id="4131" r:id="rId2049"/>
    <p:sldId id="4132" r:id="rId2050"/>
    <p:sldId id="4133" r:id="rId2051"/>
    <p:sldId id="4134" r:id="rId2052"/>
    <p:sldId id="4135" r:id="rId2053"/>
    <p:sldId id="4136" r:id="rId2054"/>
    <p:sldId id="4137" r:id="rId2055"/>
    <p:sldId id="6598" r:id="rId2056"/>
    <p:sldId id="4129" r:id="rId2057"/>
    <p:sldId id="4130" r:id="rId2058"/>
    <p:sldId id="5591" r:id="rId2059"/>
    <p:sldId id="4126" r:id="rId2060"/>
    <p:sldId id="4127" r:id="rId2061"/>
    <p:sldId id="4128" r:id="rId2062"/>
    <p:sldId id="5594" r:id="rId2063"/>
    <p:sldId id="5595" r:id="rId2064"/>
    <p:sldId id="5592" r:id="rId2065"/>
    <p:sldId id="5593" r:id="rId2066"/>
    <p:sldId id="6539" r:id="rId2067"/>
    <p:sldId id="4125" r:id="rId2068"/>
    <p:sldId id="4120" r:id="rId2069"/>
    <p:sldId id="4121" r:id="rId2070"/>
    <p:sldId id="4122" r:id="rId2071"/>
    <p:sldId id="4123" r:id="rId2072"/>
    <p:sldId id="6005" r:id="rId2073"/>
    <p:sldId id="4554" r:id="rId2074"/>
    <p:sldId id="4555" r:id="rId2075"/>
    <p:sldId id="4556" r:id="rId2076"/>
    <p:sldId id="5025" r:id="rId2077"/>
    <p:sldId id="6006" r:id="rId2078"/>
    <p:sldId id="4104" r:id="rId2079"/>
    <p:sldId id="4105" r:id="rId2080"/>
    <p:sldId id="4106" r:id="rId2081"/>
    <p:sldId id="4107" r:id="rId2082"/>
    <p:sldId id="4108" r:id="rId2083"/>
    <p:sldId id="4109" r:id="rId2084"/>
    <p:sldId id="4110" r:id="rId2085"/>
    <p:sldId id="6493" r:id="rId2086"/>
    <p:sldId id="4102" r:id="rId2087"/>
    <p:sldId id="4103" r:id="rId2088"/>
    <p:sldId id="6251" r:id="rId2089"/>
    <p:sldId id="4083" r:id="rId2090"/>
    <p:sldId id="4084" r:id="rId2091"/>
    <p:sldId id="4085" r:id="rId2092"/>
    <p:sldId id="6252" r:id="rId2093"/>
    <p:sldId id="5774" r:id="rId2094"/>
    <p:sldId id="4086" r:id="rId2095"/>
    <p:sldId id="4087" r:id="rId2096"/>
    <p:sldId id="4293" r:id="rId2097"/>
    <p:sldId id="5776" r:id="rId2098"/>
    <p:sldId id="5775" r:id="rId2099"/>
    <p:sldId id="4088" r:id="rId2100"/>
    <p:sldId id="4089" r:id="rId2101"/>
    <p:sldId id="4090" r:id="rId2102"/>
    <p:sldId id="4091" r:id="rId2103"/>
    <p:sldId id="4092" r:id="rId2104"/>
    <p:sldId id="4093" r:id="rId2105"/>
    <p:sldId id="4094" r:id="rId2106"/>
    <p:sldId id="4095" r:id="rId2107"/>
    <p:sldId id="4096" r:id="rId2108"/>
    <p:sldId id="4097" r:id="rId2109"/>
    <p:sldId id="4098" r:id="rId2110"/>
    <p:sldId id="5473" r:id="rId2111"/>
    <p:sldId id="4099" r:id="rId2112"/>
    <p:sldId id="4100" r:id="rId2113"/>
    <p:sldId id="4101" r:id="rId2114"/>
    <p:sldId id="5474" r:id="rId2115"/>
    <p:sldId id="4078" r:id="rId2116"/>
    <p:sldId id="4079" r:id="rId2117"/>
    <p:sldId id="4080" r:id="rId2118"/>
    <p:sldId id="4081" r:id="rId2119"/>
    <p:sldId id="4054" r:id="rId2120"/>
    <p:sldId id="4055" r:id="rId2121"/>
    <p:sldId id="4056" r:id="rId2122"/>
    <p:sldId id="4057" r:id="rId2123"/>
    <p:sldId id="4058" r:id="rId2124"/>
    <p:sldId id="4059" r:id="rId2125"/>
    <p:sldId id="4060" r:id="rId2126"/>
    <p:sldId id="4061" r:id="rId2127"/>
    <p:sldId id="4062" r:id="rId2128"/>
    <p:sldId id="4046" r:id="rId2129"/>
    <p:sldId id="4047" r:id="rId2130"/>
    <p:sldId id="4048" r:id="rId2131"/>
    <p:sldId id="4049" r:id="rId2132"/>
    <p:sldId id="4050" r:id="rId2133"/>
    <p:sldId id="6998" r:id="rId2134"/>
    <p:sldId id="7009" r:id="rId2135"/>
    <p:sldId id="7010" r:id="rId2136"/>
    <p:sldId id="4044" r:id="rId2137"/>
    <p:sldId id="4045" r:id="rId2138"/>
    <p:sldId id="6999" r:id="rId2139"/>
    <p:sldId id="4024" r:id="rId2140"/>
    <p:sldId id="4025" r:id="rId2141"/>
    <p:sldId id="4026" r:id="rId2142"/>
    <p:sldId id="5888" r:id="rId2143"/>
    <p:sldId id="4027" r:id="rId2144"/>
    <p:sldId id="4042" r:id="rId2145"/>
    <p:sldId id="4028" r:id="rId2146"/>
    <p:sldId id="5889" r:id="rId2147"/>
    <p:sldId id="4029" r:id="rId2148"/>
    <p:sldId id="4030" r:id="rId2149"/>
    <p:sldId id="4031" r:id="rId2150"/>
    <p:sldId id="4032" r:id="rId2151"/>
    <p:sldId id="4033" r:id="rId2152"/>
    <p:sldId id="4034" r:id="rId2153"/>
    <p:sldId id="4035" r:id="rId2154"/>
    <p:sldId id="4036" r:id="rId2155"/>
    <p:sldId id="4037" r:id="rId2156"/>
    <p:sldId id="6414" r:id="rId2157"/>
    <p:sldId id="4038" r:id="rId2158"/>
    <p:sldId id="4039" r:id="rId2159"/>
    <p:sldId id="4040" r:id="rId2160"/>
    <p:sldId id="4041" r:id="rId2161"/>
    <p:sldId id="6381" r:id="rId2162"/>
    <p:sldId id="4017" r:id="rId2163"/>
    <p:sldId id="4018" r:id="rId2164"/>
    <p:sldId id="4019" r:id="rId2165"/>
    <p:sldId id="4020" r:id="rId2166"/>
    <p:sldId id="5619" r:id="rId2167"/>
    <p:sldId id="4021" r:id="rId2168"/>
    <p:sldId id="4022" r:id="rId2169"/>
    <p:sldId id="4252" r:id="rId2170"/>
    <p:sldId id="5027" r:id="rId2171"/>
    <p:sldId id="4082" r:id="rId2172"/>
    <p:sldId id="5620" r:id="rId2173"/>
    <p:sldId id="4009" r:id="rId2174"/>
    <p:sldId id="4010" r:id="rId2175"/>
    <p:sldId id="4011" r:id="rId2176"/>
    <p:sldId id="4012" r:id="rId2177"/>
    <p:sldId id="4013" r:id="rId2178"/>
    <p:sldId id="4014" r:id="rId2179"/>
    <p:sldId id="6027" r:id="rId2180"/>
    <p:sldId id="4006" r:id="rId2181"/>
    <p:sldId id="4326" r:id="rId2182"/>
    <p:sldId id="4007" r:id="rId2183"/>
    <p:sldId id="7041" r:id="rId2184"/>
    <p:sldId id="3993" r:id="rId2185"/>
    <p:sldId id="3994" r:id="rId2186"/>
    <p:sldId id="3995" r:id="rId2187"/>
    <p:sldId id="3996" r:id="rId2188"/>
    <p:sldId id="3997" r:id="rId2189"/>
    <p:sldId id="3998" r:id="rId2190"/>
    <p:sldId id="3999" r:id="rId2191"/>
    <p:sldId id="4000" r:id="rId2192"/>
    <p:sldId id="4001" r:id="rId2193"/>
    <p:sldId id="4002" r:id="rId2194"/>
    <p:sldId id="4003" r:id="rId2195"/>
    <p:sldId id="4004" r:id="rId2196"/>
    <p:sldId id="4005" r:id="rId2197"/>
    <p:sldId id="6379" r:id="rId2198"/>
    <p:sldId id="3986" r:id="rId2199"/>
    <p:sldId id="3987" r:id="rId2200"/>
    <p:sldId id="3988" r:id="rId2201"/>
    <p:sldId id="3989" r:id="rId2202"/>
    <p:sldId id="3990" r:id="rId2203"/>
    <p:sldId id="3991" r:id="rId2204"/>
    <p:sldId id="3992" r:id="rId2205"/>
    <p:sldId id="6380" r:id="rId2206"/>
    <p:sldId id="3978" r:id="rId2207"/>
    <p:sldId id="3981" r:id="rId2208"/>
    <p:sldId id="3983" r:id="rId2209"/>
    <p:sldId id="7158" r:id="rId2210"/>
    <p:sldId id="3969" r:id="rId2211"/>
    <p:sldId id="3970" r:id="rId2212"/>
    <p:sldId id="3971" r:id="rId2213"/>
    <p:sldId id="3972" r:id="rId2214"/>
    <p:sldId id="3973" r:id="rId2215"/>
    <p:sldId id="3974" r:id="rId2216"/>
    <p:sldId id="4817" r:id="rId2217"/>
    <p:sldId id="4818" r:id="rId2218"/>
    <p:sldId id="7159" r:id="rId2219"/>
    <p:sldId id="3975" r:id="rId2220"/>
    <p:sldId id="3976" r:id="rId2221"/>
    <p:sldId id="3977" r:id="rId2222"/>
    <p:sldId id="6733" r:id="rId2223"/>
    <p:sldId id="3966" r:id="rId2224"/>
    <p:sldId id="3967" r:id="rId2225"/>
    <p:sldId id="3968" r:id="rId2226"/>
    <p:sldId id="6734" r:id="rId2227"/>
    <p:sldId id="3961" r:id="rId2228"/>
    <p:sldId id="3962" r:id="rId2229"/>
    <p:sldId id="3963" r:id="rId2230"/>
    <p:sldId id="3964" r:id="rId2231"/>
    <p:sldId id="3965" r:id="rId2232"/>
    <p:sldId id="3957" r:id="rId2233"/>
    <p:sldId id="3958" r:id="rId2234"/>
    <p:sldId id="3959" r:id="rId2235"/>
    <p:sldId id="3938" r:id="rId2236"/>
    <p:sldId id="3939" r:id="rId2237"/>
    <p:sldId id="3940" r:id="rId2238"/>
    <p:sldId id="5643" r:id="rId2239"/>
    <p:sldId id="3941" r:id="rId2240"/>
    <p:sldId id="3942" r:id="rId2241"/>
    <p:sldId id="3943" r:id="rId2242"/>
    <p:sldId id="5644" r:id="rId2243"/>
    <p:sldId id="3944" r:id="rId2244"/>
    <p:sldId id="3945" r:id="rId2245"/>
    <p:sldId id="3946" r:id="rId2246"/>
    <p:sldId id="3947" r:id="rId2247"/>
    <p:sldId id="3948" r:id="rId2248"/>
    <p:sldId id="3949" r:id="rId2249"/>
    <p:sldId id="3950" r:id="rId2250"/>
    <p:sldId id="6302" r:id="rId2251"/>
    <p:sldId id="3951" r:id="rId2252"/>
    <p:sldId id="3952" r:id="rId2253"/>
    <p:sldId id="3953" r:id="rId2254"/>
    <p:sldId id="3954" r:id="rId2255"/>
    <p:sldId id="3955" r:id="rId2256"/>
    <p:sldId id="6793" r:id="rId2257"/>
    <p:sldId id="3933" r:id="rId2258"/>
    <p:sldId id="3934" r:id="rId2259"/>
    <p:sldId id="3936" r:id="rId2260"/>
    <p:sldId id="5659" r:id="rId2261"/>
    <p:sldId id="3931" r:id="rId2262"/>
    <p:sldId id="4482" r:id="rId2263"/>
    <p:sldId id="4937" r:id="rId2264"/>
    <p:sldId id="4938" r:id="rId2265"/>
    <p:sldId id="4939" r:id="rId2266"/>
    <p:sldId id="5660" r:id="rId2267"/>
    <p:sldId id="3923" r:id="rId2268"/>
    <p:sldId id="3924" r:id="rId2269"/>
    <p:sldId id="3925" r:id="rId2270"/>
    <p:sldId id="3926" r:id="rId2271"/>
    <p:sldId id="3927" r:id="rId2272"/>
    <p:sldId id="3928" r:id="rId2273"/>
    <p:sldId id="3929" r:id="rId2274"/>
    <p:sldId id="3930" r:id="rId2275"/>
    <p:sldId id="3919" r:id="rId2276"/>
    <p:sldId id="3920" r:id="rId2277"/>
    <p:sldId id="3921" r:id="rId2278"/>
    <p:sldId id="3922" r:id="rId2279"/>
    <p:sldId id="6249" r:id="rId2280"/>
    <p:sldId id="3909" r:id="rId2281"/>
    <p:sldId id="3910" r:id="rId2282"/>
    <p:sldId id="4436" r:id="rId2283"/>
    <p:sldId id="6250" r:id="rId2284"/>
    <p:sldId id="3911" r:id="rId2285"/>
    <p:sldId id="3912" r:id="rId2286"/>
    <p:sldId id="3913" r:id="rId2287"/>
    <p:sldId id="3914" r:id="rId2288"/>
    <p:sldId id="3915" r:id="rId2289"/>
    <p:sldId id="4486" r:id="rId2290"/>
    <p:sldId id="4487" r:id="rId2291"/>
    <p:sldId id="4488" r:id="rId2292"/>
    <p:sldId id="4489" r:id="rId2293"/>
    <p:sldId id="4490" r:id="rId2294"/>
    <p:sldId id="4491" r:id="rId2295"/>
    <p:sldId id="4492" r:id="rId2296"/>
    <p:sldId id="6326" r:id="rId2297"/>
    <p:sldId id="3916" r:id="rId2298"/>
    <p:sldId id="4493" r:id="rId2299"/>
    <p:sldId id="3917" r:id="rId2300"/>
    <p:sldId id="6375" r:id="rId2301"/>
    <p:sldId id="3902" r:id="rId2302"/>
    <p:sldId id="3903" r:id="rId2303"/>
    <p:sldId id="3904" r:id="rId2304"/>
    <p:sldId id="3905" r:id="rId2305"/>
    <p:sldId id="3906" r:id="rId2306"/>
    <p:sldId id="3907" r:id="rId2307"/>
    <p:sldId id="3908" r:id="rId2308"/>
    <p:sldId id="6221" r:id="rId2309"/>
    <p:sldId id="3887" r:id="rId2310"/>
    <p:sldId id="3888" r:id="rId2311"/>
    <p:sldId id="3889" r:id="rId2312"/>
    <p:sldId id="3890" r:id="rId2313"/>
    <p:sldId id="6222" r:id="rId2314"/>
    <p:sldId id="3891" r:id="rId2315"/>
    <p:sldId id="3892" r:id="rId2316"/>
    <p:sldId id="3893" r:id="rId2317"/>
    <p:sldId id="6431" r:id="rId2318"/>
    <p:sldId id="3894" r:id="rId2319"/>
    <p:sldId id="3895" r:id="rId2320"/>
    <p:sldId id="3896" r:id="rId2321"/>
    <p:sldId id="3897" r:id="rId2322"/>
    <p:sldId id="3898" r:id="rId2323"/>
    <p:sldId id="3899" r:id="rId2324"/>
    <p:sldId id="6140" r:id="rId2325"/>
    <p:sldId id="3900" r:id="rId2326"/>
    <p:sldId id="3901" r:id="rId2327"/>
    <p:sldId id="6141" r:id="rId2328"/>
    <p:sldId id="3881" r:id="rId2329"/>
    <p:sldId id="3882" r:id="rId2330"/>
    <p:sldId id="3883" r:id="rId2331"/>
    <p:sldId id="6196" r:id="rId2332"/>
    <p:sldId id="3884" r:id="rId2333"/>
    <p:sldId id="3885" r:id="rId2334"/>
    <p:sldId id="4666" r:id="rId2335"/>
    <p:sldId id="6197" r:id="rId2336"/>
    <p:sldId id="3879" r:id="rId2337"/>
    <p:sldId id="3880" r:id="rId2338"/>
    <p:sldId id="5831" r:id="rId2339"/>
    <p:sldId id="3877" r:id="rId2340"/>
    <p:sldId id="3878" r:id="rId2341"/>
    <p:sldId id="3860" r:id="rId2342"/>
    <p:sldId id="3861" r:id="rId2343"/>
    <p:sldId id="6181" r:id="rId2344"/>
    <p:sldId id="3862" r:id="rId2345"/>
    <p:sldId id="3863" r:id="rId2346"/>
    <p:sldId id="3876" r:id="rId2347"/>
    <p:sldId id="6183" r:id="rId2348"/>
    <p:sldId id="6184" r:id="rId2349"/>
    <p:sldId id="6182" r:id="rId2350"/>
    <p:sldId id="3864" r:id="rId2351"/>
    <p:sldId id="3865" r:id="rId2352"/>
    <p:sldId id="3866" r:id="rId2353"/>
    <p:sldId id="3867" r:id="rId2354"/>
    <p:sldId id="3868" r:id="rId2355"/>
    <p:sldId id="3869" r:id="rId2356"/>
    <p:sldId id="3870" r:id="rId2357"/>
    <p:sldId id="3871" r:id="rId2358"/>
    <p:sldId id="3872" r:id="rId2359"/>
    <p:sldId id="3873" r:id="rId2360"/>
    <p:sldId id="3874" r:id="rId2361"/>
    <p:sldId id="3875" r:id="rId2362"/>
    <p:sldId id="6322" r:id="rId2363"/>
    <p:sldId id="3852" r:id="rId2364"/>
    <p:sldId id="3853" r:id="rId2365"/>
    <p:sldId id="6173" r:id="rId2366"/>
    <p:sldId id="3854" r:id="rId2367"/>
    <p:sldId id="3855" r:id="rId2368"/>
    <p:sldId id="3856" r:id="rId2369"/>
    <p:sldId id="6174" r:id="rId2370"/>
    <p:sldId id="3858" r:id="rId2371"/>
    <p:sldId id="3859" r:id="rId2372"/>
    <p:sldId id="6143" r:id="rId2373"/>
    <p:sldId id="3828" r:id="rId2374"/>
    <p:sldId id="3829" r:id="rId2375"/>
    <p:sldId id="3830" r:id="rId2376"/>
    <p:sldId id="3831" r:id="rId2377"/>
    <p:sldId id="6144" r:id="rId2378"/>
    <p:sldId id="3832" r:id="rId2379"/>
    <p:sldId id="3833" r:id="rId2380"/>
    <p:sldId id="3834" r:id="rId2381"/>
    <p:sldId id="6146" r:id="rId2382"/>
    <p:sldId id="6145" r:id="rId2383"/>
    <p:sldId id="3835" r:id="rId2384"/>
    <p:sldId id="3836" r:id="rId2385"/>
    <p:sldId id="3837" r:id="rId2386"/>
    <p:sldId id="3838" r:id="rId2387"/>
    <p:sldId id="3839" r:id="rId2388"/>
    <p:sldId id="3840" r:id="rId2389"/>
    <p:sldId id="3841" r:id="rId2390"/>
    <p:sldId id="3842" r:id="rId2391"/>
    <p:sldId id="3843" r:id="rId2392"/>
    <p:sldId id="3844" r:id="rId2393"/>
    <p:sldId id="3845" r:id="rId2394"/>
    <p:sldId id="3846" r:id="rId2395"/>
    <p:sldId id="3847" r:id="rId2396"/>
    <p:sldId id="3848" r:id="rId2397"/>
    <p:sldId id="3849" r:id="rId2398"/>
    <p:sldId id="3850" r:id="rId2399"/>
    <p:sldId id="3851" r:id="rId2400"/>
    <p:sldId id="3820" r:id="rId2401"/>
    <p:sldId id="3821" r:id="rId2402"/>
    <p:sldId id="3822" r:id="rId2403"/>
    <p:sldId id="3823" r:id="rId2404"/>
    <p:sldId id="3824" r:id="rId2405"/>
    <p:sldId id="3825" r:id="rId2406"/>
    <p:sldId id="3826" r:id="rId2407"/>
    <p:sldId id="3827" r:id="rId2408"/>
    <p:sldId id="3817" r:id="rId2409"/>
    <p:sldId id="3818" r:id="rId2410"/>
    <p:sldId id="3819" r:id="rId2411"/>
    <p:sldId id="6142" r:id="rId2412"/>
    <p:sldId id="3812" r:id="rId2413"/>
    <p:sldId id="3813" r:id="rId2414"/>
    <p:sldId id="3814" r:id="rId2415"/>
    <p:sldId id="6229" r:id="rId2416"/>
    <p:sldId id="6230" r:id="rId2417"/>
    <p:sldId id="5763" r:id="rId2418"/>
    <p:sldId id="3791" r:id="rId2419"/>
    <p:sldId id="3792" r:id="rId2420"/>
    <p:sldId id="3793" r:id="rId2421"/>
    <p:sldId id="3794" r:id="rId2422"/>
    <p:sldId id="3795" r:id="rId2423"/>
    <p:sldId id="3796" r:id="rId2424"/>
    <p:sldId id="4494" r:id="rId2425"/>
    <p:sldId id="4495" r:id="rId2426"/>
    <p:sldId id="5764" r:id="rId2427"/>
    <p:sldId id="3797" r:id="rId2428"/>
    <p:sldId id="3798" r:id="rId2429"/>
    <p:sldId id="3799" r:id="rId2430"/>
    <p:sldId id="5518" r:id="rId2431"/>
    <p:sldId id="3800" r:id="rId2432"/>
    <p:sldId id="3801" r:id="rId2433"/>
    <p:sldId id="3802" r:id="rId2434"/>
    <p:sldId id="3803" r:id="rId2435"/>
    <p:sldId id="3804" r:id="rId2436"/>
    <p:sldId id="5475" r:id="rId2437"/>
    <p:sldId id="3805" r:id="rId2438"/>
    <p:sldId id="3806" r:id="rId2439"/>
    <p:sldId id="3807" r:id="rId2440"/>
    <p:sldId id="3808" r:id="rId2441"/>
    <p:sldId id="3809" r:id="rId2442"/>
    <p:sldId id="5476" r:id="rId2443"/>
    <p:sldId id="3810" r:id="rId2444"/>
    <p:sldId id="6320" r:id="rId2445"/>
    <p:sldId id="1585" r:id="rId2446"/>
    <p:sldId id="6122" r:id="rId2447"/>
    <p:sldId id="3811" r:id="rId2448"/>
    <p:sldId id="5496" r:id="rId2449"/>
    <p:sldId id="3768" r:id="rId2450"/>
    <p:sldId id="3769" r:id="rId2451"/>
    <p:sldId id="3770" r:id="rId2452"/>
    <p:sldId id="5497" r:id="rId2453"/>
    <p:sldId id="5487" r:id="rId2454"/>
    <p:sldId id="3771" r:id="rId2455"/>
    <p:sldId id="3772" r:id="rId2456"/>
    <p:sldId id="4116" r:id="rId2457"/>
    <p:sldId id="5488" r:id="rId2458"/>
    <p:sldId id="3773" r:id="rId2459"/>
    <p:sldId id="3774" r:id="rId2460"/>
    <p:sldId id="3775" r:id="rId2461"/>
    <p:sldId id="3776" r:id="rId2462"/>
    <p:sldId id="3777" r:id="rId2463"/>
    <p:sldId id="3778" r:id="rId2464"/>
    <p:sldId id="3779" r:id="rId2465"/>
    <p:sldId id="3780" r:id="rId2466"/>
    <p:sldId id="6164" r:id="rId2467"/>
    <p:sldId id="3781" r:id="rId2468"/>
    <p:sldId id="3782" r:id="rId2469"/>
    <p:sldId id="3783" r:id="rId2470"/>
    <p:sldId id="3784" r:id="rId2471"/>
    <p:sldId id="3785" r:id="rId2472"/>
    <p:sldId id="3786" r:id="rId2473"/>
    <p:sldId id="3787" r:id="rId2474"/>
    <p:sldId id="3788" r:id="rId2475"/>
    <p:sldId id="6165" r:id="rId2476"/>
    <p:sldId id="3789" r:id="rId2477"/>
    <p:sldId id="4496" r:id="rId2478"/>
    <p:sldId id="3790" r:id="rId2479"/>
    <p:sldId id="6139" r:id="rId2480"/>
    <p:sldId id="3766" r:id="rId2481"/>
    <p:sldId id="3767" r:id="rId2482"/>
    <p:sldId id="4258" r:id="rId2483"/>
    <p:sldId id="6266" r:id="rId2484"/>
    <p:sldId id="6265" r:id="rId2485"/>
    <p:sldId id="3761" r:id="rId2486"/>
    <p:sldId id="3762" r:id="rId2487"/>
    <p:sldId id="3763" r:id="rId2488"/>
    <p:sldId id="3764" r:id="rId2489"/>
    <p:sldId id="3765" r:id="rId2490"/>
    <p:sldId id="3760" r:id="rId2491"/>
    <p:sldId id="6099" r:id="rId2492"/>
    <p:sldId id="3757" r:id="rId2493"/>
    <p:sldId id="3758" r:id="rId2494"/>
    <p:sldId id="3759" r:id="rId2495"/>
    <p:sldId id="6167" r:id="rId2496"/>
    <p:sldId id="6168" r:id="rId2497"/>
    <p:sldId id="6169" r:id="rId2498"/>
    <p:sldId id="6170" r:id="rId2499"/>
    <p:sldId id="4406" r:id="rId2500"/>
    <p:sldId id="4407" r:id="rId2501"/>
    <p:sldId id="6010" r:id="rId2502"/>
    <p:sldId id="3732" r:id="rId2503"/>
    <p:sldId id="3733" r:id="rId2504"/>
    <p:sldId id="3734" r:id="rId2505"/>
    <p:sldId id="3735" r:id="rId2506"/>
    <p:sldId id="5636" r:id="rId2507"/>
    <p:sldId id="3736" r:id="rId2508"/>
    <p:sldId id="3737" r:id="rId2509"/>
    <p:sldId id="4816" r:id="rId2510"/>
    <p:sldId id="3738" r:id="rId2511"/>
    <p:sldId id="5454" r:id="rId2512"/>
    <p:sldId id="3739" r:id="rId2513"/>
    <p:sldId id="3740" r:id="rId2514"/>
    <p:sldId id="3741" r:id="rId2515"/>
    <p:sldId id="3742" r:id="rId2516"/>
    <p:sldId id="3743" r:id="rId2517"/>
    <p:sldId id="3744" r:id="rId2518"/>
    <p:sldId id="5455" r:id="rId2519"/>
    <p:sldId id="3745" r:id="rId2520"/>
    <p:sldId id="3746" r:id="rId2521"/>
    <p:sldId id="3747" r:id="rId2522"/>
    <p:sldId id="3748" r:id="rId2523"/>
    <p:sldId id="3749" r:id="rId2524"/>
    <p:sldId id="3750" r:id="rId2525"/>
    <p:sldId id="3751" r:id="rId2526"/>
    <p:sldId id="3752" r:id="rId2527"/>
    <p:sldId id="3753" r:id="rId2528"/>
    <p:sldId id="3754" r:id="rId2529"/>
    <p:sldId id="3755" r:id="rId2530"/>
    <p:sldId id="3729" r:id="rId2531"/>
    <p:sldId id="3730" r:id="rId2532"/>
    <p:sldId id="3731" r:id="rId2533"/>
    <p:sldId id="5463" r:id="rId2534"/>
    <p:sldId id="3710" r:id="rId2535"/>
    <p:sldId id="3711" r:id="rId2536"/>
    <p:sldId id="3712" r:id="rId2537"/>
    <p:sldId id="5464" r:id="rId2538"/>
    <p:sldId id="3713" r:id="rId2539"/>
    <p:sldId id="3714" r:id="rId2540"/>
    <p:sldId id="3715" r:id="rId2541"/>
    <p:sldId id="3716" r:id="rId2542"/>
    <p:sldId id="3717" r:id="rId2543"/>
    <p:sldId id="3718" r:id="rId2544"/>
    <p:sldId id="3719" r:id="rId2545"/>
    <p:sldId id="3720" r:id="rId2546"/>
    <p:sldId id="3721" r:id="rId2547"/>
    <p:sldId id="3722" r:id="rId2548"/>
    <p:sldId id="3723" r:id="rId2549"/>
    <p:sldId id="3724" r:id="rId2550"/>
    <p:sldId id="3725" r:id="rId2551"/>
    <p:sldId id="5491" r:id="rId2552"/>
    <p:sldId id="3726" r:id="rId2553"/>
    <p:sldId id="3727" r:id="rId2554"/>
    <p:sldId id="3728" r:id="rId2555"/>
    <p:sldId id="5401" r:id="rId2556"/>
    <p:sldId id="3696" r:id="rId2557"/>
    <p:sldId id="3697" r:id="rId2558"/>
    <p:sldId id="3698" r:id="rId2559"/>
    <p:sldId id="5402" r:id="rId2560"/>
    <p:sldId id="3699" r:id="rId2561"/>
    <p:sldId id="3700" r:id="rId2562"/>
    <p:sldId id="3701" r:id="rId2563"/>
    <p:sldId id="3702" r:id="rId2564"/>
    <p:sldId id="6022" r:id="rId2565"/>
    <p:sldId id="3703" r:id="rId2566"/>
    <p:sldId id="3704" r:id="rId2567"/>
    <p:sldId id="3705" r:id="rId2568"/>
    <p:sldId id="3706" r:id="rId2569"/>
    <p:sldId id="3707" r:id="rId2570"/>
    <p:sldId id="3708" r:id="rId2571"/>
    <p:sldId id="4111" r:id="rId2572"/>
    <p:sldId id="3709" r:id="rId2573"/>
    <p:sldId id="6011" r:id="rId2574"/>
    <p:sldId id="3695" r:id="rId2575"/>
    <p:sldId id="3677" r:id="rId2576"/>
    <p:sldId id="3678" r:id="rId2577"/>
    <p:sldId id="6012" r:id="rId2578"/>
    <p:sldId id="3679" r:id="rId2579"/>
    <p:sldId id="3680" r:id="rId2580"/>
    <p:sldId id="3681" r:id="rId2581"/>
    <p:sldId id="6013" r:id="rId2582"/>
    <p:sldId id="3682" r:id="rId2583"/>
    <p:sldId id="3683" r:id="rId2584"/>
    <p:sldId id="3684" r:id="rId2585"/>
    <p:sldId id="6015" r:id="rId2586"/>
    <p:sldId id="3685" r:id="rId2587"/>
    <p:sldId id="3686" r:id="rId2588"/>
    <p:sldId id="3687" r:id="rId2589"/>
    <p:sldId id="3688" r:id="rId2590"/>
    <p:sldId id="6014" r:id="rId2591"/>
    <p:sldId id="3689" r:id="rId2592"/>
    <p:sldId id="3690" r:id="rId2593"/>
    <p:sldId id="3691" r:id="rId2594"/>
    <p:sldId id="3692" r:id="rId2595"/>
    <p:sldId id="3693" r:id="rId2596"/>
    <p:sldId id="3694" r:id="rId2597"/>
    <p:sldId id="3671" r:id="rId2598"/>
    <p:sldId id="3672" r:id="rId2599"/>
    <p:sldId id="3675" r:id="rId2600"/>
    <p:sldId id="3673" r:id="rId2601"/>
    <p:sldId id="3674" r:id="rId2602"/>
    <p:sldId id="4076" r:id="rId2603"/>
    <p:sldId id="4077" r:id="rId2604"/>
    <p:sldId id="3648" r:id="rId2605"/>
    <p:sldId id="3649" r:id="rId2606"/>
    <p:sldId id="3650" r:id="rId2607"/>
    <p:sldId id="3651" r:id="rId2608"/>
    <p:sldId id="3652" r:id="rId2609"/>
    <p:sldId id="3653" r:id="rId2610"/>
    <p:sldId id="3654" r:id="rId2611"/>
    <p:sldId id="3655" r:id="rId2612"/>
    <p:sldId id="3656" r:id="rId2613"/>
    <p:sldId id="5377" r:id="rId2614"/>
    <p:sldId id="3657" r:id="rId2615"/>
    <p:sldId id="3658" r:id="rId2616"/>
    <p:sldId id="3659" r:id="rId2617"/>
    <p:sldId id="3660" r:id="rId2618"/>
    <p:sldId id="3661" r:id="rId2619"/>
    <p:sldId id="3662" r:id="rId2620"/>
    <p:sldId id="3663" r:id="rId2621"/>
    <p:sldId id="3664" r:id="rId2622"/>
    <p:sldId id="3665" r:id="rId2623"/>
    <p:sldId id="3666" r:id="rId2624"/>
    <p:sldId id="5378" r:id="rId2625"/>
    <p:sldId id="3667" r:id="rId2626"/>
    <p:sldId id="3668" r:id="rId2627"/>
    <p:sldId id="3669" r:id="rId2628"/>
    <p:sldId id="3670" r:id="rId2629"/>
    <p:sldId id="5379" r:id="rId2630"/>
    <p:sldId id="3639" r:id="rId2631"/>
    <p:sldId id="3640" r:id="rId2632"/>
    <p:sldId id="5424" r:id="rId2633"/>
    <p:sldId id="3641" r:id="rId2634"/>
    <p:sldId id="3642" r:id="rId2635"/>
    <p:sldId id="4897" r:id="rId2636"/>
    <p:sldId id="4898" r:id="rId2637"/>
    <p:sldId id="5371" r:id="rId2638"/>
    <p:sldId id="3643" r:id="rId2639"/>
    <p:sldId id="3644" r:id="rId2640"/>
    <p:sldId id="3645" r:id="rId2641"/>
    <p:sldId id="5326" r:id="rId2642"/>
    <p:sldId id="3646" r:id="rId2643"/>
    <p:sldId id="3647" r:id="rId2644"/>
    <p:sldId id="4358" r:id="rId2645"/>
    <p:sldId id="5328" r:id="rId2646"/>
    <p:sldId id="5327" r:id="rId2647"/>
    <p:sldId id="3629" r:id="rId2648"/>
    <p:sldId id="3630" r:id="rId2649"/>
    <p:sldId id="5407" r:id="rId2650"/>
    <p:sldId id="3631" r:id="rId2651"/>
    <p:sldId id="3632" r:id="rId2652"/>
    <p:sldId id="3633" r:id="rId2653"/>
    <p:sldId id="4959" r:id="rId2654"/>
    <p:sldId id="4960" r:id="rId2655"/>
    <p:sldId id="4961" r:id="rId2656"/>
    <p:sldId id="5370" r:id="rId2657"/>
    <p:sldId id="5433" r:id="rId2658"/>
    <p:sldId id="3635" r:id="rId2659"/>
    <p:sldId id="3636" r:id="rId2660"/>
    <p:sldId id="5369" r:id="rId2661"/>
    <p:sldId id="3637" r:id="rId2662"/>
    <p:sldId id="3638" r:id="rId2663"/>
    <p:sldId id="4346" r:id="rId2664"/>
    <p:sldId id="5427" r:id="rId2665"/>
    <p:sldId id="5428" r:id="rId2666"/>
    <p:sldId id="3589" r:id="rId2667"/>
    <p:sldId id="3590" r:id="rId2668"/>
    <p:sldId id="3591" r:id="rId2669"/>
    <p:sldId id="3592" r:id="rId2670"/>
    <p:sldId id="5896" r:id="rId2671"/>
    <p:sldId id="3593" r:id="rId2672"/>
    <p:sldId id="3594" r:id="rId2673"/>
    <p:sldId id="3595" r:id="rId2674"/>
    <p:sldId id="3596" r:id="rId2675"/>
    <p:sldId id="3597" r:id="rId2676"/>
    <p:sldId id="3598" r:id="rId2677"/>
    <p:sldId id="5897" r:id="rId2678"/>
    <p:sldId id="3599" r:id="rId2679"/>
    <p:sldId id="3600" r:id="rId2680"/>
    <p:sldId id="3601" r:id="rId2681"/>
    <p:sldId id="3602" r:id="rId2682"/>
    <p:sldId id="3603" r:id="rId2683"/>
    <p:sldId id="3604" r:id="rId2684"/>
    <p:sldId id="3605" r:id="rId2685"/>
    <p:sldId id="3606" r:id="rId2686"/>
    <p:sldId id="3607" r:id="rId2687"/>
    <p:sldId id="3608" r:id="rId2688"/>
    <p:sldId id="6824" r:id="rId2689"/>
    <p:sldId id="3609" r:id="rId2690"/>
    <p:sldId id="3610" r:id="rId2691"/>
    <p:sldId id="3611" r:id="rId2692"/>
    <p:sldId id="3612" r:id="rId2693"/>
    <p:sldId id="3613" r:id="rId2694"/>
    <p:sldId id="3614" r:id="rId2695"/>
    <p:sldId id="6825" r:id="rId2696"/>
    <p:sldId id="3615" r:id="rId2697"/>
    <p:sldId id="3616" r:id="rId2698"/>
    <p:sldId id="3617" r:id="rId2699"/>
    <p:sldId id="3618" r:id="rId2700"/>
    <p:sldId id="3619" r:id="rId2701"/>
    <p:sldId id="3620" r:id="rId2702"/>
    <p:sldId id="3621" r:id="rId2703"/>
    <p:sldId id="3622" r:id="rId2704"/>
    <p:sldId id="5890" r:id="rId2705"/>
    <p:sldId id="3623" r:id="rId2706"/>
    <p:sldId id="3624" r:id="rId2707"/>
    <p:sldId id="3625" r:id="rId2708"/>
    <p:sldId id="3626" r:id="rId2709"/>
    <p:sldId id="3627" r:id="rId2710"/>
    <p:sldId id="5891" r:id="rId2711"/>
    <p:sldId id="3628" r:id="rId2712"/>
    <p:sldId id="6914" r:id="rId2713"/>
    <p:sldId id="3560" r:id="rId2714"/>
    <p:sldId id="3561" r:id="rId2715"/>
    <p:sldId id="3562" r:id="rId2716"/>
    <p:sldId id="3563" r:id="rId2717"/>
    <p:sldId id="3564" r:id="rId2718"/>
    <p:sldId id="6915" r:id="rId2719"/>
    <p:sldId id="3565" r:id="rId2720"/>
    <p:sldId id="3566" r:id="rId2721"/>
    <p:sldId id="3567" r:id="rId2722"/>
    <p:sldId id="3568" r:id="rId2723"/>
    <p:sldId id="3569" r:id="rId2724"/>
    <p:sldId id="3576" r:id="rId2725"/>
    <p:sldId id="3570" r:id="rId2726"/>
    <p:sldId id="3571" r:id="rId2727"/>
    <p:sldId id="3572" r:id="rId2728"/>
    <p:sldId id="3573" r:id="rId2729"/>
    <p:sldId id="3574" r:id="rId2730"/>
    <p:sldId id="3575" r:id="rId2731"/>
    <p:sldId id="4552" r:id="rId2732"/>
    <p:sldId id="4553" r:id="rId2733"/>
    <p:sldId id="7485" r:id="rId2734"/>
    <p:sldId id="3577" r:id="rId2735"/>
    <p:sldId id="3578" r:id="rId2736"/>
    <p:sldId id="3579" r:id="rId2737"/>
    <p:sldId id="6821" r:id="rId2738"/>
    <p:sldId id="3580" r:id="rId2739"/>
    <p:sldId id="3581" r:id="rId2740"/>
    <p:sldId id="3582" r:id="rId2741"/>
    <p:sldId id="6822" r:id="rId2742"/>
    <p:sldId id="6823" r:id="rId2743"/>
    <p:sldId id="6434" r:id="rId2744"/>
    <p:sldId id="3583" r:id="rId2745"/>
    <p:sldId id="3584" r:id="rId2746"/>
    <p:sldId id="3585" r:id="rId2747"/>
    <p:sldId id="3586" r:id="rId2748"/>
    <p:sldId id="3587" r:id="rId2749"/>
    <p:sldId id="3588" r:id="rId2750"/>
    <p:sldId id="6435" r:id="rId2751"/>
    <p:sldId id="3550" r:id="rId2752"/>
    <p:sldId id="3551" r:id="rId2753"/>
    <p:sldId id="3552" r:id="rId2754"/>
    <p:sldId id="5191" r:id="rId2755"/>
    <p:sldId id="5192" r:id="rId2756"/>
    <p:sldId id="5810" r:id="rId2757"/>
    <p:sldId id="3553" r:id="rId2758"/>
    <p:sldId id="3554" r:id="rId2759"/>
    <p:sldId id="4307" r:id="rId2760"/>
    <p:sldId id="3555" r:id="rId2761"/>
    <p:sldId id="3556" r:id="rId2762"/>
    <p:sldId id="5811" r:id="rId2763"/>
    <p:sldId id="3557" r:id="rId2764"/>
    <p:sldId id="3558" r:id="rId2765"/>
    <p:sldId id="3559" r:id="rId2766"/>
    <p:sldId id="7484" r:id="rId2767"/>
    <p:sldId id="3528" r:id="rId2768"/>
    <p:sldId id="3529" r:id="rId2769"/>
    <p:sldId id="3530" r:id="rId2770"/>
    <p:sldId id="3531" r:id="rId2771"/>
    <p:sldId id="3532" r:id="rId2772"/>
    <p:sldId id="3533" r:id="rId2773"/>
    <p:sldId id="3534" r:id="rId2774"/>
    <p:sldId id="3535" r:id="rId2775"/>
    <p:sldId id="3536" r:id="rId2776"/>
    <p:sldId id="3537" r:id="rId2777"/>
    <p:sldId id="3538" r:id="rId2778"/>
    <p:sldId id="3539" r:id="rId2779"/>
    <p:sldId id="3540" r:id="rId2780"/>
    <p:sldId id="3541" r:id="rId2781"/>
    <p:sldId id="3542" r:id="rId2782"/>
    <p:sldId id="3543" r:id="rId2783"/>
    <p:sldId id="3544" r:id="rId2784"/>
    <p:sldId id="3545" r:id="rId2785"/>
    <p:sldId id="3546" r:id="rId2786"/>
    <p:sldId id="3547" r:id="rId2787"/>
    <p:sldId id="3548" r:id="rId2788"/>
    <p:sldId id="3549" r:id="rId2789"/>
    <p:sldId id="5860" r:id="rId2790"/>
    <p:sldId id="3523" r:id="rId2791"/>
    <p:sldId id="3524" r:id="rId2792"/>
    <p:sldId id="5861" r:id="rId2793"/>
    <p:sldId id="5862" r:id="rId2794"/>
    <p:sldId id="5467" r:id="rId2795"/>
    <p:sldId id="3525" r:id="rId2796"/>
    <p:sldId id="3526" r:id="rId2797"/>
    <p:sldId id="3527" r:id="rId2798"/>
    <p:sldId id="5469" r:id="rId2799"/>
    <p:sldId id="5470" r:id="rId2800"/>
    <p:sldId id="5468" r:id="rId2801"/>
    <p:sldId id="3518" r:id="rId2802"/>
    <p:sldId id="3519" r:id="rId2803"/>
    <p:sldId id="3520" r:id="rId2804"/>
    <p:sldId id="3521" r:id="rId2805"/>
    <p:sldId id="3522" r:id="rId2806"/>
    <p:sldId id="6807" r:id="rId2807"/>
    <p:sldId id="3504" r:id="rId2808"/>
    <p:sldId id="3505" r:id="rId2809"/>
    <p:sldId id="3506" r:id="rId2810"/>
    <p:sldId id="3507" r:id="rId2811"/>
    <p:sldId id="3508" r:id="rId2812"/>
    <p:sldId id="3509" r:id="rId2813"/>
    <p:sldId id="3510" r:id="rId2814"/>
    <p:sldId id="3511" r:id="rId2815"/>
    <p:sldId id="5258" r:id="rId2816"/>
    <p:sldId id="3512" r:id="rId2817"/>
    <p:sldId id="3513" r:id="rId2818"/>
    <p:sldId id="3514" r:id="rId2819"/>
    <p:sldId id="5260" r:id="rId2820"/>
    <p:sldId id="5259" r:id="rId2821"/>
    <p:sldId id="3501" r:id="rId2822"/>
    <p:sldId id="3502" r:id="rId2823"/>
    <p:sldId id="3503" r:id="rId2824"/>
    <p:sldId id="6808" r:id="rId2825"/>
    <p:sldId id="3496" r:id="rId2826"/>
    <p:sldId id="3497" r:id="rId2827"/>
    <p:sldId id="3498" r:id="rId2828"/>
    <p:sldId id="3499" r:id="rId2829"/>
    <p:sldId id="3500" r:id="rId2830"/>
    <p:sldId id="3489" r:id="rId2831"/>
    <p:sldId id="3490" r:id="rId2832"/>
    <p:sldId id="3491" r:id="rId2833"/>
    <p:sldId id="3492" r:id="rId2834"/>
    <p:sldId id="3486" r:id="rId2835"/>
    <p:sldId id="3487" r:id="rId2836"/>
    <p:sldId id="3488" r:id="rId2837"/>
    <p:sldId id="3480" r:id="rId2838"/>
    <p:sldId id="3481" r:id="rId2839"/>
    <p:sldId id="6794" r:id="rId2840"/>
    <p:sldId id="3479" r:id="rId2841"/>
    <p:sldId id="6795" r:id="rId2842"/>
    <p:sldId id="5797" r:id="rId2843"/>
    <p:sldId id="3477" r:id="rId2844"/>
    <p:sldId id="3478" r:id="rId2845"/>
    <p:sldId id="5177" r:id="rId2846"/>
    <p:sldId id="5899" r:id="rId2847"/>
    <p:sldId id="3475" r:id="rId2848"/>
    <p:sldId id="3476" r:id="rId2849"/>
    <p:sldId id="5863" r:id="rId2850"/>
    <p:sldId id="3466" r:id="rId2851"/>
    <p:sldId id="3467" r:id="rId2852"/>
    <p:sldId id="3468" r:id="rId2853"/>
    <p:sldId id="3469" r:id="rId2854"/>
    <p:sldId id="3470" r:id="rId2855"/>
    <p:sldId id="3471" r:id="rId2856"/>
    <p:sldId id="3472" r:id="rId2857"/>
    <p:sldId id="3473" r:id="rId2858"/>
    <p:sldId id="3474" r:id="rId2859"/>
    <p:sldId id="5864" r:id="rId2860"/>
    <p:sldId id="3463" r:id="rId2861"/>
    <p:sldId id="3464" r:id="rId2862"/>
    <p:sldId id="3465" r:id="rId2863"/>
    <p:sldId id="3459" r:id="rId2864"/>
    <p:sldId id="4051" r:id="rId2865"/>
    <p:sldId id="4052" r:id="rId2866"/>
    <p:sldId id="3461" r:id="rId2867"/>
    <p:sldId id="5806" r:id="rId2868"/>
    <p:sldId id="3452" r:id="rId2869"/>
    <p:sldId id="3453" r:id="rId2870"/>
    <p:sldId id="5807" r:id="rId2871"/>
    <p:sldId id="3454" r:id="rId2872"/>
    <p:sldId id="3455" r:id="rId2873"/>
    <p:sldId id="3456" r:id="rId2874"/>
    <p:sldId id="3457" r:id="rId2875"/>
    <p:sldId id="3458" r:id="rId2876"/>
    <p:sldId id="3437" r:id="rId2877"/>
    <p:sldId id="3438" r:id="rId2878"/>
    <p:sldId id="3439" r:id="rId2879"/>
    <p:sldId id="5835" r:id="rId2880"/>
    <p:sldId id="3440" r:id="rId2881"/>
    <p:sldId id="3441" r:id="rId2882"/>
    <p:sldId id="5837" r:id="rId2883"/>
    <p:sldId id="3443" r:id="rId2884"/>
    <p:sldId id="5836" r:id="rId2885"/>
    <p:sldId id="3444" r:id="rId2886"/>
    <p:sldId id="3445" r:id="rId2887"/>
    <p:sldId id="3446" r:id="rId2888"/>
    <p:sldId id="3447" r:id="rId2889"/>
    <p:sldId id="3448" r:id="rId2890"/>
    <p:sldId id="3449" r:id="rId2891"/>
    <p:sldId id="3450" r:id="rId2892"/>
    <p:sldId id="3430" r:id="rId2893"/>
    <p:sldId id="3431" r:id="rId2894"/>
    <p:sldId id="3432" r:id="rId2895"/>
    <p:sldId id="3433" r:id="rId2896"/>
    <p:sldId id="3434" r:id="rId2897"/>
    <p:sldId id="7486" r:id="rId2898"/>
    <p:sldId id="3435" r:id="rId2899"/>
    <p:sldId id="3436" r:id="rId2900"/>
    <p:sldId id="7487" r:id="rId2901"/>
    <p:sldId id="3427" r:id="rId2902"/>
    <p:sldId id="3428" r:id="rId2903"/>
    <p:sldId id="3429" r:id="rId2904"/>
    <p:sldId id="3423" r:id="rId2905"/>
    <p:sldId id="3424" r:id="rId2906"/>
    <p:sldId id="3426" r:id="rId2907"/>
    <p:sldId id="5814" r:id="rId2908"/>
    <p:sldId id="5159" r:id="rId2909"/>
    <p:sldId id="3415" r:id="rId2910"/>
    <p:sldId id="5160" r:id="rId2911"/>
    <p:sldId id="3485" r:id="rId2912"/>
    <p:sldId id="5815" r:id="rId2913"/>
    <p:sldId id="3960" r:id="rId2914"/>
    <p:sldId id="3416" r:id="rId2915"/>
    <p:sldId id="5847" r:id="rId2916"/>
    <p:sldId id="3418" r:id="rId2917"/>
    <p:sldId id="3419" r:id="rId2918"/>
    <p:sldId id="3420" r:id="rId2919"/>
    <p:sldId id="5812" r:id="rId2920"/>
    <p:sldId id="3421" r:id="rId2921"/>
    <p:sldId id="3422" r:id="rId2922"/>
    <p:sldId id="4306" r:id="rId2923"/>
    <p:sldId id="5813" r:id="rId2924"/>
    <p:sldId id="3406" r:id="rId2925"/>
    <p:sldId id="7473" r:id="rId2926"/>
    <p:sldId id="3516" r:id="rId2927"/>
    <p:sldId id="3517" r:id="rId2928"/>
    <p:sldId id="7474" r:id="rId2929"/>
    <p:sldId id="3408" r:id="rId2930"/>
    <p:sldId id="3409" r:id="rId2931"/>
    <p:sldId id="3410" r:id="rId2932"/>
    <p:sldId id="3411" r:id="rId2933"/>
    <p:sldId id="5709" r:id="rId2934"/>
    <p:sldId id="3412" r:id="rId2935"/>
    <p:sldId id="3484" r:id="rId2936"/>
    <p:sldId id="5846" r:id="rId2937"/>
    <p:sldId id="3413" r:id="rId2938"/>
    <p:sldId id="5710" r:id="rId2939"/>
    <p:sldId id="3386" r:id="rId2940"/>
    <p:sldId id="3387" r:id="rId2941"/>
    <p:sldId id="3388" r:id="rId2942"/>
    <p:sldId id="3389" r:id="rId2943"/>
    <p:sldId id="3390" r:id="rId2944"/>
    <p:sldId id="3391" r:id="rId2945"/>
    <p:sldId id="5792" r:id="rId2946"/>
    <p:sldId id="5793" r:id="rId2947"/>
    <p:sldId id="5791" r:id="rId2948"/>
    <p:sldId id="3394" r:id="rId2949"/>
    <p:sldId id="3395" r:id="rId2950"/>
    <p:sldId id="3396" r:id="rId2951"/>
    <p:sldId id="3397" r:id="rId2952"/>
    <p:sldId id="5794" r:id="rId2953"/>
    <p:sldId id="3398" r:id="rId2954"/>
    <p:sldId id="3399" r:id="rId2955"/>
    <p:sldId id="3400" r:id="rId2956"/>
    <p:sldId id="3402" r:id="rId2957"/>
    <p:sldId id="5795" r:id="rId2958"/>
    <p:sldId id="3404" r:id="rId2959"/>
    <p:sldId id="3405" r:id="rId2960"/>
    <p:sldId id="5796" r:id="rId2961"/>
    <p:sldId id="3382" r:id="rId2962"/>
    <p:sldId id="3383" r:id="rId2963"/>
    <p:sldId id="5113" r:id="rId2964"/>
    <p:sldId id="5114" r:id="rId2965"/>
    <p:sldId id="7475" r:id="rId2966"/>
    <p:sldId id="3380" r:id="rId2967"/>
    <p:sldId id="3381" r:id="rId2968"/>
    <p:sldId id="3367" r:id="rId2969"/>
    <p:sldId id="3368" r:id="rId2970"/>
    <p:sldId id="3369" r:id="rId2971"/>
    <p:sldId id="5494" r:id="rId2972"/>
    <p:sldId id="3370" r:id="rId2973"/>
    <p:sldId id="3371" r:id="rId2974"/>
    <p:sldId id="3373" r:id="rId2975"/>
    <p:sldId id="3375" r:id="rId2976"/>
    <p:sldId id="5495" r:id="rId2977"/>
    <p:sldId id="3377" r:id="rId2978"/>
    <p:sldId id="3378" r:id="rId2979"/>
    <p:sldId id="3379" r:id="rId2980"/>
    <p:sldId id="3344" r:id="rId2981"/>
    <p:sldId id="3345" r:id="rId2982"/>
    <p:sldId id="3346" r:id="rId2983"/>
    <p:sldId id="3347" r:id="rId2984"/>
    <p:sldId id="3348" r:id="rId2985"/>
    <p:sldId id="5541" r:id="rId2986"/>
    <p:sldId id="3351" r:id="rId2987"/>
    <p:sldId id="3352" r:id="rId2988"/>
    <p:sldId id="3353" r:id="rId2989"/>
    <p:sldId id="5542" r:id="rId2990"/>
    <p:sldId id="3355" r:id="rId2991"/>
    <p:sldId id="3356" r:id="rId2992"/>
    <p:sldId id="3357" r:id="rId2993"/>
    <p:sldId id="3358" r:id="rId2994"/>
    <p:sldId id="3359" r:id="rId2995"/>
    <p:sldId id="3360" r:id="rId2996"/>
    <p:sldId id="3361" r:id="rId2997"/>
    <p:sldId id="3362" r:id="rId2998"/>
    <p:sldId id="3363" r:id="rId2999"/>
    <p:sldId id="3364" r:id="rId3000"/>
    <p:sldId id="3365" r:id="rId3001"/>
    <p:sldId id="3366" r:id="rId3002"/>
    <p:sldId id="5753" r:id="rId3003"/>
    <p:sldId id="3329" r:id="rId3004"/>
    <p:sldId id="3330" r:id="rId3005"/>
    <p:sldId id="4475" r:id="rId3006"/>
    <p:sldId id="5527" r:id="rId3007"/>
    <p:sldId id="3333" r:id="rId3008"/>
    <p:sldId id="3334" r:id="rId3009"/>
    <p:sldId id="5529" r:id="rId3010"/>
    <p:sldId id="5530" r:id="rId3011"/>
    <p:sldId id="5528" r:id="rId3012"/>
    <p:sldId id="3336" r:id="rId3013"/>
    <p:sldId id="3337" r:id="rId3014"/>
    <p:sldId id="3338" r:id="rId3015"/>
    <p:sldId id="3339" r:id="rId3016"/>
    <p:sldId id="3340" r:id="rId3017"/>
    <p:sldId id="4347" r:id="rId3018"/>
    <p:sldId id="4348" r:id="rId3019"/>
    <p:sldId id="5521" r:id="rId3020"/>
    <p:sldId id="3342" r:id="rId3021"/>
    <p:sldId id="5523" r:id="rId3022"/>
    <p:sldId id="5524" r:id="rId3023"/>
    <p:sldId id="3343" r:id="rId3024"/>
    <p:sldId id="5522" r:id="rId3025"/>
    <p:sldId id="3311" r:id="rId3026"/>
    <p:sldId id="3312" r:id="rId3027"/>
    <p:sldId id="3313" r:id="rId3028"/>
    <p:sldId id="3314" r:id="rId3029"/>
    <p:sldId id="3315" r:id="rId3030"/>
    <p:sldId id="3320" r:id="rId3031"/>
    <p:sldId id="3321" r:id="rId3032"/>
    <p:sldId id="3322" r:id="rId3033"/>
    <p:sldId id="3323" r:id="rId3034"/>
    <p:sldId id="3324" r:id="rId3035"/>
    <p:sldId id="3325" r:id="rId3036"/>
    <p:sldId id="5639" r:id="rId3037"/>
    <p:sldId id="3326" r:id="rId3038"/>
    <p:sldId id="3034" r:id="rId3039"/>
    <p:sldId id="4206" r:id="rId3040"/>
    <p:sldId id="3327" r:id="rId3041"/>
    <p:sldId id="5465" r:id="rId3042"/>
    <p:sldId id="3292" r:id="rId3043"/>
    <p:sldId id="3483" r:id="rId3044"/>
    <p:sldId id="3482" r:id="rId3045"/>
    <p:sldId id="5471" r:id="rId3046"/>
    <p:sldId id="3295" r:id="rId3047"/>
    <p:sldId id="3296" r:id="rId3048"/>
    <p:sldId id="3297" r:id="rId3049"/>
    <p:sldId id="3298" r:id="rId3050"/>
    <p:sldId id="3299" r:id="rId3051"/>
    <p:sldId id="3301" r:id="rId3052"/>
    <p:sldId id="3302" r:id="rId3053"/>
    <p:sldId id="3304" r:id="rId3054"/>
    <p:sldId id="3305" r:id="rId3055"/>
    <p:sldId id="5472" r:id="rId3056"/>
    <p:sldId id="3307" r:id="rId3057"/>
    <p:sldId id="374" r:id="rId3058"/>
    <p:sldId id="5651" r:id="rId3059"/>
    <p:sldId id="3256" r:id="rId3060"/>
    <p:sldId id="3257" r:id="rId3061"/>
    <p:sldId id="3259" r:id="rId3062"/>
    <p:sldId id="3261" r:id="rId3063"/>
    <p:sldId id="5652" r:id="rId3064"/>
    <p:sldId id="3265" r:id="rId3065"/>
    <p:sldId id="3266" r:id="rId3066"/>
    <p:sldId id="3267" r:id="rId3067"/>
    <p:sldId id="3268" r:id="rId3068"/>
    <p:sldId id="3270" r:id="rId3069"/>
    <p:sldId id="3271" r:id="rId3070"/>
    <p:sldId id="3272" r:id="rId3071"/>
    <p:sldId id="3273" r:id="rId3072"/>
    <p:sldId id="3274" r:id="rId3073"/>
    <p:sldId id="3275" r:id="rId3074"/>
    <p:sldId id="3276" r:id="rId3075"/>
    <p:sldId id="3277" r:id="rId3076"/>
    <p:sldId id="3278" r:id="rId3077"/>
    <p:sldId id="3279" r:id="rId3078"/>
    <p:sldId id="3280" r:id="rId3079"/>
    <p:sldId id="3281" r:id="rId3080"/>
    <p:sldId id="6026" r:id="rId3081"/>
    <p:sldId id="3282" r:id="rId3082"/>
    <p:sldId id="3283" r:id="rId3083"/>
    <p:sldId id="3284" r:id="rId3084"/>
    <p:sldId id="4196" r:id="rId3085"/>
    <p:sldId id="5382" r:id="rId3086"/>
    <p:sldId id="3209" r:id="rId3087"/>
    <p:sldId id="3210" r:id="rId3088"/>
    <p:sldId id="5011" r:id="rId3089"/>
    <p:sldId id="3212" r:id="rId3090"/>
    <p:sldId id="6269" r:id="rId3091"/>
    <p:sldId id="3240" r:id="rId3092"/>
    <p:sldId id="3241" r:id="rId3093"/>
    <p:sldId id="5509" r:id="rId3094"/>
    <p:sldId id="3244" r:id="rId3095"/>
    <p:sldId id="3245" r:id="rId3096"/>
    <p:sldId id="3246" r:id="rId3097"/>
    <p:sldId id="3247" r:id="rId3098"/>
    <p:sldId id="3248" r:id="rId3099"/>
    <p:sldId id="3250" r:id="rId3100"/>
    <p:sldId id="3251" r:id="rId3101"/>
    <p:sldId id="5510" r:id="rId3102"/>
    <p:sldId id="3253" r:id="rId3103"/>
    <p:sldId id="2931" r:id="rId3104"/>
    <p:sldId id="6186" r:id="rId3105"/>
    <p:sldId id="3254" r:id="rId3106"/>
    <p:sldId id="6185" r:id="rId3107"/>
    <p:sldId id="3211" r:id="rId3108"/>
    <p:sldId id="3213" r:id="rId3109"/>
    <p:sldId id="3214" r:id="rId3110"/>
    <p:sldId id="3215" r:id="rId3111"/>
    <p:sldId id="3216" r:id="rId3112"/>
    <p:sldId id="3217" r:id="rId3113"/>
    <p:sldId id="3218" r:id="rId3114"/>
    <p:sldId id="7035" r:id="rId3115"/>
    <p:sldId id="3220" r:id="rId3116"/>
    <p:sldId id="3221" r:id="rId3117"/>
    <p:sldId id="3222" r:id="rId3118"/>
    <p:sldId id="3223" r:id="rId3119"/>
    <p:sldId id="3224" r:id="rId3120"/>
    <p:sldId id="3225" r:id="rId3121"/>
    <p:sldId id="3226" r:id="rId3122"/>
    <p:sldId id="3227" r:id="rId3123"/>
    <p:sldId id="3228" r:id="rId3124"/>
    <p:sldId id="3229" r:id="rId3125"/>
    <p:sldId id="3230" r:id="rId3126"/>
    <p:sldId id="3231" r:id="rId3127"/>
    <p:sldId id="3232" r:id="rId3128"/>
    <p:sldId id="3233" r:id="rId3129"/>
    <p:sldId id="3234" r:id="rId3130"/>
    <p:sldId id="3178" r:id="rId3131"/>
    <p:sldId id="3179" r:id="rId3132"/>
    <p:sldId id="3180" r:id="rId3133"/>
    <p:sldId id="3181" r:id="rId3134"/>
    <p:sldId id="3182" r:id="rId3135"/>
    <p:sldId id="3183" r:id="rId3136"/>
    <p:sldId id="3184" r:id="rId3137"/>
    <p:sldId id="3185" r:id="rId3138"/>
    <p:sldId id="3186" r:id="rId3139"/>
    <p:sldId id="3187" r:id="rId3140"/>
    <p:sldId id="3194" r:id="rId3141"/>
    <p:sldId id="3195" r:id="rId3142"/>
    <p:sldId id="3196" r:id="rId3143"/>
    <p:sldId id="3197" r:id="rId3144"/>
    <p:sldId id="3198" r:id="rId3145"/>
    <p:sldId id="3199" r:id="rId3146"/>
    <p:sldId id="3200" r:id="rId3147"/>
    <p:sldId id="3201" r:id="rId3148"/>
    <p:sldId id="3202" r:id="rId3149"/>
    <p:sldId id="3203" r:id="rId3150"/>
    <p:sldId id="3204" r:id="rId3151"/>
    <p:sldId id="3205" r:id="rId3152"/>
    <p:sldId id="3206" r:id="rId3153"/>
    <p:sldId id="3207" r:id="rId3154"/>
    <p:sldId id="3208" r:id="rId3155"/>
    <p:sldId id="3113" r:id="rId3156"/>
    <p:sldId id="3114" r:id="rId3157"/>
    <p:sldId id="3115" r:id="rId3158"/>
    <p:sldId id="3116" r:id="rId3159"/>
    <p:sldId id="3117" r:id="rId3160"/>
    <p:sldId id="3118" r:id="rId3161"/>
    <p:sldId id="3119" r:id="rId3162"/>
    <p:sldId id="3120" r:id="rId3163"/>
    <p:sldId id="3121" r:id="rId3164"/>
    <p:sldId id="3122" r:id="rId3165"/>
    <p:sldId id="3123" r:id="rId3166"/>
    <p:sldId id="3124" r:id="rId3167"/>
    <p:sldId id="3125" r:id="rId3168"/>
    <p:sldId id="3126" r:id="rId3169"/>
    <p:sldId id="3127" r:id="rId3170"/>
    <p:sldId id="3128" r:id="rId3171"/>
    <p:sldId id="3129" r:id="rId3172"/>
    <p:sldId id="3130" r:id="rId3173"/>
    <p:sldId id="3131" r:id="rId3174"/>
    <p:sldId id="3132" r:id="rId3175"/>
    <p:sldId id="3134" r:id="rId3176"/>
    <p:sldId id="3135" r:id="rId3177"/>
    <p:sldId id="3136" r:id="rId3178"/>
    <p:sldId id="3137" r:id="rId3179"/>
    <p:sldId id="3138" r:id="rId3180"/>
    <p:sldId id="3139" r:id="rId3181"/>
    <p:sldId id="3140" r:id="rId3182"/>
    <p:sldId id="3141" r:id="rId3183"/>
    <p:sldId id="3142" r:id="rId3184"/>
    <p:sldId id="3143" r:id="rId3185"/>
    <p:sldId id="3144" r:id="rId3186"/>
    <p:sldId id="3145" r:id="rId3187"/>
    <p:sldId id="3146" r:id="rId3188"/>
    <p:sldId id="3147" r:id="rId3189"/>
    <p:sldId id="3148" r:id="rId3190"/>
    <p:sldId id="3149" r:id="rId3191"/>
    <p:sldId id="3150" r:id="rId3192"/>
    <p:sldId id="3151" r:id="rId3193"/>
    <p:sldId id="3152" r:id="rId3194"/>
    <p:sldId id="3153" r:id="rId3195"/>
    <p:sldId id="3154" r:id="rId3196"/>
    <p:sldId id="3155" r:id="rId3197"/>
    <p:sldId id="3156" r:id="rId3198"/>
    <p:sldId id="3157" r:id="rId3199"/>
    <p:sldId id="3158" r:id="rId3200"/>
    <p:sldId id="3159" r:id="rId3201"/>
    <p:sldId id="3160" r:id="rId3202"/>
    <p:sldId id="3161" r:id="rId3203"/>
    <p:sldId id="3162" r:id="rId3204"/>
    <p:sldId id="3163" r:id="rId3205"/>
    <p:sldId id="3164" r:id="rId3206"/>
    <p:sldId id="3165" r:id="rId3207"/>
    <p:sldId id="3166" r:id="rId3208"/>
    <p:sldId id="3167" r:id="rId3209"/>
    <p:sldId id="3168" r:id="rId3210"/>
    <p:sldId id="3169" r:id="rId3211"/>
    <p:sldId id="3170" r:id="rId3212"/>
    <p:sldId id="3171" r:id="rId3213"/>
    <p:sldId id="3172" r:id="rId3214"/>
    <p:sldId id="3173" r:id="rId3215"/>
    <p:sldId id="3174" r:id="rId3216"/>
    <p:sldId id="3175" r:id="rId3217"/>
    <p:sldId id="3176" r:id="rId3218"/>
    <p:sldId id="5525" r:id="rId3219"/>
    <p:sldId id="3090" r:id="rId3220"/>
    <p:sldId id="3091" r:id="rId3221"/>
    <p:sldId id="3092" r:id="rId3222"/>
    <p:sldId id="5667" r:id="rId3223"/>
    <p:sldId id="5668" r:id="rId3224"/>
    <p:sldId id="5669" r:id="rId3225"/>
    <p:sldId id="5670" r:id="rId3226"/>
    <p:sldId id="5526" r:id="rId3227"/>
    <p:sldId id="3093" r:id="rId3228"/>
    <p:sldId id="3063" r:id="rId3229"/>
    <p:sldId id="4969" r:id="rId3230"/>
    <p:sldId id="4970" r:id="rId3231"/>
    <p:sldId id="5613" r:id="rId3232"/>
    <p:sldId id="3098" r:id="rId3233"/>
    <p:sldId id="3099" r:id="rId3234"/>
    <p:sldId id="4971" r:id="rId3235"/>
    <p:sldId id="4357" r:id="rId3236"/>
    <p:sldId id="5614" r:id="rId3237"/>
    <p:sldId id="3102" r:id="rId3238"/>
    <p:sldId id="3103" r:id="rId3239"/>
    <p:sldId id="3104" r:id="rId3240"/>
    <p:sldId id="3106" r:id="rId3241"/>
    <p:sldId id="3107" r:id="rId3242"/>
    <p:sldId id="5540" r:id="rId3243"/>
    <p:sldId id="3109" r:id="rId3244"/>
    <p:sldId id="3515" r:id="rId3245"/>
    <p:sldId id="3110" r:id="rId3246"/>
    <p:sldId id="3111" r:id="rId3247"/>
    <p:sldId id="5515" r:id="rId3248"/>
    <p:sldId id="3068" r:id="rId3249"/>
    <p:sldId id="3069" r:id="rId3250"/>
    <p:sldId id="3070" r:id="rId3251"/>
    <p:sldId id="5516" r:id="rId3252"/>
    <p:sldId id="3072" r:id="rId3253"/>
    <p:sldId id="3073" r:id="rId3254"/>
    <p:sldId id="3074" r:id="rId3255"/>
    <p:sldId id="3075" r:id="rId3256"/>
    <p:sldId id="3076" r:id="rId3257"/>
    <p:sldId id="3077" r:id="rId3258"/>
    <p:sldId id="3078" r:id="rId3259"/>
    <p:sldId id="3079" r:id="rId3260"/>
    <p:sldId id="3080" r:id="rId3261"/>
    <p:sldId id="3081" r:id="rId3262"/>
    <p:sldId id="3082" r:id="rId3263"/>
    <p:sldId id="3083" r:id="rId3264"/>
    <p:sldId id="3084" r:id="rId3265"/>
    <p:sldId id="3085" r:id="rId3266"/>
    <p:sldId id="3086" r:id="rId3267"/>
    <p:sldId id="3087" r:id="rId3268"/>
    <p:sldId id="3088" r:id="rId3269"/>
    <p:sldId id="3089" r:id="rId3270"/>
    <p:sldId id="3026" r:id="rId3271"/>
    <p:sldId id="3027" r:id="rId3272"/>
    <p:sldId id="3029" r:id="rId3273"/>
    <p:sldId id="3030" r:id="rId3274"/>
    <p:sldId id="3031" r:id="rId3275"/>
    <p:sldId id="4023" r:id="rId3276"/>
    <p:sldId id="3033" r:id="rId3277"/>
    <p:sldId id="3035" r:id="rId3278"/>
    <p:sldId id="2996" r:id="rId3279"/>
    <p:sldId id="2997" r:id="rId3280"/>
    <p:sldId id="2998" r:id="rId3281"/>
    <p:sldId id="6267" r:id="rId3282"/>
    <p:sldId id="3001" r:id="rId3283"/>
    <p:sldId id="3002" r:id="rId3284"/>
    <p:sldId id="3003" r:id="rId3285"/>
    <p:sldId id="6268" r:id="rId3286"/>
    <p:sldId id="5459" r:id="rId3287"/>
    <p:sldId id="3007" r:id="rId3288"/>
    <p:sldId id="3008" r:id="rId3289"/>
    <p:sldId id="3009" r:id="rId3290"/>
    <p:sldId id="3012" r:id="rId3291"/>
    <p:sldId id="4631" r:id="rId3292"/>
    <p:sldId id="5460" r:id="rId3293"/>
    <p:sldId id="3015" r:id="rId3294"/>
    <p:sldId id="3016" r:id="rId3295"/>
    <p:sldId id="3017" r:id="rId3296"/>
    <p:sldId id="3018" r:id="rId3297"/>
    <p:sldId id="6744" r:id="rId3298"/>
    <p:sldId id="6745" r:id="rId3299"/>
    <p:sldId id="7416" r:id="rId3300"/>
    <p:sldId id="7417" r:id="rId3301"/>
    <p:sldId id="5456" r:id="rId3302"/>
    <p:sldId id="2963" r:id="rId3303"/>
    <p:sldId id="2964" r:id="rId3304"/>
    <p:sldId id="2965" r:id="rId3305"/>
    <p:sldId id="2967" r:id="rId3306"/>
    <p:sldId id="2969" r:id="rId3307"/>
    <p:sldId id="5457" r:id="rId3308"/>
    <p:sldId id="2973" r:id="rId3309"/>
    <p:sldId id="2974" r:id="rId3310"/>
    <p:sldId id="2975" r:id="rId3311"/>
    <p:sldId id="2976" r:id="rId3312"/>
    <p:sldId id="2978" r:id="rId3313"/>
    <p:sldId id="2979" r:id="rId3314"/>
    <p:sldId id="2980" r:id="rId3315"/>
    <p:sldId id="2981" r:id="rId3316"/>
    <p:sldId id="2982" r:id="rId3317"/>
    <p:sldId id="2983" r:id="rId3318"/>
    <p:sldId id="2984" r:id="rId3319"/>
    <p:sldId id="2985" r:id="rId3320"/>
    <p:sldId id="2986" r:id="rId3321"/>
    <p:sldId id="2987" r:id="rId3322"/>
    <p:sldId id="2988" r:id="rId3323"/>
    <p:sldId id="2989" r:id="rId3324"/>
    <p:sldId id="2990" r:id="rId3325"/>
    <p:sldId id="2991" r:id="rId3326"/>
    <p:sldId id="2992" r:id="rId3327"/>
    <p:sldId id="2993" r:id="rId3328"/>
    <p:sldId id="2994" r:id="rId3329"/>
    <p:sldId id="2995" r:id="rId3330"/>
    <p:sldId id="2915" r:id="rId3331"/>
    <p:sldId id="2916" r:id="rId3332"/>
    <p:sldId id="2917" r:id="rId3333"/>
    <p:sldId id="7019" r:id="rId3334"/>
    <p:sldId id="2920" r:id="rId3335"/>
    <p:sldId id="2921" r:id="rId3336"/>
    <p:sldId id="7020" r:id="rId3337"/>
    <p:sldId id="2923" r:id="rId3338"/>
    <p:sldId id="2924" r:id="rId3339"/>
    <p:sldId id="2925" r:id="rId3340"/>
    <p:sldId id="2926" r:id="rId3341"/>
    <p:sldId id="2927" r:id="rId3342"/>
    <p:sldId id="2928" r:id="rId3343"/>
    <p:sldId id="2929" r:id="rId3344"/>
    <p:sldId id="2907" r:id="rId3345"/>
    <p:sldId id="2908" r:id="rId3346"/>
    <p:sldId id="2885" r:id="rId3347"/>
    <p:sldId id="2886" r:id="rId3348"/>
    <p:sldId id="2888" r:id="rId3349"/>
    <p:sldId id="2892" r:id="rId3350"/>
    <p:sldId id="2893" r:id="rId3351"/>
    <p:sldId id="2894" r:id="rId3352"/>
    <p:sldId id="2895" r:id="rId3353"/>
    <p:sldId id="2897" r:id="rId3354"/>
    <p:sldId id="2898" r:id="rId3355"/>
    <p:sldId id="2899" r:id="rId3356"/>
    <p:sldId id="2900" r:id="rId3357"/>
    <p:sldId id="2901" r:id="rId3358"/>
    <p:sldId id="2902" r:id="rId3359"/>
    <p:sldId id="2903" r:id="rId3360"/>
    <p:sldId id="2904" r:id="rId3361"/>
    <p:sldId id="2905" r:id="rId3362"/>
    <p:sldId id="2906" r:id="rId3363"/>
    <p:sldId id="7160" r:id="rId3364"/>
    <p:sldId id="2843" r:id="rId3365"/>
    <p:sldId id="2844" r:id="rId3366"/>
    <p:sldId id="7162" r:id="rId3367"/>
    <p:sldId id="7161" r:id="rId3368"/>
    <p:sldId id="2848" r:id="rId3369"/>
    <p:sldId id="2849" r:id="rId3370"/>
    <p:sldId id="5519" r:id="rId3371"/>
    <p:sldId id="2851" r:id="rId3372"/>
    <p:sldId id="2852" r:id="rId3373"/>
    <p:sldId id="7128" r:id="rId3374"/>
    <p:sldId id="2854" r:id="rId3375"/>
    <p:sldId id="2855" r:id="rId3376"/>
    <p:sldId id="2856" r:id="rId3377"/>
    <p:sldId id="2859" r:id="rId3378"/>
    <p:sldId id="4956" r:id="rId3379"/>
    <p:sldId id="4945" r:id="rId3380"/>
    <p:sldId id="4946" r:id="rId3381"/>
    <p:sldId id="5520" r:id="rId3382"/>
    <p:sldId id="2822" r:id="rId3383"/>
    <p:sldId id="2823" r:id="rId3384"/>
    <p:sldId id="2824" r:id="rId3385"/>
    <p:sldId id="5458" r:id="rId3386"/>
    <p:sldId id="2827" r:id="rId3387"/>
    <p:sldId id="2828" r:id="rId3388"/>
    <p:sldId id="2829" r:id="rId3389"/>
    <p:sldId id="3308" r:id="rId3390"/>
    <p:sldId id="5425" r:id="rId3391"/>
    <p:sldId id="2831" r:id="rId3392"/>
    <p:sldId id="2832" r:id="rId3393"/>
    <p:sldId id="2833" r:id="rId3394"/>
    <p:sldId id="2834" r:id="rId3395"/>
    <p:sldId id="2835" r:id="rId3396"/>
    <p:sldId id="5748" r:id="rId3397"/>
    <p:sldId id="5750" r:id="rId3398"/>
    <p:sldId id="5426" r:id="rId3399"/>
    <p:sldId id="2837" r:id="rId3400"/>
    <p:sldId id="2838" r:id="rId3401"/>
    <p:sldId id="2839" r:id="rId3402"/>
    <p:sldId id="2840" r:id="rId3403"/>
    <p:sldId id="2841" r:id="rId3404"/>
    <p:sldId id="2842" r:id="rId3405"/>
    <p:sldId id="2800" r:id="rId3406"/>
    <p:sldId id="2821" r:id="rId3407"/>
    <p:sldId id="2801" r:id="rId3408"/>
    <p:sldId id="2802" r:id="rId3409"/>
    <p:sldId id="5747" r:id="rId3410"/>
    <p:sldId id="2805" r:id="rId3411"/>
    <p:sldId id="2806" r:id="rId3412"/>
    <p:sldId id="2807" r:id="rId3413"/>
    <p:sldId id="6374" r:id="rId3414"/>
    <p:sldId id="2810" r:id="rId3415"/>
    <p:sldId id="2811" r:id="rId3416"/>
    <p:sldId id="2812" r:id="rId3417"/>
    <p:sldId id="2813" r:id="rId3418"/>
    <p:sldId id="2814" r:id="rId3419"/>
    <p:sldId id="2815" r:id="rId3420"/>
    <p:sldId id="5732" r:id="rId3421"/>
    <p:sldId id="2818" r:id="rId3422"/>
    <p:sldId id="2819" r:id="rId3423"/>
    <p:sldId id="2820" r:id="rId3424"/>
    <p:sldId id="5733" r:id="rId3425"/>
    <p:sldId id="2769" r:id="rId3426"/>
    <p:sldId id="2770" r:id="rId3427"/>
    <p:sldId id="2771" r:id="rId3428"/>
    <p:sldId id="2772" r:id="rId3429"/>
    <p:sldId id="2773" r:id="rId3430"/>
    <p:sldId id="2774" r:id="rId3431"/>
    <p:sldId id="2775" r:id="rId3432"/>
    <p:sldId id="5701" r:id="rId3433"/>
    <p:sldId id="4216" r:id="rId3434"/>
    <p:sldId id="2777" r:id="rId3435"/>
    <p:sldId id="5724" r:id="rId3436"/>
    <p:sldId id="5725" r:id="rId3437"/>
    <p:sldId id="5718" r:id="rId3438"/>
    <p:sldId id="2779" r:id="rId3439"/>
    <p:sldId id="2780" r:id="rId3440"/>
    <p:sldId id="2781" r:id="rId3441"/>
    <p:sldId id="2782" r:id="rId3442"/>
    <p:sldId id="2783" r:id="rId3443"/>
    <p:sldId id="2784" r:id="rId3444"/>
    <p:sldId id="2785" r:id="rId3445"/>
    <p:sldId id="5707" r:id="rId3446"/>
    <p:sldId id="2786" r:id="rId3447"/>
    <p:sldId id="2787" r:id="rId3448"/>
    <p:sldId id="2788" r:id="rId3449"/>
    <p:sldId id="2789" r:id="rId3450"/>
    <p:sldId id="2792" r:id="rId3451"/>
    <p:sldId id="2795" r:id="rId3452"/>
    <p:sldId id="5708" r:id="rId3453"/>
    <p:sldId id="2798" r:id="rId3454"/>
    <p:sldId id="2799" r:id="rId3455"/>
    <p:sldId id="4053" r:id="rId3456"/>
    <p:sldId id="6432" r:id="rId3457"/>
    <p:sldId id="2729" r:id="rId3458"/>
    <p:sldId id="2730" r:id="rId3459"/>
    <p:sldId id="2731" r:id="rId3460"/>
    <p:sldId id="2732" r:id="rId3461"/>
    <p:sldId id="2733" r:id="rId3462"/>
    <p:sldId id="2734" r:id="rId3463"/>
    <p:sldId id="2735" r:id="rId3464"/>
    <p:sldId id="2736" r:id="rId3465"/>
    <p:sldId id="2745" r:id="rId3466"/>
    <p:sldId id="4873" r:id="rId3467"/>
    <p:sldId id="2747" r:id="rId3468"/>
    <p:sldId id="5706" r:id="rId3469"/>
    <p:sldId id="2749" r:id="rId3470"/>
    <p:sldId id="2750" r:id="rId3471"/>
    <p:sldId id="2751" r:id="rId3472"/>
    <p:sldId id="2752" r:id="rId3473"/>
    <p:sldId id="2753" r:id="rId3474"/>
    <p:sldId id="2754" r:id="rId3475"/>
    <p:sldId id="2755" r:id="rId3476"/>
    <p:sldId id="2756" r:id="rId3477"/>
    <p:sldId id="2757" r:id="rId3478"/>
    <p:sldId id="2758" r:id="rId3479"/>
    <p:sldId id="2759" r:id="rId3480"/>
    <p:sldId id="2760" r:id="rId3481"/>
    <p:sldId id="2761" r:id="rId3482"/>
    <p:sldId id="2762" r:id="rId3483"/>
    <p:sldId id="2763" r:id="rId3484"/>
    <p:sldId id="2764" r:id="rId3485"/>
    <p:sldId id="2765" r:id="rId3486"/>
    <p:sldId id="2766" r:id="rId3487"/>
    <p:sldId id="2767" r:id="rId3488"/>
    <p:sldId id="2768" r:id="rId3489"/>
    <p:sldId id="5704" r:id="rId3490"/>
    <p:sldId id="2676" r:id="rId3491"/>
    <p:sldId id="2677" r:id="rId3492"/>
    <p:sldId id="2678" r:id="rId3493"/>
    <p:sldId id="2679" r:id="rId3494"/>
    <p:sldId id="2680" r:id="rId3495"/>
    <p:sldId id="4925" r:id="rId3496"/>
    <p:sldId id="4926" r:id="rId3497"/>
    <p:sldId id="5705" r:id="rId3498"/>
    <p:sldId id="2684" r:id="rId3499"/>
    <p:sldId id="2685" r:id="rId3500"/>
    <p:sldId id="2686" r:id="rId3501"/>
    <p:sldId id="2687" r:id="rId3502"/>
    <p:sldId id="2688" r:id="rId3503"/>
    <p:sldId id="2690" r:id="rId3504"/>
    <p:sldId id="2691" r:id="rId3505"/>
    <p:sldId id="2692" r:id="rId3506"/>
    <p:sldId id="2693" r:id="rId3507"/>
    <p:sldId id="2694" r:id="rId3508"/>
    <p:sldId id="2695" r:id="rId3509"/>
    <p:sldId id="2696" r:id="rId3510"/>
    <p:sldId id="2697" r:id="rId3511"/>
    <p:sldId id="5727" r:id="rId3512"/>
    <p:sldId id="2698" r:id="rId3513"/>
    <p:sldId id="2699" r:id="rId3514"/>
    <p:sldId id="2700" r:id="rId3515"/>
    <p:sldId id="5751" r:id="rId3516"/>
    <p:sldId id="5752" r:id="rId3517"/>
    <p:sldId id="5728" r:id="rId3518"/>
    <p:sldId id="2641" r:id="rId3519"/>
    <p:sldId id="2642" r:id="rId3520"/>
    <p:sldId id="2643" r:id="rId3521"/>
    <p:sldId id="2644" r:id="rId3522"/>
    <p:sldId id="2645" r:id="rId3523"/>
    <p:sldId id="2646" r:id="rId3524"/>
    <p:sldId id="2647" r:id="rId3525"/>
    <p:sldId id="2648" r:id="rId3526"/>
    <p:sldId id="2649" r:id="rId3527"/>
    <p:sldId id="2650" r:id="rId3528"/>
    <p:sldId id="2651" r:id="rId3529"/>
    <p:sldId id="2652" r:id="rId3530"/>
    <p:sldId id="2653" r:id="rId3531"/>
    <p:sldId id="5702" r:id="rId3532"/>
    <p:sldId id="2654" r:id="rId3533"/>
    <p:sldId id="2655" r:id="rId3534"/>
    <p:sldId id="2656" r:id="rId3535"/>
    <p:sldId id="2657" r:id="rId3536"/>
    <p:sldId id="2658" r:id="rId3537"/>
    <p:sldId id="2659" r:id="rId3538"/>
    <p:sldId id="2662" r:id="rId3539"/>
    <p:sldId id="2663" r:id="rId3540"/>
    <p:sldId id="5703" r:id="rId3541"/>
    <p:sldId id="2666" r:id="rId3542"/>
    <p:sldId id="2667" r:id="rId3543"/>
    <p:sldId id="2668" r:id="rId3544"/>
    <p:sldId id="2669" r:id="rId3545"/>
    <p:sldId id="2670" r:id="rId3546"/>
    <p:sldId id="2671" r:id="rId3547"/>
    <p:sldId id="2672" r:id="rId3548"/>
    <p:sldId id="2673" r:id="rId3549"/>
    <p:sldId id="2675" r:id="rId3550"/>
    <p:sldId id="2674" r:id="rId3551"/>
    <p:sldId id="5675" r:id="rId3552"/>
    <p:sldId id="2608" r:id="rId3553"/>
    <p:sldId id="2609" r:id="rId3554"/>
    <p:sldId id="2611" r:id="rId3555"/>
    <p:sldId id="2613" r:id="rId3556"/>
    <p:sldId id="5663" r:id="rId3557"/>
    <p:sldId id="2617" r:id="rId3558"/>
    <p:sldId id="2618" r:id="rId3559"/>
    <p:sldId id="2619" r:id="rId3560"/>
    <p:sldId id="5664" r:id="rId3561"/>
    <p:sldId id="2622" r:id="rId3562"/>
    <p:sldId id="2623" r:id="rId3563"/>
    <p:sldId id="2624" r:id="rId3564"/>
    <p:sldId id="2625" r:id="rId3565"/>
    <p:sldId id="2626" r:id="rId3566"/>
    <p:sldId id="2627" r:id="rId3567"/>
    <p:sldId id="2628" r:id="rId3568"/>
    <p:sldId id="2629" r:id="rId3569"/>
    <p:sldId id="2630" r:id="rId3570"/>
    <p:sldId id="2631" r:id="rId3571"/>
    <p:sldId id="2632" r:id="rId3572"/>
    <p:sldId id="2633" r:id="rId3573"/>
    <p:sldId id="2634" r:id="rId3574"/>
    <p:sldId id="2635" r:id="rId3575"/>
    <p:sldId id="2636" r:id="rId3576"/>
    <p:sldId id="2637" r:id="rId3577"/>
    <p:sldId id="5666" r:id="rId3578"/>
    <p:sldId id="2638" r:id="rId3579"/>
    <p:sldId id="2639" r:id="rId3580"/>
    <p:sldId id="2640" r:id="rId3581"/>
    <p:sldId id="5649" r:id="rId3582"/>
    <p:sldId id="2564" r:id="rId3583"/>
    <p:sldId id="2565" r:id="rId3584"/>
    <p:sldId id="2566" r:id="rId3585"/>
    <p:sldId id="2567" r:id="rId3586"/>
    <p:sldId id="2568" r:id="rId3587"/>
    <p:sldId id="5650" r:id="rId3588"/>
    <p:sldId id="2571" r:id="rId3589"/>
    <p:sldId id="2572" r:id="rId3590"/>
    <p:sldId id="2573" r:id="rId3591"/>
    <p:sldId id="2574" r:id="rId3592"/>
    <p:sldId id="2576" r:id="rId3593"/>
    <p:sldId id="2577" r:id="rId3594"/>
    <p:sldId id="2578" r:id="rId3595"/>
    <p:sldId id="2579" r:id="rId3596"/>
    <p:sldId id="2580" r:id="rId3597"/>
    <p:sldId id="2581" r:id="rId3598"/>
    <p:sldId id="2582" r:id="rId3599"/>
    <p:sldId id="2583" r:id="rId3600"/>
    <p:sldId id="2584" r:id="rId3601"/>
    <p:sldId id="2585" r:id="rId3602"/>
    <p:sldId id="2586" r:id="rId3603"/>
    <p:sldId id="2524" r:id="rId3604"/>
    <p:sldId id="2525" r:id="rId3605"/>
    <p:sldId id="6171" r:id="rId3606"/>
    <p:sldId id="2528" r:id="rId3607"/>
    <p:sldId id="2529" r:id="rId3608"/>
    <p:sldId id="2530" r:id="rId3609"/>
    <p:sldId id="6172" r:id="rId3610"/>
    <p:sldId id="2532" r:id="rId3611"/>
    <p:sldId id="2533" r:id="rId3612"/>
    <p:sldId id="2534" r:id="rId3613"/>
    <p:sldId id="2535" r:id="rId3614"/>
    <p:sldId id="2536" r:id="rId3615"/>
    <p:sldId id="2537" r:id="rId3616"/>
    <p:sldId id="2538" r:id="rId3617"/>
    <p:sldId id="2539" r:id="rId3618"/>
    <p:sldId id="2540" r:id="rId3619"/>
    <p:sldId id="5483" r:id="rId3620"/>
    <p:sldId id="2541" r:id="rId3621"/>
    <p:sldId id="2542" r:id="rId3622"/>
    <p:sldId id="4115" r:id="rId3623"/>
    <p:sldId id="2505" r:id="rId3624"/>
    <p:sldId id="2506" r:id="rId3625"/>
    <p:sldId id="2507" r:id="rId3626"/>
    <p:sldId id="2508" r:id="rId3627"/>
    <p:sldId id="2509" r:id="rId3628"/>
    <p:sldId id="6166" r:id="rId3629"/>
    <p:sldId id="2512" r:id="rId3630"/>
    <p:sldId id="2513" r:id="rId3631"/>
    <p:sldId id="2514" r:id="rId3632"/>
    <p:sldId id="6327" r:id="rId3633"/>
    <p:sldId id="5477" r:id="rId3634"/>
    <p:sldId id="2517" r:id="rId3635"/>
    <p:sldId id="2518" r:id="rId3636"/>
    <p:sldId id="2519" r:id="rId3637"/>
    <p:sldId id="5478" r:id="rId3638"/>
    <p:sldId id="2520" r:id="rId3639"/>
    <p:sldId id="2521" r:id="rId3640"/>
    <p:sldId id="2522" r:id="rId3641"/>
    <p:sldId id="2523" r:id="rId3642"/>
    <p:sldId id="2482" r:id="rId3643"/>
    <p:sldId id="2483" r:id="rId3644"/>
    <p:sldId id="2484" r:id="rId3645"/>
    <p:sldId id="2485" r:id="rId3646"/>
    <p:sldId id="2486" r:id="rId3647"/>
    <p:sldId id="2487" r:id="rId3648"/>
    <p:sldId id="2488" r:id="rId3649"/>
    <p:sldId id="7332" r:id="rId3650"/>
    <p:sldId id="2489" r:id="rId3651"/>
    <p:sldId id="2490" r:id="rId3652"/>
    <p:sldId id="2491" r:id="rId3653"/>
    <p:sldId id="4189" r:id="rId3654"/>
    <p:sldId id="7333" r:id="rId3655"/>
    <p:sldId id="2494" r:id="rId3656"/>
    <p:sldId id="2495" r:id="rId3657"/>
    <p:sldId id="2496" r:id="rId3658"/>
    <p:sldId id="2497" r:id="rId3659"/>
    <p:sldId id="2498" r:id="rId3660"/>
    <p:sldId id="2499" r:id="rId3661"/>
    <p:sldId id="2500" r:id="rId3662"/>
    <p:sldId id="2501" r:id="rId3663"/>
    <p:sldId id="2502" r:id="rId3664"/>
    <p:sldId id="2503" r:id="rId3665"/>
    <p:sldId id="2504" r:id="rId3666"/>
    <p:sldId id="6635" r:id="rId3667"/>
    <p:sldId id="2441" r:id="rId3668"/>
    <p:sldId id="2442" r:id="rId3669"/>
    <p:sldId id="6637" r:id="rId3670"/>
    <p:sldId id="6636" r:id="rId3671"/>
    <p:sldId id="2445" r:id="rId3672"/>
    <p:sldId id="2446" r:id="rId3673"/>
    <p:sldId id="2447" r:id="rId3674"/>
    <p:sldId id="2448" r:id="rId3675"/>
    <p:sldId id="6270" r:id="rId3676"/>
    <p:sldId id="2450" r:id="rId3677"/>
    <p:sldId id="2451" r:id="rId3678"/>
    <p:sldId id="2452" r:id="rId3679"/>
    <p:sldId id="2453" r:id="rId3680"/>
    <p:sldId id="2454" r:id="rId3681"/>
    <p:sldId id="2455" r:id="rId3682"/>
    <p:sldId id="6272" r:id="rId3683"/>
    <p:sldId id="6273" r:id="rId3684"/>
    <p:sldId id="6271" r:id="rId3685"/>
    <p:sldId id="2458" r:id="rId3686"/>
    <p:sldId id="2459" r:id="rId3687"/>
    <p:sldId id="2460" r:id="rId3688"/>
    <p:sldId id="5625" r:id="rId3689"/>
    <p:sldId id="2423" r:id="rId3690"/>
    <p:sldId id="2424" r:id="rId3691"/>
    <p:sldId id="4451" r:id="rId3692"/>
    <p:sldId id="4632" r:id="rId3693"/>
    <p:sldId id="2426" r:id="rId3694"/>
    <p:sldId id="2427" r:id="rId3695"/>
    <p:sldId id="2428" r:id="rId3696"/>
    <p:sldId id="2429" r:id="rId3697"/>
    <p:sldId id="5773" r:id="rId3698"/>
    <p:sldId id="2430" r:id="rId3699"/>
    <p:sldId id="2431" r:id="rId3700"/>
    <p:sldId id="2432" r:id="rId3701"/>
    <p:sldId id="2434" r:id="rId3702"/>
    <p:sldId id="2436" r:id="rId3703"/>
    <p:sldId id="5630" r:id="rId3704"/>
    <p:sldId id="2438" r:id="rId3705"/>
    <p:sldId id="2439" r:id="rId3706"/>
    <p:sldId id="5777" r:id="rId3707"/>
    <p:sldId id="5631" r:id="rId3708"/>
    <p:sldId id="2400" r:id="rId3709"/>
    <p:sldId id="2401" r:id="rId3710"/>
    <p:sldId id="2402" r:id="rId3711"/>
    <p:sldId id="2403" r:id="rId3712"/>
    <p:sldId id="2404" r:id="rId3713"/>
    <p:sldId id="6638" r:id="rId3714"/>
    <p:sldId id="2407" r:id="rId3715"/>
    <p:sldId id="2408" r:id="rId3716"/>
    <p:sldId id="4755" r:id="rId3717"/>
    <p:sldId id="2409" r:id="rId3718"/>
    <p:sldId id="6639" r:id="rId3719"/>
    <p:sldId id="2411" r:id="rId3720"/>
    <p:sldId id="2412" r:id="rId3721"/>
    <p:sldId id="2413" r:id="rId3722"/>
    <p:sldId id="2414" r:id="rId3723"/>
    <p:sldId id="2415" r:id="rId3724"/>
    <p:sldId id="2416" r:id="rId3725"/>
    <p:sldId id="2417" r:id="rId3726"/>
    <p:sldId id="2418" r:id="rId3727"/>
    <p:sldId id="2419" r:id="rId3728"/>
    <p:sldId id="5655" r:id="rId3729"/>
    <p:sldId id="2420" r:id="rId3730"/>
    <p:sldId id="2421" r:id="rId3731"/>
    <p:sldId id="4641" r:id="rId3732"/>
    <p:sldId id="5656" r:id="rId3733"/>
    <p:sldId id="4068" r:id="rId3734"/>
    <p:sldId id="4069" r:id="rId3735"/>
    <p:sldId id="4070" r:id="rId3736"/>
    <p:sldId id="4071" r:id="rId3737"/>
    <p:sldId id="4072" r:id="rId3738"/>
    <p:sldId id="5380" r:id="rId3739"/>
    <p:sldId id="4073" r:id="rId3740"/>
    <p:sldId id="4074" r:id="rId3741"/>
    <p:sldId id="4075" r:id="rId3742"/>
    <p:sldId id="2363" r:id="rId3743"/>
    <p:sldId id="2364" r:id="rId3744"/>
    <p:sldId id="5848" r:id="rId3745"/>
    <p:sldId id="2367" r:id="rId3746"/>
    <p:sldId id="2368" r:id="rId3747"/>
    <p:sldId id="2369" r:id="rId3748"/>
    <p:sldId id="2370" r:id="rId3749"/>
    <p:sldId id="2371" r:id="rId3750"/>
    <p:sldId id="2372" r:id="rId3751"/>
    <p:sldId id="2373" r:id="rId3752"/>
    <p:sldId id="2374" r:id="rId3753"/>
    <p:sldId id="2375" r:id="rId3754"/>
    <p:sldId id="2376" r:id="rId3755"/>
    <p:sldId id="2377" r:id="rId3756"/>
    <p:sldId id="5507" r:id="rId3757"/>
    <p:sldId id="2343" r:id="rId3758"/>
    <p:sldId id="2344" r:id="rId3759"/>
    <p:sldId id="2345" r:id="rId3760"/>
    <p:sldId id="5508" r:id="rId3761"/>
    <p:sldId id="2348" r:id="rId3762"/>
    <p:sldId id="2349" r:id="rId3763"/>
    <p:sldId id="2350" r:id="rId3764"/>
    <p:sldId id="2351" r:id="rId3765"/>
    <p:sldId id="2352" r:id="rId3766"/>
    <p:sldId id="2353" r:id="rId3767"/>
    <p:sldId id="2354" r:id="rId3768"/>
    <p:sldId id="2355" r:id="rId3769"/>
    <p:sldId id="2356" r:id="rId3770"/>
    <p:sldId id="2357" r:id="rId3771"/>
    <p:sldId id="2358" r:id="rId3772"/>
    <p:sldId id="6323" r:id="rId3773"/>
    <p:sldId id="2293" r:id="rId3774"/>
    <p:sldId id="2294" r:id="rId3775"/>
    <p:sldId id="7425" r:id="rId3776"/>
    <p:sldId id="6324" r:id="rId3777"/>
    <p:sldId id="2297" r:id="rId3778"/>
    <p:sldId id="2298" r:id="rId3779"/>
    <p:sldId id="2300" r:id="rId3780"/>
    <p:sldId id="2301" r:id="rId3781"/>
    <p:sldId id="2302" r:id="rId3782"/>
    <p:sldId id="2303" r:id="rId3783"/>
    <p:sldId id="2304" r:id="rId3784"/>
    <p:sldId id="2305" r:id="rId3785"/>
    <p:sldId id="2306" r:id="rId3786"/>
    <p:sldId id="2307" r:id="rId3787"/>
    <p:sldId id="5610" r:id="rId3788"/>
    <p:sldId id="2308" r:id="rId3789"/>
    <p:sldId id="2309" r:id="rId3790"/>
    <p:sldId id="2310" r:id="rId3791"/>
    <p:sldId id="5501" r:id="rId3792"/>
    <p:sldId id="2244" r:id="rId3793"/>
    <p:sldId id="2245" r:id="rId3794"/>
    <p:sldId id="2247" r:id="rId3795"/>
    <p:sldId id="4067" r:id="rId3796"/>
    <p:sldId id="5500" r:id="rId3797"/>
    <p:sldId id="2251" r:id="rId3798"/>
    <p:sldId id="2252" r:id="rId3799"/>
    <p:sldId id="2253" r:id="rId3800"/>
    <p:sldId id="2254" r:id="rId3801"/>
    <p:sldId id="2255" r:id="rId3802"/>
    <p:sldId id="2256" r:id="rId3803"/>
    <p:sldId id="6020" r:id="rId3804"/>
    <p:sldId id="2258" r:id="rId3805"/>
    <p:sldId id="2259" r:id="rId3806"/>
    <p:sldId id="2260" r:id="rId3807"/>
    <p:sldId id="2263" r:id="rId3808"/>
    <p:sldId id="6021" r:id="rId3809"/>
    <p:sldId id="2266" r:id="rId3810"/>
    <p:sldId id="2267" r:id="rId3811"/>
    <p:sldId id="2268" r:id="rId3812"/>
    <p:sldId id="2269" r:id="rId3813"/>
    <p:sldId id="2270" r:id="rId3814"/>
    <p:sldId id="2271" r:id="rId3815"/>
    <p:sldId id="2272" r:id="rId3816"/>
    <p:sldId id="2273" r:id="rId3817"/>
    <p:sldId id="2274" r:id="rId3818"/>
    <p:sldId id="2275" r:id="rId3819"/>
    <p:sldId id="2276" r:id="rId3820"/>
    <p:sldId id="2277" r:id="rId3821"/>
    <p:sldId id="2278" r:id="rId3822"/>
    <p:sldId id="2279" r:id="rId3823"/>
    <p:sldId id="2280" r:id="rId3824"/>
    <p:sldId id="2281" r:id="rId3825"/>
    <p:sldId id="2282" r:id="rId3826"/>
    <p:sldId id="2283" r:id="rId3827"/>
    <p:sldId id="2284" r:id="rId3828"/>
    <p:sldId id="2285" r:id="rId3829"/>
    <p:sldId id="2286" r:id="rId3830"/>
    <p:sldId id="2287" r:id="rId3831"/>
    <p:sldId id="2288" r:id="rId3832"/>
    <p:sldId id="2289" r:id="rId3833"/>
    <p:sldId id="2290" r:id="rId3834"/>
    <p:sldId id="2291" r:id="rId3835"/>
    <p:sldId id="2292" r:id="rId3836"/>
    <p:sldId id="2209" r:id="rId3837"/>
    <p:sldId id="2210" r:id="rId3838"/>
    <p:sldId id="2211" r:id="rId3839"/>
    <p:sldId id="2212" r:id="rId3840"/>
    <p:sldId id="2213" r:id="rId3841"/>
    <p:sldId id="2214" r:id="rId3842"/>
    <p:sldId id="2216" r:id="rId3843"/>
    <p:sldId id="2217" r:id="rId3844"/>
    <p:sldId id="2218" r:id="rId3845"/>
    <p:sldId id="2219" r:id="rId3846"/>
    <p:sldId id="2220" r:id="rId3847"/>
    <p:sldId id="2221" r:id="rId3848"/>
    <p:sldId id="2222" r:id="rId3849"/>
    <p:sldId id="2187" r:id="rId3850"/>
    <p:sldId id="2188" r:id="rId3851"/>
    <p:sldId id="2189" r:id="rId3852"/>
    <p:sldId id="6588" r:id="rId3853"/>
    <p:sldId id="2192" r:id="rId3854"/>
    <p:sldId id="2193" r:id="rId3855"/>
    <p:sldId id="2194" r:id="rId3856"/>
    <p:sldId id="4194" r:id="rId3857"/>
    <p:sldId id="4195" r:id="rId3858"/>
    <p:sldId id="2204" r:id="rId3859"/>
    <p:sldId id="2205" r:id="rId3860"/>
    <p:sldId id="2206" r:id="rId3861"/>
    <p:sldId id="2156" r:id="rId3862"/>
    <p:sldId id="2157" r:id="rId3863"/>
    <p:sldId id="2158" r:id="rId3864"/>
    <p:sldId id="2159" r:id="rId3865"/>
    <p:sldId id="2160" r:id="rId3866"/>
    <p:sldId id="2161" r:id="rId3867"/>
    <p:sldId id="2162" r:id="rId3868"/>
    <p:sldId id="2163" r:id="rId3869"/>
    <p:sldId id="2164" r:id="rId3870"/>
    <p:sldId id="2165" r:id="rId3871"/>
    <p:sldId id="2166" r:id="rId3872"/>
    <p:sldId id="2167" r:id="rId3873"/>
    <p:sldId id="2168" r:id="rId3874"/>
    <p:sldId id="2169" r:id="rId3875"/>
    <p:sldId id="2170" r:id="rId3876"/>
    <p:sldId id="5621" r:id="rId3877"/>
    <p:sldId id="2172" r:id="rId3878"/>
    <p:sldId id="2173" r:id="rId3879"/>
    <p:sldId id="2174" r:id="rId3880"/>
    <p:sldId id="2175" r:id="rId3881"/>
    <p:sldId id="2176" r:id="rId3882"/>
    <p:sldId id="2178" r:id="rId3883"/>
    <p:sldId id="2179" r:id="rId3884"/>
    <p:sldId id="2181" r:id="rId3885"/>
    <p:sldId id="2182" r:id="rId3886"/>
    <p:sldId id="5622" r:id="rId3887"/>
    <p:sldId id="2184" r:id="rId3888"/>
    <p:sldId id="2185" r:id="rId3889"/>
    <p:sldId id="2186" r:id="rId3890"/>
    <p:sldId id="6232" r:id="rId3891"/>
    <p:sldId id="2118" r:id="rId3892"/>
    <p:sldId id="2119" r:id="rId3893"/>
    <p:sldId id="4124" r:id="rId3894"/>
    <p:sldId id="6233" r:id="rId3895"/>
    <p:sldId id="2123" r:id="rId3896"/>
    <p:sldId id="2124" r:id="rId3897"/>
    <p:sldId id="2125" r:id="rId3898"/>
    <p:sldId id="2126" r:id="rId3899"/>
    <p:sldId id="5804" r:id="rId3900"/>
    <p:sldId id="2128" r:id="rId3901"/>
    <p:sldId id="2129" r:id="rId3902"/>
    <p:sldId id="2130" r:id="rId3903"/>
    <p:sldId id="2131" r:id="rId3904"/>
    <p:sldId id="2132" r:id="rId3905"/>
    <p:sldId id="4063" r:id="rId3906"/>
    <p:sldId id="4064" r:id="rId3907"/>
    <p:sldId id="4065" r:id="rId3908"/>
    <p:sldId id="4066" r:id="rId3909"/>
    <p:sldId id="5611" r:id="rId3910"/>
    <p:sldId id="2103" r:id="rId3911"/>
    <p:sldId id="2104" r:id="rId3912"/>
    <p:sldId id="2105" r:id="rId3913"/>
    <p:sldId id="2106" r:id="rId3914"/>
    <p:sldId id="2111" r:id="rId3915"/>
    <p:sldId id="2112" r:id="rId3916"/>
    <p:sldId id="2113" r:id="rId3917"/>
    <p:sldId id="2114" r:id="rId3918"/>
    <p:sldId id="5615" r:id="rId3919"/>
    <p:sldId id="2115" r:id="rId3920"/>
    <p:sldId id="2116" r:id="rId3921"/>
    <p:sldId id="4138" r:id="rId3922"/>
    <p:sldId id="4732" r:id="rId3923"/>
    <p:sldId id="2117" r:id="rId3924"/>
    <p:sldId id="5466" r:id="rId3925"/>
    <p:sldId id="2093" r:id="rId3926"/>
    <p:sldId id="2094" r:id="rId3927"/>
    <p:sldId id="2095" r:id="rId3928"/>
    <p:sldId id="2096" r:id="rId3929"/>
    <p:sldId id="2097" r:id="rId3930"/>
    <p:sldId id="2098" r:id="rId3931"/>
    <p:sldId id="2099" r:id="rId3932"/>
    <p:sldId id="2100" r:id="rId3933"/>
    <p:sldId id="2101" r:id="rId3934"/>
    <p:sldId id="2034" r:id="rId3935"/>
    <p:sldId id="2035" r:id="rId3936"/>
    <p:sldId id="2036" r:id="rId3937"/>
    <p:sldId id="2037" r:id="rId3938"/>
    <p:sldId id="2038" r:id="rId3939"/>
    <p:sldId id="2039" r:id="rId3940"/>
    <p:sldId id="2040" r:id="rId3941"/>
    <p:sldId id="2041" r:id="rId3942"/>
    <p:sldId id="2042" r:id="rId3943"/>
    <p:sldId id="2043" r:id="rId3944"/>
    <p:sldId id="2044" r:id="rId3945"/>
    <p:sldId id="2045" r:id="rId3946"/>
    <p:sldId id="2046" r:id="rId3947"/>
    <p:sldId id="2047" r:id="rId3948"/>
    <p:sldId id="2048" r:id="rId3949"/>
    <p:sldId id="2049" r:id="rId3950"/>
    <p:sldId id="2050" r:id="rId3951"/>
    <p:sldId id="2051" r:id="rId3952"/>
    <p:sldId id="2052" r:id="rId3953"/>
    <p:sldId id="2053" r:id="rId3954"/>
    <p:sldId id="2054" r:id="rId3955"/>
    <p:sldId id="2055" r:id="rId3956"/>
    <p:sldId id="2056" r:id="rId3957"/>
    <p:sldId id="2057" r:id="rId3958"/>
    <p:sldId id="2058" r:id="rId3959"/>
    <p:sldId id="2059" r:id="rId3960"/>
    <p:sldId id="2060" r:id="rId3961"/>
    <p:sldId id="2061" r:id="rId3962"/>
    <p:sldId id="2062" r:id="rId3963"/>
    <p:sldId id="2013" r:id="rId3964"/>
    <p:sldId id="2014" r:id="rId3965"/>
    <p:sldId id="6008" r:id="rId3966"/>
    <p:sldId id="5671" r:id="rId3967"/>
    <p:sldId id="2018" r:id="rId3968"/>
    <p:sldId id="2019" r:id="rId3969"/>
    <p:sldId id="2020" r:id="rId3970"/>
    <p:sldId id="5817" r:id="rId3971"/>
    <p:sldId id="5816" r:id="rId3972"/>
    <p:sldId id="2023" r:id="rId3973"/>
    <p:sldId id="2024" r:id="rId3974"/>
    <p:sldId id="2025" r:id="rId3975"/>
    <p:sldId id="2026" r:id="rId3976"/>
    <p:sldId id="2027" r:id="rId3977"/>
    <p:sldId id="2028" r:id="rId3978"/>
    <p:sldId id="2029" r:id="rId3979"/>
    <p:sldId id="2030" r:id="rId3980"/>
    <p:sldId id="2031" r:id="rId3981"/>
    <p:sldId id="6506" r:id="rId3982"/>
    <p:sldId id="2032" r:id="rId3983"/>
    <p:sldId id="2033" r:id="rId3984"/>
    <p:sldId id="5381" r:id="rId3985"/>
    <p:sldId id="1990" r:id="rId3986"/>
    <p:sldId id="1991" r:id="rId3987"/>
    <p:sldId id="1992" r:id="rId3988"/>
    <p:sldId id="1995" r:id="rId3989"/>
    <p:sldId id="2000" r:id="rId3990"/>
    <p:sldId id="2001" r:id="rId3991"/>
    <p:sldId id="2002" r:id="rId3992"/>
    <p:sldId id="2003" r:id="rId3993"/>
    <p:sldId id="2005" r:id="rId3994"/>
    <p:sldId id="2006" r:id="rId3995"/>
    <p:sldId id="2007" r:id="rId3996"/>
    <p:sldId id="2008" r:id="rId3997"/>
    <p:sldId id="2009" r:id="rId3998"/>
    <p:sldId id="2010" r:id="rId3999"/>
    <p:sldId id="2011" r:id="rId4000"/>
    <p:sldId id="2012" r:id="rId4001"/>
    <p:sldId id="6948" r:id="rId4002"/>
    <p:sldId id="1963" r:id="rId4003"/>
    <p:sldId id="1964" r:id="rId4004"/>
    <p:sldId id="4140" r:id="rId4005"/>
    <p:sldId id="4141" r:id="rId4006"/>
    <p:sldId id="1967" r:id="rId4007"/>
    <p:sldId id="1968" r:id="rId4008"/>
    <p:sldId id="4139" r:id="rId4009"/>
    <p:sldId id="6949" r:id="rId4010"/>
    <p:sldId id="1941" r:id="rId4011"/>
    <p:sldId id="1942" r:id="rId4012"/>
    <p:sldId id="5755" r:id="rId4013"/>
    <p:sldId id="1945" r:id="rId4014"/>
    <p:sldId id="1946" r:id="rId4015"/>
    <p:sldId id="1947" r:id="rId4016"/>
    <p:sldId id="4280" r:id="rId4017"/>
    <p:sldId id="5756" r:id="rId4018"/>
    <p:sldId id="1950" r:id="rId4019"/>
    <p:sldId id="1951" r:id="rId4020"/>
    <p:sldId id="1952" r:id="rId4021"/>
    <p:sldId id="1953" r:id="rId4022"/>
    <p:sldId id="1954" r:id="rId4023"/>
    <p:sldId id="1955" r:id="rId4024"/>
    <p:sldId id="1956" r:id="rId4025"/>
    <p:sldId id="1957" r:id="rId4026"/>
    <p:sldId id="6534" r:id="rId4027"/>
    <p:sldId id="1958" r:id="rId4028"/>
    <p:sldId id="1959" r:id="rId4029"/>
    <p:sldId id="1960" r:id="rId4030"/>
    <p:sldId id="6535" r:id="rId4031"/>
    <p:sldId id="1961" r:id="rId4032"/>
    <p:sldId id="1962" r:id="rId4033"/>
    <p:sldId id="6061" r:id="rId4034"/>
    <p:sldId id="1924" r:id="rId4035"/>
    <p:sldId id="1925" r:id="rId4036"/>
    <p:sldId id="4043" r:id="rId4037"/>
    <p:sldId id="6062" r:id="rId4038"/>
    <p:sldId id="1927" r:id="rId4039"/>
    <p:sldId id="1928" r:id="rId4040"/>
    <p:sldId id="1929" r:id="rId4041"/>
    <p:sldId id="1930" r:id="rId4042"/>
    <p:sldId id="1931" r:id="rId4043"/>
    <p:sldId id="6325" r:id="rId4044"/>
    <p:sldId id="1933" r:id="rId4045"/>
    <p:sldId id="1934" r:id="rId4046"/>
    <p:sldId id="1935" r:id="rId4047"/>
    <p:sldId id="1936" r:id="rId4048"/>
    <p:sldId id="1937" r:id="rId4049"/>
    <p:sldId id="6311" r:id="rId4050"/>
    <p:sldId id="6312" r:id="rId4051"/>
    <p:sldId id="5531" r:id="rId4052"/>
    <p:sldId id="1939" r:id="rId4053"/>
    <p:sldId id="1940" r:id="rId4054"/>
    <p:sldId id="3984" r:id="rId4055"/>
    <p:sldId id="3985" r:id="rId4056"/>
    <p:sldId id="5532" r:id="rId4057"/>
    <p:sldId id="1909" r:id="rId4058"/>
    <p:sldId id="1910" r:id="rId4059"/>
    <p:sldId id="1911" r:id="rId4060"/>
    <p:sldId id="1912" r:id="rId4061"/>
    <p:sldId id="1913" r:id="rId4062"/>
    <p:sldId id="1914" r:id="rId4063"/>
    <p:sldId id="1915" r:id="rId4064"/>
    <p:sldId id="1916" r:id="rId4065"/>
    <p:sldId id="1917" r:id="rId4066"/>
    <p:sldId id="1918" r:id="rId4067"/>
    <p:sldId id="1919" r:id="rId4068"/>
    <p:sldId id="1920" r:id="rId4069"/>
    <p:sldId id="5758" r:id="rId4070"/>
    <p:sldId id="1882" r:id="rId4071"/>
    <p:sldId id="1883" r:id="rId4072"/>
    <p:sldId id="1884" r:id="rId4073"/>
    <p:sldId id="1885" r:id="rId4074"/>
    <p:sldId id="1886" r:id="rId4075"/>
    <p:sldId id="1887" r:id="rId4076"/>
    <p:sldId id="1888" r:id="rId4077"/>
    <p:sldId id="1889" r:id="rId4078"/>
    <p:sldId id="1890" r:id="rId4079"/>
    <p:sldId id="1891" r:id="rId4080"/>
    <p:sldId id="1892" r:id="rId4081"/>
    <p:sldId id="1894" r:id="rId4082"/>
    <p:sldId id="1895" r:id="rId4083"/>
    <p:sldId id="1896" r:id="rId4084"/>
    <p:sldId id="1897" r:id="rId4085"/>
    <p:sldId id="1898" r:id="rId4086"/>
    <p:sldId id="1899" r:id="rId4087"/>
    <p:sldId id="1900" r:id="rId4088"/>
    <p:sldId id="1901" r:id="rId4089"/>
    <p:sldId id="1902" r:id="rId4090"/>
    <p:sldId id="1903" r:id="rId4091"/>
    <p:sldId id="1904" r:id="rId4092"/>
    <p:sldId id="1905" r:id="rId4093"/>
    <p:sldId id="6599" r:id="rId4094"/>
    <p:sldId id="6621" r:id="rId4095"/>
    <p:sldId id="6622" r:id="rId4096"/>
    <p:sldId id="6623" r:id="rId4097"/>
    <p:sldId id="1906" r:id="rId4098"/>
    <p:sldId id="1907" r:id="rId4099"/>
    <p:sldId id="1908" r:id="rId4100"/>
    <p:sldId id="6600" r:id="rId4101"/>
    <p:sldId id="1844" r:id="rId4102"/>
    <p:sldId id="1845" r:id="rId4103"/>
    <p:sldId id="5628" r:id="rId4104"/>
    <p:sldId id="1848" r:id="rId4105"/>
    <p:sldId id="1849" r:id="rId4106"/>
    <p:sldId id="1851" r:id="rId4107"/>
    <p:sldId id="6059" r:id="rId4108"/>
    <p:sldId id="5629" r:id="rId4109"/>
    <p:sldId id="1854" r:id="rId4110"/>
    <p:sldId id="1855" r:id="rId4111"/>
    <p:sldId id="1856" r:id="rId4112"/>
    <p:sldId id="1857" r:id="rId4113"/>
    <p:sldId id="1858" r:id="rId4114"/>
    <p:sldId id="1859" r:id="rId4115"/>
    <p:sldId id="1860" r:id="rId4116"/>
    <p:sldId id="1861" r:id="rId4117"/>
    <p:sldId id="1862" r:id="rId4118"/>
    <p:sldId id="1821" r:id="rId4119"/>
    <p:sldId id="6594" r:id="rId4120"/>
    <p:sldId id="1828" r:id="rId4121"/>
    <p:sldId id="1829" r:id="rId4122"/>
    <p:sldId id="1830" r:id="rId4123"/>
    <p:sldId id="6595" r:id="rId4124"/>
    <p:sldId id="1832" r:id="rId4125"/>
    <p:sldId id="1833" r:id="rId4126"/>
    <p:sldId id="1834" r:id="rId4127"/>
    <p:sldId id="1835" r:id="rId4128"/>
    <p:sldId id="1836" r:id="rId4129"/>
    <p:sldId id="1837" r:id="rId4130"/>
    <p:sldId id="1838" r:id="rId4131"/>
    <p:sldId id="1839" r:id="rId4132"/>
    <p:sldId id="1840" r:id="rId4133"/>
    <p:sldId id="6507" r:id="rId4134"/>
    <p:sldId id="1841" r:id="rId4135"/>
    <p:sldId id="1842" r:id="rId4136"/>
    <p:sldId id="1843" r:id="rId4137"/>
    <p:sldId id="6508" r:id="rId4138"/>
    <p:sldId id="1782" r:id="rId4139"/>
    <p:sldId id="1783" r:id="rId4140"/>
    <p:sldId id="1784" r:id="rId4141"/>
    <p:sldId id="1785" r:id="rId4142"/>
    <p:sldId id="1786" r:id="rId4143"/>
    <p:sldId id="1787" r:id="rId4144"/>
    <p:sldId id="1788" r:id="rId4145"/>
    <p:sldId id="6376" r:id="rId4146"/>
    <p:sldId id="1708" r:id="rId4147"/>
    <p:sldId id="1709" r:id="rId4148"/>
    <p:sldId id="6377" r:id="rId4149"/>
    <p:sldId id="6378" r:id="rId4150"/>
    <p:sldId id="5833" r:id="rId4151"/>
    <p:sldId id="1713" r:id="rId4152"/>
    <p:sldId id="1714" r:id="rId4153"/>
    <p:sldId id="5832" r:id="rId4154"/>
    <p:sldId id="1716" r:id="rId4155"/>
    <p:sldId id="1717" r:id="rId4156"/>
    <p:sldId id="1718" r:id="rId4157"/>
    <p:sldId id="1719" r:id="rId4158"/>
    <p:sldId id="1720" r:id="rId4159"/>
    <p:sldId id="5156" r:id="rId4160"/>
    <p:sldId id="5158" r:id="rId4161"/>
    <p:sldId id="5834" r:id="rId4162"/>
    <p:sldId id="1722" r:id="rId4163"/>
    <p:sldId id="6503" r:id="rId4164"/>
    <p:sldId id="1723" r:id="rId4165"/>
    <p:sldId id="1724" r:id="rId4166"/>
    <p:sldId id="1725" r:id="rId4167"/>
    <p:sldId id="6504" r:id="rId4168"/>
    <p:sldId id="1679" r:id="rId4169"/>
    <p:sldId id="1680" r:id="rId4170"/>
    <p:sldId id="1681" r:id="rId4171"/>
    <p:sldId id="1682" r:id="rId4172"/>
    <p:sldId id="1683" r:id="rId4173"/>
    <p:sldId id="1684" r:id="rId4174"/>
    <p:sldId id="1685" r:id="rId4175"/>
    <p:sldId id="1686" r:id="rId4176"/>
    <p:sldId id="1687" r:id="rId4177"/>
    <p:sldId id="1688" r:id="rId4178"/>
    <p:sldId id="1689" r:id="rId4179"/>
    <p:sldId id="1690" r:id="rId4180"/>
    <p:sldId id="1692" r:id="rId4181"/>
    <p:sldId id="1693" r:id="rId4182"/>
    <p:sldId id="1694" r:id="rId4183"/>
    <p:sldId id="1695" r:id="rId4184"/>
    <p:sldId id="1696" r:id="rId4185"/>
    <p:sldId id="1697" r:id="rId4186"/>
    <p:sldId id="1698" r:id="rId4187"/>
    <p:sldId id="1699" r:id="rId4188"/>
    <p:sldId id="1700" r:id="rId4189"/>
    <p:sldId id="1701" r:id="rId4190"/>
    <p:sldId id="1702" r:id="rId4191"/>
    <p:sldId id="1703" r:id="rId4192"/>
    <p:sldId id="1704" r:id="rId4193"/>
    <p:sldId id="1705" r:id="rId4194"/>
    <p:sldId id="1706" r:id="rId4195"/>
    <p:sldId id="1707" r:id="rId4196"/>
    <p:sldId id="1636" r:id="rId4197"/>
    <p:sldId id="1637" r:id="rId4198"/>
    <p:sldId id="1638" r:id="rId4199"/>
    <p:sldId id="1639" r:id="rId4200"/>
    <p:sldId id="1640" r:id="rId4201"/>
    <p:sldId id="1641" r:id="rId4202"/>
    <p:sldId id="1642" r:id="rId4203"/>
    <p:sldId id="1643" r:id="rId4204"/>
    <p:sldId id="1644" r:id="rId4205"/>
    <p:sldId id="1645" r:id="rId4206"/>
    <p:sldId id="1647" r:id="rId4207"/>
    <p:sldId id="1648" r:id="rId4208"/>
    <p:sldId id="1649" r:id="rId4209"/>
    <p:sldId id="1650" r:id="rId4210"/>
    <p:sldId id="1651" r:id="rId4211"/>
    <p:sldId id="1652" r:id="rId4212"/>
    <p:sldId id="1653" r:id="rId4213"/>
    <p:sldId id="1654" r:id="rId4214"/>
    <p:sldId id="1655" r:id="rId4215"/>
    <p:sldId id="1656" r:id="rId4216"/>
    <p:sldId id="7017" r:id="rId4217"/>
    <p:sldId id="1657" r:id="rId4218"/>
    <p:sldId id="1658" r:id="rId4219"/>
    <p:sldId id="1659" r:id="rId4220"/>
    <p:sldId id="7018" r:id="rId4221"/>
    <p:sldId id="1616" r:id="rId4222"/>
    <p:sldId id="1617" r:id="rId4223"/>
    <p:sldId id="1618" r:id="rId4224"/>
    <p:sldId id="6789" r:id="rId4225"/>
    <p:sldId id="1621" r:id="rId4226"/>
    <p:sldId id="1622" r:id="rId4227"/>
    <p:sldId id="3815" r:id="rId4228"/>
    <p:sldId id="3816" r:id="rId4229"/>
    <p:sldId id="6009" r:id="rId4230"/>
    <p:sldId id="1625" r:id="rId4231"/>
    <p:sldId id="1626" r:id="rId4232"/>
    <p:sldId id="1627" r:id="rId4233"/>
    <p:sldId id="1628" r:id="rId4234"/>
    <p:sldId id="1629" r:id="rId4235"/>
    <p:sldId id="1630" r:id="rId4236"/>
    <p:sldId id="5484" r:id="rId4237"/>
    <p:sldId id="1633" r:id="rId4238"/>
    <p:sldId id="1634" r:id="rId4239"/>
    <p:sldId id="4630" r:id="rId4240"/>
    <p:sldId id="5486" r:id="rId4241"/>
    <p:sldId id="5485" r:id="rId4242"/>
    <p:sldId id="1587" r:id="rId4243"/>
    <p:sldId id="1588" r:id="rId4244"/>
    <p:sldId id="1589" r:id="rId4245"/>
    <p:sldId id="1590" r:id="rId4246"/>
    <p:sldId id="1591" r:id="rId4247"/>
    <p:sldId id="1592" r:id="rId4248"/>
    <p:sldId id="1593" r:id="rId4249"/>
    <p:sldId id="1594" r:id="rId4250"/>
    <p:sldId id="1595" r:id="rId4251"/>
    <p:sldId id="1596" r:id="rId4252"/>
    <p:sldId id="1597" r:id="rId4253"/>
    <p:sldId id="1598" r:id="rId4254"/>
    <p:sldId id="1599" r:id="rId4255"/>
    <p:sldId id="1601" r:id="rId4256"/>
    <p:sldId id="1602" r:id="rId4257"/>
    <p:sldId id="1603" r:id="rId4258"/>
    <p:sldId id="1604" r:id="rId4259"/>
    <p:sldId id="1605" r:id="rId4260"/>
    <p:sldId id="1606" r:id="rId4261"/>
    <p:sldId id="1607" r:id="rId4262"/>
    <p:sldId id="1608" r:id="rId4263"/>
    <p:sldId id="1609" r:id="rId4264"/>
    <p:sldId id="1610" r:id="rId4265"/>
    <p:sldId id="1611" r:id="rId4266"/>
    <p:sldId id="1612" r:id="rId4267"/>
    <p:sldId id="1613" r:id="rId4268"/>
    <p:sldId id="1614" r:id="rId4269"/>
    <p:sldId id="1615" r:id="rId4270"/>
    <p:sldId id="1569" r:id="rId4271"/>
    <p:sldId id="1570" r:id="rId4272"/>
    <p:sldId id="1571" r:id="rId4273"/>
    <p:sldId id="1572" r:id="rId4274"/>
    <p:sldId id="1573" r:id="rId4275"/>
    <p:sldId id="1574" r:id="rId4276"/>
    <p:sldId id="1575" r:id="rId4277"/>
    <p:sldId id="1576" r:id="rId4278"/>
    <p:sldId id="1577" r:id="rId4279"/>
    <p:sldId id="1578" r:id="rId4280"/>
    <p:sldId id="1580" r:id="rId4281"/>
    <p:sldId id="1581" r:id="rId4282"/>
    <p:sldId id="1582" r:id="rId4283"/>
    <p:sldId id="1583" r:id="rId4284"/>
    <p:sldId id="1584" r:id="rId4285"/>
    <p:sldId id="6321" r:id="rId4286"/>
    <p:sldId id="1586" r:id="rId4287"/>
    <p:sldId id="5745" r:id="rId4288"/>
    <p:sldId id="1551" r:id="rId4289"/>
    <p:sldId id="1550" r:id="rId4290"/>
    <p:sldId id="4950" r:id="rId4291"/>
    <p:sldId id="4951" r:id="rId4292"/>
    <p:sldId id="4952" r:id="rId4293"/>
    <p:sldId id="5746" r:id="rId4294"/>
    <p:sldId id="1554" r:id="rId4295"/>
    <p:sldId id="1555" r:id="rId4296"/>
    <p:sldId id="1556" r:id="rId4297"/>
    <p:sldId id="1558" r:id="rId4298"/>
    <p:sldId id="1559" r:id="rId4299"/>
    <p:sldId id="1560" r:id="rId4300"/>
    <p:sldId id="1561" r:id="rId4301"/>
    <p:sldId id="1562" r:id="rId4302"/>
    <p:sldId id="1563" r:id="rId4303"/>
    <p:sldId id="1564" r:id="rId4304"/>
    <p:sldId id="1565" r:id="rId4305"/>
    <p:sldId id="1566" r:id="rId4306"/>
    <p:sldId id="1567" r:id="rId4307"/>
    <p:sldId id="1568" r:id="rId4308"/>
    <p:sldId id="1524" r:id="rId4309"/>
    <p:sldId id="1525" r:id="rId4310"/>
    <p:sldId id="1526" r:id="rId4311"/>
    <p:sldId id="1527" r:id="rId4312"/>
    <p:sldId id="1528" r:id="rId4313"/>
    <p:sldId id="1529" r:id="rId4314"/>
    <p:sldId id="1530" r:id="rId4315"/>
    <p:sldId id="1531" r:id="rId4316"/>
    <p:sldId id="1532" r:id="rId4317"/>
    <p:sldId id="1533" r:id="rId4318"/>
    <p:sldId id="1534" r:id="rId4319"/>
    <p:sldId id="1535" r:id="rId4320"/>
    <p:sldId id="1536" r:id="rId4321"/>
    <p:sldId id="1537" r:id="rId4322"/>
    <p:sldId id="1539" r:id="rId4323"/>
    <p:sldId id="1540" r:id="rId4324"/>
    <p:sldId id="1541" r:id="rId4325"/>
    <p:sldId id="1542" r:id="rId4326"/>
    <p:sldId id="1543" r:id="rId4327"/>
    <p:sldId id="1544" r:id="rId4328"/>
    <p:sldId id="1545" r:id="rId4329"/>
    <p:sldId id="1546" r:id="rId4330"/>
    <p:sldId id="1547" r:id="rId4331"/>
    <p:sldId id="1548" r:id="rId4332"/>
    <p:sldId id="1549" r:id="rId4333"/>
    <p:sldId id="1506" r:id="rId4334"/>
    <p:sldId id="1507" r:id="rId4335"/>
    <p:sldId id="1508" r:id="rId4336"/>
    <p:sldId id="6490" r:id="rId4337"/>
    <p:sldId id="1511" r:id="rId4338"/>
    <p:sldId id="1512" r:id="rId4339"/>
    <p:sldId id="1513" r:id="rId4340"/>
    <p:sldId id="4144" r:id="rId4341"/>
    <p:sldId id="6491" r:id="rId4342"/>
    <p:sldId id="1516" r:id="rId4343"/>
    <p:sldId id="1517" r:id="rId4344"/>
    <p:sldId id="1518" r:id="rId4345"/>
    <p:sldId id="1519" r:id="rId4346"/>
    <p:sldId id="1520" r:id="rId4347"/>
    <p:sldId id="1521" r:id="rId4348"/>
    <p:sldId id="1522" r:id="rId4349"/>
    <p:sldId id="1523" r:id="rId4350"/>
    <p:sldId id="1489" r:id="rId4351"/>
    <p:sldId id="1490" r:id="rId4352"/>
    <p:sldId id="1491" r:id="rId4353"/>
    <p:sldId id="5429" r:id="rId4354"/>
    <p:sldId id="1494" r:id="rId4355"/>
    <p:sldId id="1495" r:id="rId4356"/>
    <p:sldId id="5653" r:id="rId4357"/>
    <p:sldId id="3956" r:id="rId4358"/>
    <p:sldId id="5430" r:id="rId4359"/>
    <p:sldId id="1498" r:id="rId4360"/>
    <p:sldId id="1499" r:id="rId4361"/>
    <p:sldId id="1501" r:id="rId4362"/>
    <p:sldId id="5673" r:id="rId4363"/>
    <p:sldId id="5674" r:id="rId4364"/>
    <p:sldId id="5672" r:id="rId4365"/>
    <p:sldId id="1503" r:id="rId4366"/>
    <p:sldId id="1504" r:id="rId4367"/>
    <p:sldId id="3756" r:id="rId4368"/>
    <p:sldId id="5479" r:id="rId4369"/>
    <p:sldId id="1470" r:id="rId4370"/>
    <p:sldId id="4161" r:id="rId4371"/>
    <p:sldId id="1471" r:id="rId4372"/>
    <p:sldId id="6433" r:id="rId4373"/>
    <p:sldId id="5480" r:id="rId4374"/>
    <p:sldId id="1475" r:id="rId4375"/>
    <p:sldId id="1476" r:id="rId4376"/>
    <p:sldId id="1477" r:id="rId4377"/>
    <p:sldId id="6669" r:id="rId4378"/>
    <p:sldId id="1479" r:id="rId4379"/>
    <p:sldId id="1480" r:id="rId4380"/>
    <p:sldId id="1481" r:id="rId4381"/>
    <p:sldId id="1484" r:id="rId4382"/>
    <p:sldId id="6670" r:id="rId4383"/>
    <p:sldId id="1487" r:id="rId4384"/>
    <p:sldId id="1488" r:id="rId4385"/>
    <p:sldId id="1451" r:id="rId4386"/>
    <p:sldId id="1452" r:id="rId4387"/>
    <p:sldId id="1453" r:id="rId4388"/>
    <p:sldId id="1454" r:id="rId4389"/>
    <p:sldId id="1455" r:id="rId4390"/>
    <p:sldId id="1456" r:id="rId4391"/>
    <p:sldId id="1457" r:id="rId4392"/>
    <p:sldId id="1459" r:id="rId4393"/>
    <p:sldId id="1460" r:id="rId4394"/>
    <p:sldId id="1461" r:id="rId4395"/>
    <p:sldId id="1462" r:id="rId4396"/>
    <p:sldId id="1463" r:id="rId4397"/>
    <p:sldId id="1464" r:id="rId4398"/>
    <p:sldId id="1465" r:id="rId4399"/>
    <p:sldId id="1466" r:id="rId4400"/>
    <p:sldId id="1467" r:id="rId4401"/>
    <p:sldId id="1468" r:id="rId4402"/>
    <p:sldId id="1469" r:id="rId4403"/>
    <p:sldId id="5766" r:id="rId4404"/>
    <p:sldId id="4557" r:id="rId4405"/>
    <p:sldId id="1428" r:id="rId4406"/>
    <p:sldId id="1430" r:id="rId4407"/>
    <p:sldId id="4936" r:id="rId4408"/>
    <p:sldId id="5767" r:id="rId4409"/>
    <p:sldId id="1434" r:id="rId4410"/>
    <p:sldId id="1435" r:id="rId4411"/>
    <p:sldId id="1436" r:id="rId4412"/>
    <p:sldId id="1437" r:id="rId4413"/>
    <p:sldId id="1438" r:id="rId4414"/>
    <p:sldId id="1439" r:id="rId4415"/>
    <p:sldId id="1441" r:id="rId4416"/>
    <p:sldId id="1442" r:id="rId4417"/>
    <p:sldId id="1443" r:id="rId4418"/>
    <p:sldId id="1444" r:id="rId4419"/>
    <p:sldId id="1445" r:id="rId4420"/>
    <p:sldId id="1446" r:id="rId4421"/>
    <p:sldId id="1447" r:id="rId4422"/>
    <p:sldId id="1448" r:id="rId4423"/>
    <p:sldId id="1449" r:id="rId4424"/>
    <p:sldId id="1450" r:id="rId4425"/>
    <p:sldId id="1390" r:id="rId4426"/>
    <p:sldId id="1391" r:id="rId4427"/>
    <p:sldId id="1392" r:id="rId4428"/>
    <p:sldId id="1393" r:id="rId4429"/>
    <p:sldId id="1394" r:id="rId4430"/>
    <p:sldId id="1395" r:id="rId4431"/>
    <p:sldId id="1396" r:id="rId4432"/>
    <p:sldId id="1397" r:id="rId4433"/>
    <p:sldId id="5789" r:id="rId4434"/>
    <p:sldId id="1399" r:id="rId4435"/>
    <p:sldId id="1400" r:id="rId4436"/>
    <p:sldId id="1401" r:id="rId4437"/>
    <p:sldId id="1402" r:id="rId4438"/>
    <p:sldId id="1403" r:id="rId4439"/>
    <p:sldId id="1404" r:id="rId4440"/>
    <p:sldId id="1405" r:id="rId4441"/>
    <p:sldId id="1406" r:id="rId4442"/>
    <p:sldId id="1407" r:id="rId4443"/>
    <p:sldId id="5511" r:id="rId4444"/>
    <p:sldId id="4220" r:id="rId4445"/>
    <p:sldId id="4221" r:id="rId4446"/>
    <p:sldId id="4222" r:id="rId4447"/>
    <p:sldId id="1376" r:id="rId4448"/>
    <p:sldId id="1377" r:id="rId4449"/>
    <p:sldId id="5513" r:id="rId4450"/>
    <p:sldId id="5514" r:id="rId4451"/>
    <p:sldId id="5512" r:id="rId4452"/>
    <p:sldId id="1381" r:id="rId4453"/>
    <p:sldId id="1382" r:id="rId4454"/>
    <p:sldId id="1384" r:id="rId4455"/>
    <p:sldId id="1385" r:id="rId4456"/>
    <p:sldId id="1386" r:id="rId4457"/>
    <p:sldId id="1387" r:id="rId4458"/>
    <p:sldId id="1388" r:id="rId4459"/>
    <p:sldId id="1389" r:id="rId4460"/>
    <p:sldId id="6194" r:id="rId4461"/>
    <p:sldId id="1338" r:id="rId4462"/>
    <p:sldId id="1339" r:id="rId4463"/>
    <p:sldId id="1341" r:id="rId4464"/>
    <p:sldId id="6454" r:id="rId4465"/>
    <p:sldId id="6195" r:id="rId4466"/>
    <p:sldId id="1345" r:id="rId4467"/>
    <p:sldId id="1346" r:id="rId4468"/>
    <p:sldId id="1347" r:id="rId4469"/>
    <p:sldId id="1349" r:id="rId4470"/>
    <p:sldId id="1350" r:id="rId4471"/>
    <p:sldId id="1351" r:id="rId4472"/>
    <p:sldId id="1352" r:id="rId4473"/>
    <p:sldId id="1353" r:id="rId4474"/>
    <p:sldId id="1354" r:id="rId4475"/>
    <p:sldId id="1355" r:id="rId4476"/>
    <p:sldId id="1356" r:id="rId4477"/>
    <p:sldId id="1357" r:id="rId4478"/>
    <p:sldId id="1358" r:id="rId4479"/>
    <p:sldId id="1359" r:id="rId4480"/>
    <p:sldId id="1360" r:id="rId4481"/>
    <p:sldId id="1361" r:id="rId4482"/>
    <p:sldId id="1362" r:id="rId4483"/>
    <p:sldId id="1363" r:id="rId4484"/>
    <p:sldId id="1364" r:id="rId4485"/>
    <p:sldId id="1365" r:id="rId4486"/>
    <p:sldId id="1366" r:id="rId4487"/>
    <p:sldId id="1367" r:id="rId4488"/>
    <p:sldId id="1368" r:id="rId4489"/>
    <p:sldId id="1369" r:id="rId4490"/>
    <p:sldId id="1370" r:id="rId4491"/>
    <p:sldId id="1371" r:id="rId4492"/>
    <p:sldId id="1372" r:id="rId4493"/>
    <p:sldId id="1373" r:id="rId4494"/>
    <p:sldId id="1374" r:id="rId4495"/>
    <p:sldId id="1375" r:id="rId4496"/>
    <p:sldId id="1263" r:id="rId4497"/>
    <p:sldId id="1264" r:id="rId4498"/>
    <p:sldId id="1265" r:id="rId4499"/>
    <p:sldId id="1266" r:id="rId4500"/>
    <p:sldId id="1267" r:id="rId4501"/>
    <p:sldId id="1268" r:id="rId4502"/>
    <p:sldId id="1269" r:id="rId4503"/>
    <p:sldId id="1270" r:id="rId4504"/>
    <p:sldId id="1271" r:id="rId4505"/>
    <p:sldId id="1272" r:id="rId4506"/>
    <p:sldId id="1273" r:id="rId4507"/>
    <p:sldId id="1274" r:id="rId4508"/>
    <p:sldId id="1275" r:id="rId4509"/>
    <p:sldId id="1276" r:id="rId4510"/>
    <p:sldId id="1277" r:id="rId4511"/>
    <p:sldId id="1278" r:id="rId4512"/>
    <p:sldId id="1279" r:id="rId4513"/>
    <p:sldId id="1280" r:id="rId4514"/>
    <p:sldId id="1281" r:id="rId4515"/>
    <p:sldId id="1282" r:id="rId4516"/>
    <p:sldId id="1284" r:id="rId4517"/>
    <p:sldId id="1285" r:id="rId4518"/>
    <p:sldId id="1286" r:id="rId4519"/>
    <p:sldId id="1287" r:id="rId4520"/>
    <p:sldId id="1288" r:id="rId4521"/>
    <p:sldId id="1289" r:id="rId4522"/>
    <p:sldId id="1290" r:id="rId4523"/>
    <p:sldId id="1291" r:id="rId4524"/>
    <p:sldId id="1292" r:id="rId4525"/>
    <p:sldId id="1293" r:id="rId4526"/>
    <p:sldId id="1294" r:id="rId4527"/>
    <p:sldId id="1295" r:id="rId4528"/>
    <p:sldId id="1296" r:id="rId4529"/>
    <p:sldId id="1297" r:id="rId4530"/>
    <p:sldId id="1298" r:id="rId4531"/>
    <p:sldId id="1299" r:id="rId4532"/>
    <p:sldId id="1300" r:id="rId4533"/>
    <p:sldId id="1301" r:id="rId4534"/>
    <p:sldId id="1302" r:id="rId4535"/>
    <p:sldId id="1303" r:id="rId4536"/>
    <p:sldId id="1304" r:id="rId4537"/>
    <p:sldId id="1305" r:id="rId4538"/>
    <p:sldId id="1306" r:id="rId4539"/>
    <p:sldId id="1307" r:id="rId4540"/>
    <p:sldId id="1308" r:id="rId4541"/>
    <p:sldId id="1309" r:id="rId4542"/>
    <p:sldId id="1310" r:id="rId4543"/>
    <p:sldId id="1228" r:id="rId4544"/>
    <p:sldId id="1229" r:id="rId4545"/>
    <p:sldId id="1230" r:id="rId4546"/>
    <p:sldId id="1231" r:id="rId4547"/>
    <p:sldId id="1232" r:id="rId4548"/>
    <p:sldId id="1233" r:id="rId4549"/>
    <p:sldId id="1234" r:id="rId4550"/>
    <p:sldId id="1235" r:id="rId4551"/>
    <p:sldId id="1237" r:id="rId4552"/>
    <p:sldId id="1238" r:id="rId4553"/>
    <p:sldId id="1239" r:id="rId4554"/>
    <p:sldId id="1240" r:id="rId4555"/>
    <p:sldId id="1241" r:id="rId4556"/>
    <p:sldId id="5461" r:id="rId4557"/>
    <p:sldId id="1242" r:id="rId4558"/>
    <p:sldId id="1243" r:id="rId4559"/>
    <p:sldId id="6372" r:id="rId4560"/>
    <p:sldId id="6373" r:id="rId4561"/>
    <p:sldId id="5462" r:id="rId4562"/>
    <p:sldId id="1203" r:id="rId4563"/>
    <p:sldId id="1204" r:id="rId4564"/>
    <p:sldId id="1205" r:id="rId4565"/>
    <p:sldId id="1206" r:id="rId4566"/>
    <p:sldId id="6382" r:id="rId4567"/>
    <p:sldId id="1211" r:id="rId4568"/>
    <p:sldId id="1212" r:id="rId4569"/>
    <p:sldId id="1213" r:id="rId4570"/>
    <p:sldId id="6987" r:id="rId4571"/>
    <p:sldId id="1215" r:id="rId4572"/>
    <p:sldId id="1216" r:id="rId4573"/>
    <p:sldId id="1217" r:id="rId4574"/>
    <p:sldId id="1219" r:id="rId4575"/>
    <p:sldId id="1220" r:id="rId4576"/>
    <p:sldId id="1222" r:id="rId4577"/>
    <p:sldId id="1223" r:id="rId4578"/>
    <p:sldId id="6988" r:id="rId4579"/>
    <p:sldId id="1225" r:id="rId4580"/>
    <p:sldId id="1226" r:id="rId4581"/>
    <p:sldId id="1227" r:id="rId4582"/>
    <p:sldId id="1184" r:id="rId4583"/>
    <p:sldId id="1185" r:id="rId4584"/>
    <p:sldId id="1186" r:id="rId4585"/>
    <p:sldId id="1187" r:id="rId4586"/>
    <p:sldId id="1188" r:id="rId4587"/>
    <p:sldId id="1189" r:id="rId4588"/>
    <p:sldId id="1190" r:id="rId4589"/>
    <p:sldId id="1191" r:id="rId4590"/>
    <p:sldId id="1192" r:id="rId4591"/>
    <p:sldId id="1193" r:id="rId4592"/>
    <p:sldId id="1194" r:id="rId4593"/>
    <p:sldId id="6389" r:id="rId4594"/>
    <p:sldId id="1196" r:id="rId4595"/>
    <p:sldId id="1197" r:id="rId4596"/>
    <p:sldId id="1198" r:id="rId4597"/>
    <p:sldId id="1199" r:id="rId4598"/>
    <p:sldId id="1200" r:id="rId4599"/>
    <p:sldId id="1201" r:id="rId4600"/>
    <p:sldId id="6390" r:id="rId4601"/>
    <p:sldId id="1202" r:id="rId4602"/>
    <p:sldId id="1167" r:id="rId4603"/>
    <p:sldId id="1168" r:id="rId4604"/>
    <p:sldId id="1169" r:id="rId4605"/>
    <p:sldId id="1170" r:id="rId4606"/>
    <p:sldId id="1171" r:id="rId4607"/>
    <p:sldId id="1172" r:id="rId4608"/>
    <p:sldId id="1173" r:id="rId4609"/>
    <p:sldId id="1174" r:id="rId4610"/>
    <p:sldId id="6505" r:id="rId4611"/>
    <p:sldId id="1176" r:id="rId4612"/>
    <p:sldId id="1177" r:id="rId4613"/>
    <p:sldId id="1179" r:id="rId4614"/>
    <p:sldId id="5026" r:id="rId4615"/>
    <p:sldId id="1181" r:id="rId4616"/>
    <p:sldId id="1182" r:id="rId4617"/>
    <p:sldId id="1183" r:id="rId4618"/>
    <p:sldId id="1162" r:id="rId4619"/>
    <p:sldId id="1163" r:id="rId4620"/>
    <p:sldId id="1164" r:id="rId4621"/>
    <p:sldId id="1165" r:id="rId4622"/>
    <p:sldId id="1166" r:id="rId4623"/>
    <p:sldId id="1146" r:id="rId4624"/>
    <p:sldId id="1147" r:id="rId4625"/>
    <p:sldId id="1148" r:id="rId4626"/>
    <p:sldId id="1149" r:id="rId4627"/>
    <p:sldId id="1150" r:id="rId4628"/>
    <p:sldId id="1151" r:id="rId4629"/>
    <p:sldId id="1152" r:id="rId4630"/>
    <p:sldId id="1154" r:id="rId4631"/>
    <p:sldId id="1155" r:id="rId4632"/>
    <p:sldId id="1156" r:id="rId4633"/>
    <p:sldId id="1157" r:id="rId4634"/>
    <p:sldId id="1158" r:id="rId4635"/>
    <p:sldId id="1159" r:id="rId4636"/>
    <p:sldId id="1160" r:id="rId4637"/>
    <p:sldId id="1161" r:id="rId4638"/>
    <p:sldId id="1131" r:id="rId4639"/>
    <p:sldId id="1132" r:id="rId4640"/>
    <p:sldId id="1133" r:id="rId4641"/>
    <p:sldId id="1134" r:id="rId4642"/>
    <p:sldId id="1135" r:id="rId4643"/>
    <p:sldId id="1136" r:id="rId4644"/>
    <p:sldId id="1138" r:id="rId4645"/>
    <p:sldId id="1139" r:id="rId4646"/>
    <p:sldId id="1140" r:id="rId4647"/>
    <p:sldId id="1141" r:id="rId4648"/>
    <p:sldId id="1142" r:id="rId4649"/>
    <p:sldId id="1143" r:id="rId4650"/>
    <p:sldId id="1144" r:id="rId4651"/>
    <p:sldId id="1145" r:id="rId4652"/>
    <p:sldId id="1106" r:id="rId4653"/>
    <p:sldId id="1107" r:id="rId4654"/>
    <p:sldId id="1108" r:id="rId4655"/>
    <p:sldId id="1109" r:id="rId4656"/>
    <p:sldId id="1110" r:id="rId4657"/>
    <p:sldId id="1111" r:id="rId4658"/>
    <p:sldId id="1112" r:id="rId4659"/>
    <p:sldId id="1113" r:id="rId4660"/>
    <p:sldId id="5390" r:id="rId4661"/>
    <p:sldId id="1115" r:id="rId4662"/>
    <p:sldId id="1116" r:id="rId4663"/>
    <p:sldId id="1118" r:id="rId4664"/>
    <p:sldId id="1120" r:id="rId4665"/>
    <p:sldId id="5391" r:id="rId4666"/>
    <p:sldId id="1122" r:id="rId4667"/>
    <p:sldId id="1123" r:id="rId4668"/>
    <p:sldId id="1124" r:id="rId4669"/>
    <p:sldId id="5498" r:id="rId4670"/>
    <p:sldId id="4476" r:id="rId4671"/>
    <p:sldId id="4477" r:id="rId4672"/>
    <p:sldId id="1128" r:id="rId4673"/>
    <p:sldId id="5499" r:id="rId4674"/>
    <p:sldId id="1071" r:id="rId4675"/>
    <p:sldId id="1072" r:id="rId4676"/>
    <p:sldId id="1073" r:id="rId4677"/>
    <p:sldId id="1074" r:id="rId4678"/>
    <p:sldId id="1075" r:id="rId4679"/>
    <p:sldId id="1076" r:id="rId4680"/>
    <p:sldId id="1078" r:id="rId4681"/>
    <p:sldId id="1079" r:id="rId4682"/>
    <p:sldId id="1080" r:id="rId4683"/>
    <p:sldId id="1081" r:id="rId4684"/>
    <p:sldId id="1082" r:id="rId4685"/>
    <p:sldId id="1083" r:id="rId4686"/>
    <p:sldId id="1084" r:id="rId4687"/>
    <p:sldId id="1085" r:id="rId4688"/>
    <p:sldId id="1086" r:id="rId4689"/>
    <p:sldId id="1047" r:id="rId4690"/>
    <p:sldId id="1048" r:id="rId4691"/>
    <p:sldId id="1049" r:id="rId4692"/>
    <p:sldId id="1050" r:id="rId4693"/>
    <p:sldId id="1051" r:id="rId4694"/>
    <p:sldId id="1052" r:id="rId4695"/>
    <p:sldId id="1053" r:id="rId4696"/>
    <p:sldId id="1054" r:id="rId4697"/>
    <p:sldId id="1055" r:id="rId4698"/>
    <p:sldId id="1056" r:id="rId4699"/>
    <p:sldId id="1057" r:id="rId4700"/>
    <p:sldId id="1058" r:id="rId4701"/>
    <p:sldId id="1059" r:id="rId4702"/>
    <p:sldId id="1060" r:id="rId4703"/>
    <p:sldId id="1061" r:id="rId4704"/>
    <p:sldId id="1062" r:id="rId4705"/>
    <p:sldId id="1063" r:id="rId4706"/>
    <p:sldId id="5502" r:id="rId4707"/>
    <p:sldId id="1064" r:id="rId4708"/>
    <p:sldId id="1065" r:id="rId4709"/>
    <p:sldId id="1066" r:id="rId4710"/>
    <p:sldId id="5504" r:id="rId4711"/>
    <p:sldId id="5503" r:id="rId4712"/>
    <p:sldId id="1069" r:id="rId4713"/>
    <p:sldId id="1070" r:id="rId4714"/>
    <p:sldId id="5505" r:id="rId4715"/>
    <p:sldId id="1003" r:id="rId4716"/>
    <p:sldId id="1004" r:id="rId4717"/>
    <p:sldId id="1006" r:id="rId4718"/>
    <p:sldId id="1008" r:id="rId4719"/>
    <p:sldId id="5506" r:id="rId4720"/>
    <p:sldId id="1022" r:id="rId4721"/>
    <p:sldId id="1023" r:id="rId4722"/>
    <p:sldId id="1024" r:id="rId4723"/>
    <p:sldId id="1025" r:id="rId4724"/>
    <p:sldId id="1026" r:id="rId4725"/>
    <p:sldId id="1027" r:id="rId4726"/>
    <p:sldId id="1028" r:id="rId4727"/>
    <p:sldId id="1029" r:id="rId4728"/>
    <p:sldId id="1030" r:id="rId4729"/>
    <p:sldId id="1031" r:id="rId4730"/>
    <p:sldId id="1032" r:id="rId4731"/>
    <p:sldId id="1033" r:id="rId4732"/>
    <p:sldId id="1034" r:id="rId4733"/>
    <p:sldId id="1035" r:id="rId4734"/>
    <p:sldId id="1036" r:id="rId4735"/>
    <p:sldId id="1037" r:id="rId4736"/>
    <p:sldId id="1038" r:id="rId4737"/>
    <p:sldId id="1039" r:id="rId4738"/>
    <p:sldId id="1040" r:id="rId4739"/>
    <p:sldId id="1041" r:id="rId4740"/>
    <p:sldId id="1042" r:id="rId4741"/>
    <p:sldId id="1043" r:id="rId4742"/>
    <p:sldId id="1044" r:id="rId4743"/>
    <p:sldId id="1045" r:id="rId4744"/>
    <p:sldId id="1046" r:id="rId4745"/>
    <p:sldId id="957" r:id="rId4746"/>
    <p:sldId id="958" r:id="rId4747"/>
    <p:sldId id="959" r:id="rId4748"/>
    <p:sldId id="5754" r:id="rId4749"/>
    <p:sldId id="962" r:id="rId4750"/>
    <p:sldId id="963" r:id="rId4751"/>
    <p:sldId id="6100" r:id="rId4752"/>
    <p:sldId id="964" r:id="rId4753"/>
    <p:sldId id="965" r:id="rId4754"/>
    <p:sldId id="966" r:id="rId4755"/>
    <p:sldId id="967" r:id="rId4756"/>
    <p:sldId id="970" r:id="rId4757"/>
    <p:sldId id="6060" r:id="rId4758"/>
    <p:sldId id="973" r:id="rId4759"/>
    <p:sldId id="974" r:id="rId4760"/>
    <p:sldId id="3918" r:id="rId4761"/>
    <p:sldId id="6253" r:id="rId4762"/>
    <p:sldId id="940" r:id="rId4763"/>
    <p:sldId id="941" r:id="rId4764"/>
    <p:sldId id="942" r:id="rId4765"/>
    <p:sldId id="943" r:id="rId4766"/>
    <p:sldId id="944" r:id="rId4767"/>
    <p:sldId id="945" r:id="rId4768"/>
    <p:sldId id="946" r:id="rId4769"/>
    <p:sldId id="947" r:id="rId4770"/>
    <p:sldId id="948" r:id="rId4771"/>
    <p:sldId id="949" r:id="rId4772"/>
    <p:sldId id="950" r:id="rId4773"/>
    <p:sldId id="951" r:id="rId4774"/>
    <p:sldId id="952" r:id="rId4775"/>
    <p:sldId id="5394" r:id="rId4776"/>
    <p:sldId id="953" r:id="rId4777"/>
    <p:sldId id="5392" r:id="rId4778"/>
    <p:sldId id="5395" r:id="rId4779"/>
    <p:sldId id="5393" r:id="rId4780"/>
    <p:sldId id="954" r:id="rId4781"/>
    <p:sldId id="955" r:id="rId4782"/>
    <p:sldId id="7406" r:id="rId4783"/>
    <p:sldId id="887" r:id="rId4784"/>
    <p:sldId id="888" r:id="rId4785"/>
    <p:sldId id="6536" r:id="rId4786"/>
    <p:sldId id="891" r:id="rId4787"/>
    <p:sldId id="892" r:id="rId4788"/>
    <p:sldId id="6538" r:id="rId4789"/>
    <p:sldId id="6537" r:id="rId4790"/>
    <p:sldId id="895" r:id="rId4791"/>
    <p:sldId id="896" r:id="rId4792"/>
    <p:sldId id="898" r:id="rId4793"/>
    <p:sldId id="6797" r:id="rId4794"/>
    <p:sldId id="6796" r:id="rId4795"/>
    <p:sldId id="900" r:id="rId4796"/>
    <p:sldId id="901" r:id="rId4797"/>
    <p:sldId id="902" r:id="rId4798"/>
    <p:sldId id="6299" r:id="rId4799"/>
    <p:sldId id="871" r:id="rId4800"/>
    <p:sldId id="872" r:id="rId4801"/>
    <p:sldId id="5183" r:id="rId4802"/>
    <p:sldId id="5185" r:id="rId4803"/>
    <p:sldId id="6300" r:id="rId4804"/>
    <p:sldId id="876" r:id="rId4805"/>
    <p:sldId id="877" r:id="rId4806"/>
    <p:sldId id="878" r:id="rId4807"/>
    <p:sldId id="880" r:id="rId4808"/>
    <p:sldId id="881" r:id="rId4809"/>
    <p:sldId id="882" r:id="rId4810"/>
    <p:sldId id="883" r:id="rId4811"/>
    <p:sldId id="884" r:id="rId4812"/>
    <p:sldId id="6241" r:id="rId4813"/>
    <p:sldId id="7110" r:id="rId4814"/>
    <p:sldId id="7111" r:id="rId4815"/>
    <p:sldId id="7015" r:id="rId4816"/>
    <p:sldId id="851" r:id="rId4817"/>
    <p:sldId id="852" r:id="rId4818"/>
    <p:sldId id="853" r:id="rId4819"/>
    <p:sldId id="854" r:id="rId4820"/>
    <p:sldId id="855" r:id="rId4821"/>
    <p:sldId id="856" r:id="rId4822"/>
    <p:sldId id="857" r:id="rId4823"/>
    <p:sldId id="858" r:id="rId4824"/>
    <p:sldId id="859" r:id="rId4825"/>
    <p:sldId id="860" r:id="rId4826"/>
    <p:sldId id="861" r:id="rId4827"/>
    <p:sldId id="862" r:id="rId4828"/>
    <p:sldId id="863" r:id="rId4829"/>
    <p:sldId id="864" r:id="rId4830"/>
    <p:sldId id="865" r:id="rId4831"/>
    <p:sldId id="866" r:id="rId4832"/>
    <p:sldId id="867" r:id="rId4833"/>
    <p:sldId id="868" r:id="rId4834"/>
    <p:sldId id="869" r:id="rId4835"/>
    <p:sldId id="870" r:id="rId4836"/>
    <p:sldId id="827" r:id="rId4837"/>
    <p:sldId id="828" r:id="rId4838"/>
    <p:sldId id="829" r:id="rId4839"/>
    <p:sldId id="830" r:id="rId4840"/>
    <p:sldId id="831" r:id="rId4841"/>
    <p:sldId id="832" r:id="rId4842"/>
    <p:sldId id="833" r:id="rId4843"/>
    <p:sldId id="834" r:id="rId4844"/>
    <p:sldId id="835" r:id="rId4845"/>
    <p:sldId id="836" r:id="rId4846"/>
    <p:sldId id="837" r:id="rId4847"/>
    <p:sldId id="838" r:id="rId4848"/>
    <p:sldId id="839" r:id="rId4849"/>
    <p:sldId id="848" r:id="rId4850"/>
    <p:sldId id="849" r:id="rId4851"/>
    <p:sldId id="850" r:id="rId4852"/>
    <p:sldId id="6798" r:id="rId4853"/>
    <p:sldId id="6804" r:id="rId4854"/>
    <p:sldId id="6805" r:id="rId4855"/>
    <p:sldId id="6799" r:id="rId4856"/>
    <p:sldId id="6800" r:id="rId4857"/>
    <p:sldId id="6801" r:id="rId4858"/>
    <p:sldId id="6802" r:id="rId4859"/>
    <p:sldId id="6803" r:id="rId4860"/>
    <p:sldId id="6806" r:id="rId4861"/>
    <p:sldId id="807" r:id="rId4862"/>
    <p:sldId id="808" r:id="rId4863"/>
    <p:sldId id="809" r:id="rId4864"/>
    <p:sldId id="810" r:id="rId4865"/>
    <p:sldId id="811" r:id="rId4866"/>
    <p:sldId id="6023" r:id="rId4867"/>
    <p:sldId id="812" r:id="rId4868"/>
    <p:sldId id="813" r:id="rId4869"/>
    <p:sldId id="814" r:id="rId4870"/>
    <p:sldId id="815" r:id="rId4871"/>
    <p:sldId id="816" r:id="rId4872"/>
    <p:sldId id="817" r:id="rId4873"/>
    <p:sldId id="819" r:id="rId4874"/>
    <p:sldId id="820" r:id="rId4875"/>
    <p:sldId id="822" r:id="rId4876"/>
    <p:sldId id="823" r:id="rId4877"/>
    <p:sldId id="6024" r:id="rId4878"/>
    <p:sldId id="825" r:id="rId4879"/>
    <p:sldId id="826" r:id="rId4880"/>
    <p:sldId id="756" r:id="rId4881"/>
    <p:sldId id="757" r:id="rId4882"/>
    <p:sldId id="758" r:id="rId4883"/>
    <p:sldId id="5808" r:id="rId4884"/>
    <p:sldId id="761" r:id="rId4885"/>
    <p:sldId id="762" r:id="rId4886"/>
    <p:sldId id="763" r:id="rId4887"/>
    <p:sldId id="5809" r:id="rId4888"/>
    <p:sldId id="766" r:id="rId4889"/>
    <p:sldId id="767" r:id="rId4890"/>
    <p:sldId id="768" r:id="rId4891"/>
    <p:sldId id="6228" r:id="rId4892"/>
    <p:sldId id="770" r:id="rId4893"/>
    <p:sldId id="771" r:id="rId4894"/>
    <p:sldId id="772" r:id="rId4895"/>
    <p:sldId id="741" r:id="rId4896"/>
    <p:sldId id="742" r:id="rId4897"/>
    <p:sldId id="743" r:id="rId4898"/>
    <p:sldId id="744" r:id="rId4899"/>
    <p:sldId id="745" r:id="rId4900"/>
    <p:sldId id="746" r:id="rId4901"/>
    <p:sldId id="747" r:id="rId4902"/>
    <p:sldId id="6589" r:id="rId4903"/>
    <p:sldId id="749" r:id="rId4904"/>
    <p:sldId id="750" r:id="rId4905"/>
    <p:sldId id="6591" r:id="rId4906"/>
    <p:sldId id="6592" r:id="rId4907"/>
    <p:sldId id="6593" r:id="rId4908"/>
    <p:sldId id="751" r:id="rId4909"/>
    <p:sldId id="6590" r:id="rId4910"/>
    <p:sldId id="753" r:id="rId4911"/>
    <p:sldId id="754" r:id="rId4912"/>
    <p:sldId id="755" r:id="rId4913"/>
    <p:sldId id="705" r:id="rId4914"/>
    <p:sldId id="706" r:id="rId4915"/>
    <p:sldId id="707" r:id="rId4916"/>
    <p:sldId id="708" r:id="rId4917"/>
    <p:sldId id="709" r:id="rId4918"/>
    <p:sldId id="710" r:id="rId4919"/>
    <p:sldId id="711" r:id="rId4920"/>
    <p:sldId id="712" r:id="rId4921"/>
    <p:sldId id="723" r:id="rId4922"/>
    <p:sldId id="724" r:id="rId4923"/>
    <p:sldId id="725" r:id="rId4924"/>
    <p:sldId id="726" r:id="rId4925"/>
    <p:sldId id="727" r:id="rId4926"/>
    <p:sldId id="728" r:id="rId4927"/>
    <p:sldId id="729" r:id="rId4928"/>
    <p:sldId id="730" r:id="rId4929"/>
    <p:sldId id="731" r:id="rId4930"/>
    <p:sldId id="732" r:id="rId4931"/>
    <p:sldId id="733" r:id="rId4932"/>
    <p:sldId id="734" r:id="rId4933"/>
    <p:sldId id="735" r:id="rId4934"/>
    <p:sldId id="736" r:id="rId4935"/>
    <p:sldId id="737" r:id="rId4936"/>
    <p:sldId id="738" r:id="rId4937"/>
    <p:sldId id="4264" r:id="rId4938"/>
    <p:sldId id="739" r:id="rId4939"/>
    <p:sldId id="740" r:id="rId4940"/>
    <p:sldId id="668" r:id="rId4941"/>
    <p:sldId id="669" r:id="rId4942"/>
    <p:sldId id="670" r:id="rId4943"/>
    <p:sldId id="671" r:id="rId4944"/>
    <p:sldId id="672" r:id="rId4945"/>
    <p:sldId id="673" r:id="rId4946"/>
    <p:sldId id="674" r:id="rId4947"/>
    <p:sldId id="675" r:id="rId4948"/>
    <p:sldId id="676" r:id="rId4949"/>
    <p:sldId id="6240" r:id="rId4950"/>
    <p:sldId id="678" r:id="rId4951"/>
    <p:sldId id="679" r:id="rId4952"/>
    <p:sldId id="680" r:id="rId4953"/>
    <p:sldId id="681" r:id="rId4954"/>
    <p:sldId id="7014" r:id="rId4955"/>
    <p:sldId id="684" r:id="rId4956"/>
    <p:sldId id="685" r:id="rId4957"/>
    <p:sldId id="652" r:id="rId4958"/>
    <p:sldId id="653" r:id="rId4959"/>
    <p:sldId id="654" r:id="rId4960"/>
    <p:sldId id="655" r:id="rId4961"/>
    <p:sldId id="656" r:id="rId4962"/>
    <p:sldId id="657" r:id="rId4963"/>
    <p:sldId id="658" r:id="rId4964"/>
    <p:sldId id="659" r:id="rId4965"/>
    <p:sldId id="660" r:id="rId4966"/>
    <p:sldId id="661" r:id="rId4967"/>
    <p:sldId id="662" r:id="rId4968"/>
    <p:sldId id="663" r:id="rId4969"/>
    <p:sldId id="664" r:id="rId4970"/>
    <p:sldId id="665" r:id="rId4971"/>
    <p:sldId id="666" r:id="rId4972"/>
    <p:sldId id="667" r:id="rId4973"/>
    <p:sldId id="496" r:id="rId4974"/>
    <p:sldId id="497" r:id="rId4975"/>
    <p:sldId id="498" r:id="rId4976"/>
    <p:sldId id="499" r:id="rId4977"/>
    <p:sldId id="500" r:id="rId4978"/>
    <p:sldId id="511" r:id="rId4979"/>
    <p:sldId id="512" r:id="rId4980"/>
    <p:sldId id="513" r:id="rId4981"/>
    <p:sldId id="514" r:id="rId4982"/>
    <p:sldId id="515" r:id="rId4983"/>
    <p:sldId id="516" r:id="rId4984"/>
    <p:sldId id="517" r:id="rId4985"/>
    <p:sldId id="518" r:id="rId4986"/>
    <p:sldId id="519" r:id="rId4987"/>
    <p:sldId id="520" r:id="rId4988"/>
    <p:sldId id="521" r:id="rId4989"/>
    <p:sldId id="522" r:id="rId4990"/>
    <p:sldId id="523" r:id="rId4991"/>
    <p:sldId id="524" r:id="rId4992"/>
    <p:sldId id="525" r:id="rId4993"/>
    <p:sldId id="526" r:id="rId4994"/>
    <p:sldId id="527" r:id="rId4995"/>
    <p:sldId id="528" r:id="rId4996"/>
    <p:sldId id="359" r:id="rId4997"/>
    <p:sldId id="360" r:id="rId4998"/>
    <p:sldId id="361" r:id="rId4999"/>
    <p:sldId id="5517" r:id="rId5000"/>
    <p:sldId id="368" r:id="rId5001"/>
    <p:sldId id="369" r:id="rId5002"/>
    <p:sldId id="370" r:id="rId5003"/>
    <p:sldId id="371" r:id="rId5004"/>
    <p:sldId id="372" r:id="rId5005"/>
    <p:sldId id="373" r:id="rId5006"/>
    <p:sldId id="4608" r:id="rId5007"/>
    <p:sldId id="4609" r:id="rId5008"/>
    <p:sldId id="4610" r:id="rId5009"/>
    <p:sldId id="344" r:id="rId5010"/>
    <p:sldId id="345" r:id="rId5011"/>
    <p:sldId id="4223" r:id="rId5012"/>
    <p:sldId id="4224" r:id="rId5013"/>
    <p:sldId id="4225" r:id="rId5014"/>
    <p:sldId id="4226" r:id="rId5015"/>
    <p:sldId id="349" r:id="rId5016"/>
    <p:sldId id="7048" r:id="rId5017"/>
    <p:sldId id="350" r:id="rId5018"/>
    <p:sldId id="351" r:id="rId5019"/>
    <p:sldId id="352" r:id="rId5020"/>
    <p:sldId id="4423" r:id="rId5021"/>
    <p:sldId id="4424" r:id="rId5022"/>
    <p:sldId id="353" r:id="rId5023"/>
    <p:sldId id="354" r:id="rId5024"/>
    <p:sldId id="7049" r:id="rId5025"/>
    <p:sldId id="356" r:id="rId5026"/>
    <p:sldId id="357" r:id="rId5027"/>
    <p:sldId id="358" r:id="rId5028"/>
    <p:sldId id="296" r:id="rId5029"/>
    <p:sldId id="297" r:id="rId5030"/>
    <p:sldId id="298" r:id="rId5031"/>
    <p:sldId id="299" r:id="rId5032"/>
    <p:sldId id="300" r:id="rId5033"/>
    <p:sldId id="301" r:id="rId5034"/>
    <p:sldId id="302" r:id="rId5035"/>
    <p:sldId id="313" r:id="rId5036"/>
    <p:sldId id="314" r:id="rId5037"/>
    <p:sldId id="315" r:id="rId5038"/>
    <p:sldId id="316" r:id="rId5039"/>
    <p:sldId id="317" r:id="rId5040"/>
    <p:sldId id="318" r:id="rId5041"/>
    <p:sldId id="319" r:id="rId5042"/>
    <p:sldId id="320" r:id="rId5043"/>
    <p:sldId id="321" r:id="rId5044"/>
    <p:sldId id="322" r:id="rId5045"/>
    <p:sldId id="323" r:id="rId5046"/>
    <p:sldId id="324" r:id="rId5047"/>
    <p:sldId id="325" r:id="rId5048"/>
    <p:sldId id="326" r:id="rId5049"/>
    <p:sldId id="327" r:id="rId5050"/>
    <p:sldId id="328" r:id="rId5051"/>
    <p:sldId id="329" r:id="rId5052"/>
    <p:sldId id="330" r:id="rId5053"/>
    <p:sldId id="331" r:id="rId5054"/>
    <p:sldId id="332" r:id="rId5055"/>
    <p:sldId id="333" r:id="rId5056"/>
    <p:sldId id="334" r:id="rId5057"/>
    <p:sldId id="335" r:id="rId5058"/>
    <p:sldId id="336" r:id="rId5059"/>
    <p:sldId id="337" r:id="rId5060"/>
    <p:sldId id="338" r:id="rId5061"/>
    <p:sldId id="339" r:id="rId5062"/>
    <p:sldId id="340" r:id="rId5063"/>
    <p:sldId id="262" r:id="rId5064"/>
    <p:sldId id="263" r:id="rId5065"/>
    <p:sldId id="264" r:id="rId5066"/>
    <p:sldId id="265" r:id="rId5067"/>
    <p:sldId id="266" r:id="rId5068"/>
    <p:sldId id="267" r:id="rId5069"/>
    <p:sldId id="268" r:id="rId5070"/>
    <p:sldId id="269" r:id="rId5071"/>
    <p:sldId id="270" r:id="rId5072"/>
    <p:sldId id="271" r:id="rId5073"/>
    <p:sldId id="272" r:id="rId5074"/>
    <p:sldId id="273" r:id="rId5075"/>
    <p:sldId id="274" r:id="rId5076"/>
    <p:sldId id="275" r:id="rId5077"/>
    <p:sldId id="276" r:id="rId507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3" autoAdjust="0"/>
    <p:restoredTop sz="94660"/>
  </p:normalViewPr>
  <p:slideViewPr>
    <p:cSldViewPr snapToGrid="0">
      <p:cViewPr varScale="1">
        <p:scale>
          <a:sx n="96" d="100"/>
          <a:sy n="96" d="100"/>
        </p:scale>
        <p:origin x="612"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827" Type="http://schemas.openxmlformats.org/officeDocument/2006/relationships/slide" Target="slides/slide1826.xml"/><Relationship Id="rId3182" Type="http://schemas.openxmlformats.org/officeDocument/2006/relationships/slide" Target="slides/slide3181.xml"/><Relationship Id="rId4233" Type="http://schemas.openxmlformats.org/officeDocument/2006/relationships/slide" Target="slides/slide4232.xml"/><Relationship Id="rId3999" Type="http://schemas.openxmlformats.org/officeDocument/2006/relationships/slide" Target="slides/slide3998.xml"/><Relationship Id="rId4300" Type="http://schemas.openxmlformats.org/officeDocument/2006/relationships/slide" Target="slides/slide4299.xml"/><Relationship Id="rId170" Type="http://schemas.openxmlformats.org/officeDocument/2006/relationships/slide" Target="slides/slide169.xml"/><Relationship Id="rId5074" Type="http://schemas.openxmlformats.org/officeDocument/2006/relationships/slide" Target="slides/slide5073.xml"/><Relationship Id="rId987" Type="http://schemas.openxmlformats.org/officeDocument/2006/relationships/slide" Target="slides/slide986.xml"/><Relationship Id="rId2668" Type="http://schemas.openxmlformats.org/officeDocument/2006/relationships/slide" Target="slides/slide2667.xml"/><Relationship Id="rId3719" Type="http://schemas.openxmlformats.org/officeDocument/2006/relationships/slide" Target="slides/slide3718.xml"/><Relationship Id="rId4090" Type="http://schemas.openxmlformats.org/officeDocument/2006/relationships/slide" Target="slides/slide4089.xml"/><Relationship Id="rId1684" Type="http://schemas.openxmlformats.org/officeDocument/2006/relationships/slide" Target="slides/slide1683.xml"/><Relationship Id="rId2735" Type="http://schemas.openxmlformats.org/officeDocument/2006/relationships/slide" Target="slides/slide2734.xml"/><Relationship Id="rId707" Type="http://schemas.openxmlformats.org/officeDocument/2006/relationships/slide" Target="slides/slide706.xml"/><Relationship Id="rId1337" Type="http://schemas.openxmlformats.org/officeDocument/2006/relationships/slide" Target="slides/slide1336.xml"/><Relationship Id="rId1751" Type="http://schemas.openxmlformats.org/officeDocument/2006/relationships/slide" Target="slides/slide1750.xml"/><Relationship Id="rId2802" Type="http://schemas.openxmlformats.org/officeDocument/2006/relationships/slide" Target="slides/slide2801.xml"/><Relationship Id="rId43" Type="http://schemas.openxmlformats.org/officeDocument/2006/relationships/slide" Target="slides/slide42.xml"/><Relationship Id="rId1404" Type="http://schemas.openxmlformats.org/officeDocument/2006/relationships/slide" Target="slides/slide1403.xml"/><Relationship Id="rId3576" Type="http://schemas.openxmlformats.org/officeDocument/2006/relationships/slide" Target="slides/slide3575.xml"/><Relationship Id="rId4627" Type="http://schemas.openxmlformats.org/officeDocument/2006/relationships/slide" Target="slides/slide4626.xml"/><Relationship Id="rId4974" Type="http://schemas.openxmlformats.org/officeDocument/2006/relationships/slide" Target="slides/slide4973.xml"/><Relationship Id="rId497" Type="http://schemas.openxmlformats.org/officeDocument/2006/relationships/slide" Target="slides/slide496.xml"/><Relationship Id="rId2178" Type="http://schemas.openxmlformats.org/officeDocument/2006/relationships/slide" Target="slides/slide2177.xml"/><Relationship Id="rId3229" Type="http://schemas.openxmlformats.org/officeDocument/2006/relationships/slide" Target="slides/slide3228.xml"/><Relationship Id="rId3990" Type="http://schemas.openxmlformats.org/officeDocument/2006/relationships/slide" Target="slides/slide3989.xml"/><Relationship Id="rId1194" Type="http://schemas.openxmlformats.org/officeDocument/2006/relationships/slide" Target="slides/slide1193.xml"/><Relationship Id="rId2592" Type="http://schemas.openxmlformats.org/officeDocument/2006/relationships/slide" Target="slides/slide2591.xml"/><Relationship Id="rId3643" Type="http://schemas.openxmlformats.org/officeDocument/2006/relationships/slide" Target="slides/slide3642.xml"/><Relationship Id="rId217" Type="http://schemas.openxmlformats.org/officeDocument/2006/relationships/slide" Target="slides/slide216.xml"/><Relationship Id="rId564" Type="http://schemas.openxmlformats.org/officeDocument/2006/relationships/slide" Target="slides/slide563.xml"/><Relationship Id="rId2245" Type="http://schemas.openxmlformats.org/officeDocument/2006/relationships/slide" Target="slides/slide2244.xml"/><Relationship Id="rId3710" Type="http://schemas.openxmlformats.org/officeDocument/2006/relationships/slide" Target="slides/slide3709.xml"/><Relationship Id="rId631" Type="http://schemas.openxmlformats.org/officeDocument/2006/relationships/slide" Target="slides/slide630.xml"/><Relationship Id="rId1261" Type="http://schemas.openxmlformats.org/officeDocument/2006/relationships/slide" Target="slides/slide1260.xml"/><Relationship Id="rId2312" Type="http://schemas.openxmlformats.org/officeDocument/2006/relationships/slide" Target="slides/slide2311.xml"/><Relationship Id="rId4484" Type="http://schemas.openxmlformats.org/officeDocument/2006/relationships/slide" Target="slides/slide4483.xml"/><Relationship Id="rId3086" Type="http://schemas.openxmlformats.org/officeDocument/2006/relationships/slide" Target="slides/slide3085.xml"/><Relationship Id="rId4137" Type="http://schemas.openxmlformats.org/officeDocument/2006/relationships/slide" Target="slides/slide4136.xml"/><Relationship Id="rId4551" Type="http://schemas.openxmlformats.org/officeDocument/2006/relationships/slide" Target="slides/slide4550.xml"/><Relationship Id="rId3153" Type="http://schemas.openxmlformats.org/officeDocument/2006/relationships/slide" Target="slides/slide3152.xml"/><Relationship Id="rId4204" Type="http://schemas.openxmlformats.org/officeDocument/2006/relationships/slide" Target="slides/slide4203.xml"/><Relationship Id="rId141" Type="http://schemas.openxmlformats.org/officeDocument/2006/relationships/slide" Target="slides/slide140.xml"/><Relationship Id="rId3220" Type="http://schemas.openxmlformats.org/officeDocument/2006/relationships/slide" Target="slides/slide3219.xml"/><Relationship Id="rId7" Type="http://schemas.openxmlformats.org/officeDocument/2006/relationships/slide" Target="slides/slide6.xml"/><Relationship Id="rId2986" Type="http://schemas.openxmlformats.org/officeDocument/2006/relationships/slide" Target="slides/slide2985.xml"/><Relationship Id="rId958" Type="http://schemas.openxmlformats.org/officeDocument/2006/relationships/slide" Target="slides/slide957.xml"/><Relationship Id="rId1588" Type="http://schemas.openxmlformats.org/officeDocument/2006/relationships/slide" Target="slides/slide1587.xml"/><Relationship Id="rId2639" Type="http://schemas.openxmlformats.org/officeDocument/2006/relationships/slide" Target="slides/slide2638.xml"/><Relationship Id="rId5045" Type="http://schemas.openxmlformats.org/officeDocument/2006/relationships/slide" Target="slides/slide5044.xml"/><Relationship Id="rId1655" Type="http://schemas.openxmlformats.org/officeDocument/2006/relationships/slide" Target="slides/slide1654.xml"/><Relationship Id="rId2706" Type="http://schemas.openxmlformats.org/officeDocument/2006/relationships/slide" Target="slides/slide2705.xml"/><Relationship Id="rId4061" Type="http://schemas.openxmlformats.org/officeDocument/2006/relationships/slide" Target="slides/slide4060.xml"/><Relationship Id="rId1308" Type="http://schemas.openxmlformats.org/officeDocument/2006/relationships/slide" Target="slides/slide1307.xml"/><Relationship Id="rId1722" Type="http://schemas.openxmlformats.org/officeDocument/2006/relationships/slide" Target="slides/slide1721.xml"/><Relationship Id="rId4878" Type="http://schemas.openxmlformats.org/officeDocument/2006/relationships/slide" Target="slides/slide4877.xml"/><Relationship Id="rId14" Type="http://schemas.openxmlformats.org/officeDocument/2006/relationships/slide" Target="slides/slide13.xml"/><Relationship Id="rId3894" Type="http://schemas.openxmlformats.org/officeDocument/2006/relationships/slide" Target="slides/slide3893.xml"/><Relationship Id="rId4945" Type="http://schemas.openxmlformats.org/officeDocument/2006/relationships/slide" Target="slides/slide4944.xml"/><Relationship Id="rId2496" Type="http://schemas.openxmlformats.org/officeDocument/2006/relationships/slide" Target="slides/slide2495.xml"/><Relationship Id="rId3547" Type="http://schemas.openxmlformats.org/officeDocument/2006/relationships/slide" Target="slides/slide3546.xml"/><Relationship Id="rId3961" Type="http://schemas.openxmlformats.org/officeDocument/2006/relationships/slide" Target="slides/slide3960.xml"/><Relationship Id="rId468" Type="http://schemas.openxmlformats.org/officeDocument/2006/relationships/slide" Target="slides/slide467.xml"/><Relationship Id="rId882" Type="http://schemas.openxmlformats.org/officeDocument/2006/relationships/slide" Target="slides/slide881.xml"/><Relationship Id="rId1098" Type="http://schemas.openxmlformats.org/officeDocument/2006/relationships/slide" Target="slides/slide1097.xml"/><Relationship Id="rId2149" Type="http://schemas.openxmlformats.org/officeDocument/2006/relationships/slide" Target="slides/slide2148.xml"/><Relationship Id="rId2563" Type="http://schemas.openxmlformats.org/officeDocument/2006/relationships/slide" Target="slides/slide2562.xml"/><Relationship Id="rId3614" Type="http://schemas.openxmlformats.org/officeDocument/2006/relationships/slide" Target="slides/slide3613.xml"/><Relationship Id="rId535" Type="http://schemas.openxmlformats.org/officeDocument/2006/relationships/slide" Target="slides/slide534.xml"/><Relationship Id="rId1165" Type="http://schemas.openxmlformats.org/officeDocument/2006/relationships/slide" Target="slides/slide1164.xml"/><Relationship Id="rId2216" Type="http://schemas.openxmlformats.org/officeDocument/2006/relationships/slide" Target="slides/slide2215.xml"/><Relationship Id="rId2630" Type="http://schemas.openxmlformats.org/officeDocument/2006/relationships/slide" Target="slides/slide2629.xml"/><Relationship Id="rId602" Type="http://schemas.openxmlformats.org/officeDocument/2006/relationships/slide" Target="slides/slide601.xml"/><Relationship Id="rId1232" Type="http://schemas.openxmlformats.org/officeDocument/2006/relationships/slide" Target="slides/slide1231.xml"/><Relationship Id="rId4388" Type="http://schemas.openxmlformats.org/officeDocument/2006/relationships/slide" Target="slides/slide4387.xml"/><Relationship Id="rId3057" Type="http://schemas.openxmlformats.org/officeDocument/2006/relationships/slide" Target="slides/slide3056.xml"/><Relationship Id="rId4108" Type="http://schemas.openxmlformats.org/officeDocument/2006/relationships/slide" Target="slides/slide4107.xml"/><Relationship Id="rId4455" Type="http://schemas.openxmlformats.org/officeDocument/2006/relationships/slide" Target="slides/slide4454.xml"/><Relationship Id="rId3471" Type="http://schemas.openxmlformats.org/officeDocument/2006/relationships/slide" Target="slides/slide3470.xml"/><Relationship Id="rId4522" Type="http://schemas.openxmlformats.org/officeDocument/2006/relationships/slide" Target="slides/slide4521.xml"/><Relationship Id="rId392" Type="http://schemas.openxmlformats.org/officeDocument/2006/relationships/slide" Target="slides/slide391.xml"/><Relationship Id="rId2073" Type="http://schemas.openxmlformats.org/officeDocument/2006/relationships/slide" Target="slides/slide2072.xml"/><Relationship Id="rId3124" Type="http://schemas.openxmlformats.org/officeDocument/2006/relationships/slide" Target="slides/slide3123.xml"/><Relationship Id="rId2140" Type="http://schemas.openxmlformats.org/officeDocument/2006/relationships/slide" Target="slides/slide2139.xml"/><Relationship Id="rId112" Type="http://schemas.openxmlformats.org/officeDocument/2006/relationships/slide" Target="slides/slide111.xml"/><Relationship Id="rId2957" Type="http://schemas.openxmlformats.org/officeDocument/2006/relationships/slide" Target="slides/slide2956.xml"/><Relationship Id="rId5016" Type="http://schemas.openxmlformats.org/officeDocument/2006/relationships/slide" Target="slides/slide5015.xml"/><Relationship Id="rId929" Type="http://schemas.openxmlformats.org/officeDocument/2006/relationships/slide" Target="slides/slide928.xml"/><Relationship Id="rId1559" Type="http://schemas.openxmlformats.org/officeDocument/2006/relationships/slide" Target="slides/slide1558.xml"/><Relationship Id="rId1973" Type="http://schemas.openxmlformats.org/officeDocument/2006/relationships/slide" Target="slides/slide1972.xml"/><Relationship Id="rId4032" Type="http://schemas.openxmlformats.org/officeDocument/2006/relationships/slide" Target="slides/slide4031.xml"/><Relationship Id="rId1626" Type="http://schemas.openxmlformats.org/officeDocument/2006/relationships/slide" Target="slides/slide1625.xml"/><Relationship Id="rId3798" Type="http://schemas.openxmlformats.org/officeDocument/2006/relationships/slide" Target="slides/slide3797.xml"/><Relationship Id="rId4849" Type="http://schemas.openxmlformats.org/officeDocument/2006/relationships/slide" Target="slides/slide4848.xml"/><Relationship Id="rId3865" Type="http://schemas.openxmlformats.org/officeDocument/2006/relationships/slide" Target="slides/slide3864.xml"/><Relationship Id="rId4916" Type="http://schemas.openxmlformats.org/officeDocument/2006/relationships/slide" Target="slides/slide4915.xml"/><Relationship Id="rId786" Type="http://schemas.openxmlformats.org/officeDocument/2006/relationships/slide" Target="slides/slide785.xml"/><Relationship Id="rId2467" Type="http://schemas.openxmlformats.org/officeDocument/2006/relationships/slide" Target="slides/slide2466.xml"/><Relationship Id="rId3518" Type="http://schemas.openxmlformats.org/officeDocument/2006/relationships/slide" Target="slides/slide3517.xml"/><Relationship Id="rId439" Type="http://schemas.openxmlformats.org/officeDocument/2006/relationships/slide" Target="slides/slide438.xml"/><Relationship Id="rId1069" Type="http://schemas.openxmlformats.org/officeDocument/2006/relationships/slide" Target="slides/slide1068.xml"/><Relationship Id="rId1483" Type="http://schemas.openxmlformats.org/officeDocument/2006/relationships/slide" Target="slides/slide1482.xml"/><Relationship Id="rId2881" Type="http://schemas.openxmlformats.org/officeDocument/2006/relationships/slide" Target="slides/slide2880.xml"/><Relationship Id="rId3932" Type="http://schemas.openxmlformats.org/officeDocument/2006/relationships/slide" Target="slides/slide3931.xml"/><Relationship Id="rId506" Type="http://schemas.openxmlformats.org/officeDocument/2006/relationships/slide" Target="slides/slide505.xml"/><Relationship Id="rId853" Type="http://schemas.openxmlformats.org/officeDocument/2006/relationships/slide" Target="slides/slide852.xml"/><Relationship Id="rId1136" Type="http://schemas.openxmlformats.org/officeDocument/2006/relationships/slide" Target="slides/slide1135.xml"/><Relationship Id="rId2534" Type="http://schemas.openxmlformats.org/officeDocument/2006/relationships/slide" Target="slides/slide2533.xml"/><Relationship Id="rId920" Type="http://schemas.openxmlformats.org/officeDocument/2006/relationships/slide" Target="slides/slide919.xml"/><Relationship Id="rId1550" Type="http://schemas.openxmlformats.org/officeDocument/2006/relationships/slide" Target="slides/slide1549.xml"/><Relationship Id="rId2601" Type="http://schemas.openxmlformats.org/officeDocument/2006/relationships/slide" Target="slides/slide2600.xml"/><Relationship Id="rId1203" Type="http://schemas.openxmlformats.org/officeDocument/2006/relationships/slide" Target="slides/slide1202.xml"/><Relationship Id="rId4359" Type="http://schemas.openxmlformats.org/officeDocument/2006/relationships/slide" Target="slides/slide4358.xml"/><Relationship Id="rId4773" Type="http://schemas.openxmlformats.org/officeDocument/2006/relationships/slide" Target="slides/slide4772.xml"/><Relationship Id="rId3375" Type="http://schemas.openxmlformats.org/officeDocument/2006/relationships/slide" Target="slides/slide3374.xml"/><Relationship Id="rId4426" Type="http://schemas.openxmlformats.org/officeDocument/2006/relationships/slide" Target="slides/slide4425.xml"/><Relationship Id="rId4840" Type="http://schemas.openxmlformats.org/officeDocument/2006/relationships/slide" Target="slides/slide4839.xml"/><Relationship Id="rId296" Type="http://schemas.openxmlformats.org/officeDocument/2006/relationships/slide" Target="slides/slide295.xml"/><Relationship Id="rId2391" Type="http://schemas.openxmlformats.org/officeDocument/2006/relationships/slide" Target="slides/slide2390.xml"/><Relationship Id="rId3028" Type="http://schemas.openxmlformats.org/officeDocument/2006/relationships/slide" Target="slides/slide3027.xml"/><Relationship Id="rId3442" Type="http://schemas.openxmlformats.org/officeDocument/2006/relationships/slide" Target="slides/slide3441.xml"/><Relationship Id="rId363" Type="http://schemas.openxmlformats.org/officeDocument/2006/relationships/slide" Target="slides/slide362.xml"/><Relationship Id="rId2044" Type="http://schemas.openxmlformats.org/officeDocument/2006/relationships/slide" Target="slides/slide2043.xml"/><Relationship Id="rId430" Type="http://schemas.openxmlformats.org/officeDocument/2006/relationships/slide" Target="slides/slide429.xml"/><Relationship Id="rId1060" Type="http://schemas.openxmlformats.org/officeDocument/2006/relationships/slide" Target="slides/slide1059.xml"/><Relationship Id="rId2111" Type="http://schemas.openxmlformats.org/officeDocument/2006/relationships/slide" Target="slides/slide2110.xml"/><Relationship Id="rId1877" Type="http://schemas.openxmlformats.org/officeDocument/2006/relationships/slide" Target="slides/slide1876.xml"/><Relationship Id="rId2928" Type="http://schemas.openxmlformats.org/officeDocument/2006/relationships/slide" Target="slides/slide2927.xml"/><Relationship Id="rId4283" Type="http://schemas.openxmlformats.org/officeDocument/2006/relationships/slide" Target="slides/slide4282.xml"/><Relationship Id="rId1944" Type="http://schemas.openxmlformats.org/officeDocument/2006/relationships/slide" Target="slides/slide1943.xml"/><Relationship Id="rId4350" Type="http://schemas.openxmlformats.org/officeDocument/2006/relationships/slide" Target="slides/slide4349.xml"/><Relationship Id="rId4003" Type="http://schemas.openxmlformats.org/officeDocument/2006/relationships/slide" Target="slides/slide4002.xml"/><Relationship Id="rId3769" Type="http://schemas.openxmlformats.org/officeDocument/2006/relationships/slide" Target="slides/slide3768.xml"/><Relationship Id="rId2785" Type="http://schemas.openxmlformats.org/officeDocument/2006/relationships/slide" Target="slides/slide2784.xml"/><Relationship Id="rId3836" Type="http://schemas.openxmlformats.org/officeDocument/2006/relationships/slide" Target="slides/slide3835.xml"/><Relationship Id="rId757" Type="http://schemas.openxmlformats.org/officeDocument/2006/relationships/slide" Target="slides/slide756.xml"/><Relationship Id="rId1387" Type="http://schemas.openxmlformats.org/officeDocument/2006/relationships/slide" Target="slides/slide1386.xml"/><Relationship Id="rId2438" Type="http://schemas.openxmlformats.org/officeDocument/2006/relationships/slide" Target="slides/slide2437.xml"/><Relationship Id="rId2852" Type="http://schemas.openxmlformats.org/officeDocument/2006/relationships/slide" Target="slides/slide2851.xml"/><Relationship Id="rId3903" Type="http://schemas.openxmlformats.org/officeDocument/2006/relationships/slide" Target="slides/slide3902.xml"/><Relationship Id="rId93" Type="http://schemas.openxmlformats.org/officeDocument/2006/relationships/slide" Target="slides/slide92.xml"/><Relationship Id="rId824" Type="http://schemas.openxmlformats.org/officeDocument/2006/relationships/slide" Target="slides/slide823.xml"/><Relationship Id="rId1454" Type="http://schemas.openxmlformats.org/officeDocument/2006/relationships/slide" Target="slides/slide1453.xml"/><Relationship Id="rId2505" Type="http://schemas.openxmlformats.org/officeDocument/2006/relationships/slide" Target="slides/slide2504.xml"/><Relationship Id="rId1107" Type="http://schemas.openxmlformats.org/officeDocument/2006/relationships/slide" Target="slides/slide1106.xml"/><Relationship Id="rId1521" Type="http://schemas.openxmlformats.org/officeDocument/2006/relationships/slide" Target="slides/slide1520.xml"/><Relationship Id="rId4677" Type="http://schemas.openxmlformats.org/officeDocument/2006/relationships/slide" Target="slides/slide4676.xml"/><Relationship Id="rId3279" Type="http://schemas.openxmlformats.org/officeDocument/2006/relationships/slide" Target="slides/slide3278.xml"/><Relationship Id="rId3693" Type="http://schemas.openxmlformats.org/officeDocument/2006/relationships/slide" Target="slides/slide3692.xml"/><Relationship Id="rId2295" Type="http://schemas.openxmlformats.org/officeDocument/2006/relationships/slide" Target="slides/slide2294.xml"/><Relationship Id="rId3346" Type="http://schemas.openxmlformats.org/officeDocument/2006/relationships/slide" Target="slides/slide3345.xml"/><Relationship Id="rId4744" Type="http://schemas.openxmlformats.org/officeDocument/2006/relationships/slide" Target="slides/slide4743.xml"/><Relationship Id="rId267" Type="http://schemas.openxmlformats.org/officeDocument/2006/relationships/slide" Target="slides/slide266.xml"/><Relationship Id="rId3760" Type="http://schemas.openxmlformats.org/officeDocument/2006/relationships/slide" Target="slides/slide3759.xml"/><Relationship Id="rId4811" Type="http://schemas.openxmlformats.org/officeDocument/2006/relationships/slide" Target="slides/slide4810.xml"/><Relationship Id="rId681" Type="http://schemas.openxmlformats.org/officeDocument/2006/relationships/slide" Target="slides/slide680.xml"/><Relationship Id="rId2362" Type="http://schemas.openxmlformats.org/officeDocument/2006/relationships/slide" Target="slides/slide2361.xml"/><Relationship Id="rId3413" Type="http://schemas.openxmlformats.org/officeDocument/2006/relationships/slide" Target="slides/slide3412.xml"/><Relationship Id="rId334" Type="http://schemas.openxmlformats.org/officeDocument/2006/relationships/slide" Target="slides/slide333.xml"/><Relationship Id="rId2015" Type="http://schemas.openxmlformats.org/officeDocument/2006/relationships/slide" Target="slides/slide2014.xml"/><Relationship Id="rId401" Type="http://schemas.openxmlformats.org/officeDocument/2006/relationships/slide" Target="slides/slide400.xml"/><Relationship Id="rId1031" Type="http://schemas.openxmlformats.org/officeDocument/2006/relationships/slide" Target="slides/slide1030.xml"/><Relationship Id="rId4187" Type="http://schemas.openxmlformats.org/officeDocument/2006/relationships/slide" Target="slides/slide4186.xml"/><Relationship Id="rId4254" Type="http://schemas.openxmlformats.org/officeDocument/2006/relationships/slide" Target="slides/slide4253.xml"/><Relationship Id="rId1848" Type="http://schemas.openxmlformats.org/officeDocument/2006/relationships/slide" Target="slides/slide1847.xml"/><Relationship Id="rId3270" Type="http://schemas.openxmlformats.org/officeDocument/2006/relationships/slide" Target="slides/slide3269.xml"/><Relationship Id="rId4321" Type="http://schemas.openxmlformats.org/officeDocument/2006/relationships/slide" Target="slides/slide4320.xml"/><Relationship Id="rId191" Type="http://schemas.openxmlformats.org/officeDocument/2006/relationships/slide" Target="slides/slide190.xml"/><Relationship Id="rId1915" Type="http://schemas.openxmlformats.org/officeDocument/2006/relationships/slide" Target="slides/slide1914.xml"/><Relationship Id="rId2689" Type="http://schemas.openxmlformats.org/officeDocument/2006/relationships/slide" Target="slides/slide2688.xml"/><Relationship Id="rId2756" Type="http://schemas.openxmlformats.org/officeDocument/2006/relationships/slide" Target="slides/slide2755.xml"/><Relationship Id="rId3807" Type="http://schemas.openxmlformats.org/officeDocument/2006/relationships/slide" Target="slides/slide3806.xml"/><Relationship Id="rId728" Type="http://schemas.openxmlformats.org/officeDocument/2006/relationships/slide" Target="slides/slide727.xml"/><Relationship Id="rId1358" Type="http://schemas.openxmlformats.org/officeDocument/2006/relationships/slide" Target="slides/slide1357.xml"/><Relationship Id="rId1772" Type="http://schemas.openxmlformats.org/officeDocument/2006/relationships/slide" Target="slides/slide1771.xml"/><Relationship Id="rId2409" Type="http://schemas.openxmlformats.org/officeDocument/2006/relationships/slide" Target="slides/slide2408.xml"/><Relationship Id="rId64" Type="http://schemas.openxmlformats.org/officeDocument/2006/relationships/slide" Target="slides/slide63.xml"/><Relationship Id="rId1425" Type="http://schemas.openxmlformats.org/officeDocument/2006/relationships/slide" Target="slides/slide1424.xml"/><Relationship Id="rId2823" Type="http://schemas.openxmlformats.org/officeDocument/2006/relationships/slide" Target="slides/slide2822.xml"/><Relationship Id="rId4995" Type="http://schemas.openxmlformats.org/officeDocument/2006/relationships/slide" Target="slides/slide4994.xml"/><Relationship Id="rId2199" Type="http://schemas.openxmlformats.org/officeDocument/2006/relationships/slide" Target="slides/slide2198.xml"/><Relationship Id="rId3597" Type="http://schemas.openxmlformats.org/officeDocument/2006/relationships/slide" Target="slides/slide3596.xml"/><Relationship Id="rId4648" Type="http://schemas.openxmlformats.org/officeDocument/2006/relationships/slide" Target="slides/slide4647.xml"/><Relationship Id="rId3664" Type="http://schemas.openxmlformats.org/officeDocument/2006/relationships/slide" Target="slides/slide3663.xml"/><Relationship Id="rId4715" Type="http://schemas.openxmlformats.org/officeDocument/2006/relationships/slide" Target="slides/slide4714.xml"/><Relationship Id="rId585" Type="http://schemas.openxmlformats.org/officeDocument/2006/relationships/slide" Target="slides/slide584.xml"/><Relationship Id="rId2266" Type="http://schemas.openxmlformats.org/officeDocument/2006/relationships/slide" Target="slides/slide2265.xml"/><Relationship Id="rId2680" Type="http://schemas.openxmlformats.org/officeDocument/2006/relationships/slide" Target="slides/slide2679.xml"/><Relationship Id="rId3317" Type="http://schemas.openxmlformats.org/officeDocument/2006/relationships/slide" Target="slides/slide3316.xml"/><Relationship Id="rId3731" Type="http://schemas.openxmlformats.org/officeDocument/2006/relationships/slide" Target="slides/slide3730.xml"/><Relationship Id="rId238" Type="http://schemas.openxmlformats.org/officeDocument/2006/relationships/slide" Target="slides/slide237.xml"/><Relationship Id="rId652" Type="http://schemas.openxmlformats.org/officeDocument/2006/relationships/slide" Target="slides/slide651.xml"/><Relationship Id="rId1282" Type="http://schemas.openxmlformats.org/officeDocument/2006/relationships/slide" Target="slides/slide1281.xml"/><Relationship Id="rId2333" Type="http://schemas.openxmlformats.org/officeDocument/2006/relationships/slide" Target="slides/slide2332.xml"/><Relationship Id="rId305" Type="http://schemas.openxmlformats.org/officeDocument/2006/relationships/slide" Target="slides/slide304.xml"/><Relationship Id="rId2400" Type="http://schemas.openxmlformats.org/officeDocument/2006/relationships/slide" Target="slides/slide2399.xml"/><Relationship Id="rId1002" Type="http://schemas.openxmlformats.org/officeDocument/2006/relationships/slide" Target="slides/slide1001.xml"/><Relationship Id="rId4158" Type="http://schemas.openxmlformats.org/officeDocument/2006/relationships/slide" Target="slides/slide4157.xml"/><Relationship Id="rId3174" Type="http://schemas.openxmlformats.org/officeDocument/2006/relationships/slide" Target="slides/slide3173.xml"/><Relationship Id="rId4572" Type="http://schemas.openxmlformats.org/officeDocument/2006/relationships/slide" Target="slides/slide4571.xml"/><Relationship Id="rId1819" Type="http://schemas.openxmlformats.org/officeDocument/2006/relationships/slide" Target="slides/slide1818.xml"/><Relationship Id="rId4225" Type="http://schemas.openxmlformats.org/officeDocument/2006/relationships/slide" Target="slides/slide4224.xml"/><Relationship Id="rId2190" Type="http://schemas.openxmlformats.org/officeDocument/2006/relationships/slide" Target="slides/slide2189.xml"/><Relationship Id="rId3241" Type="http://schemas.openxmlformats.org/officeDocument/2006/relationships/slide" Target="slides/slide3240.xml"/><Relationship Id="rId162" Type="http://schemas.openxmlformats.org/officeDocument/2006/relationships/slide" Target="slides/slide161.xml"/><Relationship Id="rId979" Type="http://schemas.openxmlformats.org/officeDocument/2006/relationships/slide" Target="slides/slide978.xml"/><Relationship Id="rId5066" Type="http://schemas.openxmlformats.org/officeDocument/2006/relationships/slide" Target="slides/slide5065.xml"/><Relationship Id="rId4082" Type="http://schemas.openxmlformats.org/officeDocument/2006/relationships/slide" Target="slides/slide4081.xml"/><Relationship Id="rId1676" Type="http://schemas.openxmlformats.org/officeDocument/2006/relationships/slide" Target="slides/slide1675.xml"/><Relationship Id="rId2727" Type="http://schemas.openxmlformats.org/officeDocument/2006/relationships/slide" Target="slides/slide2726.xml"/><Relationship Id="rId1329" Type="http://schemas.openxmlformats.org/officeDocument/2006/relationships/slide" Target="slides/slide1328.xml"/><Relationship Id="rId1743" Type="http://schemas.openxmlformats.org/officeDocument/2006/relationships/slide" Target="slides/slide1742.xml"/><Relationship Id="rId4899" Type="http://schemas.openxmlformats.org/officeDocument/2006/relationships/slide" Target="slides/slide4898.xml"/><Relationship Id="rId35" Type="http://schemas.openxmlformats.org/officeDocument/2006/relationships/slide" Target="slides/slide34.xml"/><Relationship Id="rId1810" Type="http://schemas.openxmlformats.org/officeDocument/2006/relationships/slide" Target="slides/slide1809.xml"/><Relationship Id="rId4966" Type="http://schemas.openxmlformats.org/officeDocument/2006/relationships/slide" Target="slides/slide4965.xml"/><Relationship Id="rId3568" Type="http://schemas.openxmlformats.org/officeDocument/2006/relationships/slide" Target="slides/slide3567.xml"/><Relationship Id="rId3982" Type="http://schemas.openxmlformats.org/officeDocument/2006/relationships/slide" Target="slides/slide3981.xml"/><Relationship Id="rId4619" Type="http://schemas.openxmlformats.org/officeDocument/2006/relationships/slide" Target="slides/slide4618.xml"/><Relationship Id="rId489" Type="http://schemas.openxmlformats.org/officeDocument/2006/relationships/slide" Target="slides/slide488.xml"/><Relationship Id="rId2584" Type="http://schemas.openxmlformats.org/officeDocument/2006/relationships/slide" Target="slides/slide2583.xml"/><Relationship Id="rId3635" Type="http://schemas.openxmlformats.org/officeDocument/2006/relationships/slide" Target="slides/slide3634.xml"/><Relationship Id="rId556" Type="http://schemas.openxmlformats.org/officeDocument/2006/relationships/slide" Target="slides/slide555.xml"/><Relationship Id="rId1186" Type="http://schemas.openxmlformats.org/officeDocument/2006/relationships/slide" Target="slides/slide1185.xml"/><Relationship Id="rId2237" Type="http://schemas.openxmlformats.org/officeDocument/2006/relationships/slide" Target="slides/slide2236.xml"/><Relationship Id="rId209" Type="http://schemas.openxmlformats.org/officeDocument/2006/relationships/slide" Target="slides/slide208.xml"/><Relationship Id="rId970" Type="http://schemas.openxmlformats.org/officeDocument/2006/relationships/slide" Target="slides/slide969.xml"/><Relationship Id="rId1253" Type="http://schemas.openxmlformats.org/officeDocument/2006/relationships/slide" Target="slides/slide1252.xml"/><Relationship Id="rId2651" Type="http://schemas.openxmlformats.org/officeDocument/2006/relationships/slide" Target="slides/slide2650.xml"/><Relationship Id="rId3702" Type="http://schemas.openxmlformats.org/officeDocument/2006/relationships/slide" Target="slides/slide3701.xml"/><Relationship Id="rId623" Type="http://schemas.openxmlformats.org/officeDocument/2006/relationships/slide" Target="slides/slide622.xml"/><Relationship Id="rId2304" Type="http://schemas.openxmlformats.org/officeDocument/2006/relationships/slide" Target="slides/slide2303.xml"/><Relationship Id="rId1320" Type="http://schemas.openxmlformats.org/officeDocument/2006/relationships/slide" Target="slides/slide1319.xml"/><Relationship Id="rId4476" Type="http://schemas.openxmlformats.org/officeDocument/2006/relationships/slide" Target="slides/slide4475.xml"/><Relationship Id="rId4890" Type="http://schemas.openxmlformats.org/officeDocument/2006/relationships/slide" Target="slides/slide4889.xml"/><Relationship Id="rId3078" Type="http://schemas.openxmlformats.org/officeDocument/2006/relationships/slide" Target="slides/slide3077.xml"/><Relationship Id="rId3492" Type="http://schemas.openxmlformats.org/officeDocument/2006/relationships/slide" Target="slides/slide3491.xml"/><Relationship Id="rId4129" Type="http://schemas.openxmlformats.org/officeDocument/2006/relationships/slide" Target="slides/slide4128.xml"/><Relationship Id="rId4543" Type="http://schemas.openxmlformats.org/officeDocument/2006/relationships/slide" Target="slides/slide4542.xml"/><Relationship Id="rId2094" Type="http://schemas.openxmlformats.org/officeDocument/2006/relationships/slide" Target="slides/slide2093.xml"/><Relationship Id="rId3145" Type="http://schemas.openxmlformats.org/officeDocument/2006/relationships/slide" Target="slides/slide3144.xml"/><Relationship Id="rId4610" Type="http://schemas.openxmlformats.org/officeDocument/2006/relationships/slide" Target="slides/slide4609.xml"/><Relationship Id="rId480" Type="http://schemas.openxmlformats.org/officeDocument/2006/relationships/slide" Target="slides/slide479.xml"/><Relationship Id="rId2161" Type="http://schemas.openxmlformats.org/officeDocument/2006/relationships/slide" Target="slides/slide2160.xml"/><Relationship Id="rId3212" Type="http://schemas.openxmlformats.org/officeDocument/2006/relationships/slide" Target="slides/slide3211.xml"/><Relationship Id="rId133" Type="http://schemas.openxmlformats.org/officeDocument/2006/relationships/slide" Target="slides/slide132.xml"/><Relationship Id="rId200" Type="http://schemas.openxmlformats.org/officeDocument/2006/relationships/slide" Target="slides/slide199.xml"/><Relationship Id="rId2978" Type="http://schemas.openxmlformats.org/officeDocument/2006/relationships/slide" Target="slides/slide2977.xml"/><Relationship Id="rId5037" Type="http://schemas.openxmlformats.org/officeDocument/2006/relationships/slide" Target="slides/slide5036.xml"/><Relationship Id="rId1994" Type="http://schemas.openxmlformats.org/officeDocument/2006/relationships/slide" Target="slides/slide1993.xml"/><Relationship Id="rId1647" Type="http://schemas.openxmlformats.org/officeDocument/2006/relationships/slide" Target="slides/slide1646.xml"/><Relationship Id="rId4053" Type="http://schemas.openxmlformats.org/officeDocument/2006/relationships/slide" Target="slides/slide4052.xml"/><Relationship Id="rId1714" Type="http://schemas.openxmlformats.org/officeDocument/2006/relationships/slide" Target="slides/slide1713.xml"/><Relationship Id="rId4120" Type="http://schemas.openxmlformats.org/officeDocument/2006/relationships/slide" Target="slides/slide4119.xml"/><Relationship Id="rId2488" Type="http://schemas.openxmlformats.org/officeDocument/2006/relationships/slide" Target="slides/slide2487.xml"/><Relationship Id="rId3886" Type="http://schemas.openxmlformats.org/officeDocument/2006/relationships/slide" Target="slides/slide3885.xml"/><Relationship Id="rId4937" Type="http://schemas.openxmlformats.org/officeDocument/2006/relationships/slide" Target="slides/slide4936.xml"/><Relationship Id="rId3539" Type="http://schemas.openxmlformats.org/officeDocument/2006/relationships/slide" Target="slides/slide3538.xml"/><Relationship Id="rId3953" Type="http://schemas.openxmlformats.org/officeDocument/2006/relationships/slide" Target="slides/slide3952.xml"/><Relationship Id="rId874" Type="http://schemas.openxmlformats.org/officeDocument/2006/relationships/slide" Target="slides/slide873.xml"/><Relationship Id="rId2555" Type="http://schemas.openxmlformats.org/officeDocument/2006/relationships/slide" Target="slides/slide2554.xml"/><Relationship Id="rId3606" Type="http://schemas.openxmlformats.org/officeDocument/2006/relationships/slide" Target="slides/slide3605.xml"/><Relationship Id="rId527" Type="http://schemas.openxmlformats.org/officeDocument/2006/relationships/slide" Target="slides/slide526.xml"/><Relationship Id="rId941" Type="http://schemas.openxmlformats.org/officeDocument/2006/relationships/slide" Target="slides/slide940.xml"/><Relationship Id="rId1157" Type="http://schemas.openxmlformats.org/officeDocument/2006/relationships/slide" Target="slides/slide1156.xml"/><Relationship Id="rId1571" Type="http://schemas.openxmlformats.org/officeDocument/2006/relationships/slide" Target="slides/slide1570.xml"/><Relationship Id="rId2208" Type="http://schemas.openxmlformats.org/officeDocument/2006/relationships/slide" Target="slides/slide2207.xml"/><Relationship Id="rId2622" Type="http://schemas.openxmlformats.org/officeDocument/2006/relationships/slide" Target="slides/slide2621.xml"/><Relationship Id="rId1224" Type="http://schemas.openxmlformats.org/officeDocument/2006/relationships/slide" Target="slides/slide1223.xml"/><Relationship Id="rId4794" Type="http://schemas.openxmlformats.org/officeDocument/2006/relationships/slide" Target="slides/slide4793.xml"/><Relationship Id="rId3396" Type="http://schemas.openxmlformats.org/officeDocument/2006/relationships/slide" Target="slides/slide3395.xml"/><Relationship Id="rId4447" Type="http://schemas.openxmlformats.org/officeDocument/2006/relationships/slide" Target="slides/slide4446.xml"/><Relationship Id="rId3049" Type="http://schemas.openxmlformats.org/officeDocument/2006/relationships/slide" Target="slides/slide3048.xml"/><Relationship Id="rId3463" Type="http://schemas.openxmlformats.org/officeDocument/2006/relationships/slide" Target="slides/slide3462.xml"/><Relationship Id="rId4861" Type="http://schemas.openxmlformats.org/officeDocument/2006/relationships/slide" Target="slides/slide4860.xml"/><Relationship Id="rId384" Type="http://schemas.openxmlformats.org/officeDocument/2006/relationships/slide" Target="slides/slide383.xml"/><Relationship Id="rId2065" Type="http://schemas.openxmlformats.org/officeDocument/2006/relationships/slide" Target="slides/slide2064.xml"/><Relationship Id="rId3116" Type="http://schemas.openxmlformats.org/officeDocument/2006/relationships/slide" Target="slides/slide3115.xml"/><Relationship Id="rId4514" Type="http://schemas.openxmlformats.org/officeDocument/2006/relationships/slide" Target="slides/slide4513.xml"/><Relationship Id="rId1081" Type="http://schemas.openxmlformats.org/officeDocument/2006/relationships/slide" Target="slides/slide1080.xml"/><Relationship Id="rId3530" Type="http://schemas.openxmlformats.org/officeDocument/2006/relationships/slide" Target="slides/slide3529.xml"/><Relationship Id="rId451" Type="http://schemas.openxmlformats.org/officeDocument/2006/relationships/slide" Target="slides/slide450.xml"/><Relationship Id="rId2132" Type="http://schemas.openxmlformats.org/officeDocument/2006/relationships/slide" Target="slides/slide2131.xml"/><Relationship Id="rId104" Type="http://schemas.openxmlformats.org/officeDocument/2006/relationships/slide" Target="slides/slide103.xml"/><Relationship Id="rId1898" Type="http://schemas.openxmlformats.org/officeDocument/2006/relationships/slide" Target="slides/slide1897.xml"/><Relationship Id="rId2949" Type="http://schemas.openxmlformats.org/officeDocument/2006/relationships/slide" Target="slides/slide2948.xml"/><Relationship Id="rId4371" Type="http://schemas.openxmlformats.org/officeDocument/2006/relationships/slide" Target="slides/slide4370.xml"/><Relationship Id="rId5008" Type="http://schemas.openxmlformats.org/officeDocument/2006/relationships/slide" Target="slides/slide5007.xml"/><Relationship Id="rId1965" Type="http://schemas.openxmlformats.org/officeDocument/2006/relationships/slide" Target="slides/slide1964.xml"/><Relationship Id="rId4024" Type="http://schemas.openxmlformats.org/officeDocument/2006/relationships/slide" Target="slides/slide4023.xml"/><Relationship Id="rId1618" Type="http://schemas.openxmlformats.org/officeDocument/2006/relationships/slide" Target="slides/slide1617.xml"/><Relationship Id="rId3040" Type="http://schemas.openxmlformats.org/officeDocument/2006/relationships/slide" Target="slides/slide3039.xml"/><Relationship Id="rId3857" Type="http://schemas.openxmlformats.org/officeDocument/2006/relationships/slide" Target="slides/slide3856.xml"/><Relationship Id="rId4908" Type="http://schemas.openxmlformats.org/officeDocument/2006/relationships/slide" Target="slides/slide4907.xml"/><Relationship Id="rId778" Type="http://schemas.openxmlformats.org/officeDocument/2006/relationships/slide" Target="slides/slide777.xml"/><Relationship Id="rId2459" Type="http://schemas.openxmlformats.org/officeDocument/2006/relationships/slide" Target="slides/slide2458.xml"/><Relationship Id="rId2873" Type="http://schemas.openxmlformats.org/officeDocument/2006/relationships/slide" Target="slides/slide2872.xml"/><Relationship Id="rId3924" Type="http://schemas.openxmlformats.org/officeDocument/2006/relationships/slide" Target="slides/slide3923.xml"/><Relationship Id="rId845" Type="http://schemas.openxmlformats.org/officeDocument/2006/relationships/slide" Target="slides/slide844.xml"/><Relationship Id="rId1475" Type="http://schemas.openxmlformats.org/officeDocument/2006/relationships/slide" Target="slides/slide1474.xml"/><Relationship Id="rId2526" Type="http://schemas.openxmlformats.org/officeDocument/2006/relationships/slide" Target="slides/slide2525.xml"/><Relationship Id="rId1128" Type="http://schemas.openxmlformats.org/officeDocument/2006/relationships/slide" Target="slides/slide1127.xml"/><Relationship Id="rId1542" Type="http://schemas.openxmlformats.org/officeDocument/2006/relationships/slide" Target="slides/slide1541.xml"/><Relationship Id="rId2940" Type="http://schemas.openxmlformats.org/officeDocument/2006/relationships/slide" Target="slides/slide2939.xml"/><Relationship Id="rId4698" Type="http://schemas.openxmlformats.org/officeDocument/2006/relationships/slide" Target="slides/slide4697.xml"/><Relationship Id="rId912" Type="http://schemas.openxmlformats.org/officeDocument/2006/relationships/slide" Target="slides/slide911.xml"/><Relationship Id="rId4765" Type="http://schemas.openxmlformats.org/officeDocument/2006/relationships/slide" Target="slides/slide4764.xml"/><Relationship Id="rId288" Type="http://schemas.openxmlformats.org/officeDocument/2006/relationships/slide" Target="slides/slide287.xml"/><Relationship Id="rId3367" Type="http://schemas.openxmlformats.org/officeDocument/2006/relationships/slide" Target="slides/slide3366.xml"/><Relationship Id="rId3781" Type="http://schemas.openxmlformats.org/officeDocument/2006/relationships/slide" Target="slides/slide3780.xml"/><Relationship Id="rId4418" Type="http://schemas.openxmlformats.org/officeDocument/2006/relationships/slide" Target="slides/slide4417.xml"/><Relationship Id="rId4832" Type="http://schemas.openxmlformats.org/officeDocument/2006/relationships/slide" Target="slides/slide4831.xml"/><Relationship Id="rId2383" Type="http://schemas.openxmlformats.org/officeDocument/2006/relationships/slide" Target="slides/slide2382.xml"/><Relationship Id="rId3434" Type="http://schemas.openxmlformats.org/officeDocument/2006/relationships/slide" Target="slides/slide3433.xml"/><Relationship Id="rId355" Type="http://schemas.openxmlformats.org/officeDocument/2006/relationships/slide" Target="slides/slide354.xml"/><Relationship Id="rId2036" Type="http://schemas.openxmlformats.org/officeDocument/2006/relationships/slide" Target="slides/slide2035.xml"/><Relationship Id="rId2450" Type="http://schemas.openxmlformats.org/officeDocument/2006/relationships/slide" Target="slides/slide2449.xml"/><Relationship Id="rId3501" Type="http://schemas.openxmlformats.org/officeDocument/2006/relationships/slide" Target="slides/slide3500.xml"/><Relationship Id="rId422" Type="http://schemas.openxmlformats.org/officeDocument/2006/relationships/slide" Target="slides/slide421.xml"/><Relationship Id="rId1052" Type="http://schemas.openxmlformats.org/officeDocument/2006/relationships/slide" Target="slides/slide1051.xml"/><Relationship Id="rId2103" Type="http://schemas.openxmlformats.org/officeDocument/2006/relationships/slide" Target="slides/slide2102.xml"/><Relationship Id="rId4275" Type="http://schemas.openxmlformats.org/officeDocument/2006/relationships/slide" Target="slides/slide4274.xml"/><Relationship Id="rId1869" Type="http://schemas.openxmlformats.org/officeDocument/2006/relationships/slide" Target="slides/slide1868.xml"/><Relationship Id="rId3291" Type="http://schemas.openxmlformats.org/officeDocument/2006/relationships/slide" Target="slides/slide3290.xml"/><Relationship Id="rId1936" Type="http://schemas.openxmlformats.org/officeDocument/2006/relationships/slide" Target="slides/slide1935.xml"/><Relationship Id="rId4342" Type="http://schemas.openxmlformats.org/officeDocument/2006/relationships/slide" Target="slides/slide4341.xml"/><Relationship Id="rId3011" Type="http://schemas.openxmlformats.org/officeDocument/2006/relationships/slide" Target="slides/slide3010.xml"/><Relationship Id="rId2777" Type="http://schemas.openxmlformats.org/officeDocument/2006/relationships/slide" Target="slides/slide2776.xml"/><Relationship Id="rId749" Type="http://schemas.openxmlformats.org/officeDocument/2006/relationships/slide" Target="slides/slide748.xml"/><Relationship Id="rId1379" Type="http://schemas.openxmlformats.org/officeDocument/2006/relationships/slide" Target="slides/slide1378.xml"/><Relationship Id="rId3828" Type="http://schemas.openxmlformats.org/officeDocument/2006/relationships/slide" Target="slides/slide3827.xml"/><Relationship Id="rId1793" Type="http://schemas.openxmlformats.org/officeDocument/2006/relationships/slide" Target="slides/slide1792.xml"/><Relationship Id="rId2844" Type="http://schemas.openxmlformats.org/officeDocument/2006/relationships/slide" Target="slides/slide2843.xml"/><Relationship Id="rId85" Type="http://schemas.openxmlformats.org/officeDocument/2006/relationships/slide" Target="slides/slide84.xml"/><Relationship Id="rId816" Type="http://schemas.openxmlformats.org/officeDocument/2006/relationships/slide" Target="slides/slide815.xml"/><Relationship Id="rId1446" Type="http://schemas.openxmlformats.org/officeDocument/2006/relationships/slide" Target="slides/slide1445.xml"/><Relationship Id="rId1860" Type="http://schemas.openxmlformats.org/officeDocument/2006/relationships/slide" Target="slides/slide1859.xml"/><Relationship Id="rId2911" Type="http://schemas.openxmlformats.org/officeDocument/2006/relationships/slide" Target="slides/slide2910.xml"/><Relationship Id="rId1513" Type="http://schemas.openxmlformats.org/officeDocument/2006/relationships/slide" Target="slides/slide1512.xml"/><Relationship Id="rId4669" Type="http://schemas.openxmlformats.org/officeDocument/2006/relationships/slide" Target="slides/slide4668.xml"/><Relationship Id="rId3685" Type="http://schemas.openxmlformats.org/officeDocument/2006/relationships/slide" Target="slides/slide3684.xml"/><Relationship Id="rId4736" Type="http://schemas.openxmlformats.org/officeDocument/2006/relationships/slide" Target="slides/slide4735.xml"/><Relationship Id="rId2287" Type="http://schemas.openxmlformats.org/officeDocument/2006/relationships/slide" Target="slides/slide2286.xml"/><Relationship Id="rId3338" Type="http://schemas.openxmlformats.org/officeDocument/2006/relationships/slide" Target="slides/slide3337.xml"/><Relationship Id="rId3752" Type="http://schemas.openxmlformats.org/officeDocument/2006/relationships/slide" Target="slides/slide3751.xml"/><Relationship Id="rId259" Type="http://schemas.openxmlformats.org/officeDocument/2006/relationships/slide" Target="slides/slide258.xml"/><Relationship Id="rId673" Type="http://schemas.openxmlformats.org/officeDocument/2006/relationships/slide" Target="slides/slide672.xml"/><Relationship Id="rId2354" Type="http://schemas.openxmlformats.org/officeDocument/2006/relationships/slide" Target="slides/slide2353.xml"/><Relationship Id="rId3405" Type="http://schemas.openxmlformats.org/officeDocument/2006/relationships/slide" Target="slides/slide3404.xml"/><Relationship Id="rId4803" Type="http://schemas.openxmlformats.org/officeDocument/2006/relationships/slide" Target="slides/slide4802.xml"/><Relationship Id="rId326" Type="http://schemas.openxmlformats.org/officeDocument/2006/relationships/slide" Target="slides/slide325.xml"/><Relationship Id="rId1370" Type="http://schemas.openxmlformats.org/officeDocument/2006/relationships/slide" Target="slides/slide1369.xml"/><Relationship Id="rId2007" Type="http://schemas.openxmlformats.org/officeDocument/2006/relationships/slide" Target="slides/slide2006.xml"/><Relationship Id="rId740" Type="http://schemas.openxmlformats.org/officeDocument/2006/relationships/slide" Target="slides/slide739.xml"/><Relationship Id="rId1023" Type="http://schemas.openxmlformats.org/officeDocument/2006/relationships/slide" Target="slides/slide1022.xml"/><Relationship Id="rId2421" Type="http://schemas.openxmlformats.org/officeDocument/2006/relationships/slide" Target="slides/slide2420.xml"/><Relationship Id="rId4179" Type="http://schemas.openxmlformats.org/officeDocument/2006/relationships/slide" Target="slides/slide4178.xml"/><Relationship Id="rId4593" Type="http://schemas.openxmlformats.org/officeDocument/2006/relationships/slide" Target="slides/slide4592.xml"/><Relationship Id="rId3195" Type="http://schemas.openxmlformats.org/officeDocument/2006/relationships/slide" Target="slides/slide3194.xml"/><Relationship Id="rId4246" Type="http://schemas.openxmlformats.org/officeDocument/2006/relationships/slide" Target="slides/slide4245.xml"/><Relationship Id="rId4660" Type="http://schemas.openxmlformats.org/officeDocument/2006/relationships/slide" Target="slides/slide4659.xml"/><Relationship Id="rId3262" Type="http://schemas.openxmlformats.org/officeDocument/2006/relationships/slide" Target="slides/slide3261.xml"/><Relationship Id="rId4313" Type="http://schemas.openxmlformats.org/officeDocument/2006/relationships/slide" Target="slides/slide4312.xml"/><Relationship Id="rId183" Type="http://schemas.openxmlformats.org/officeDocument/2006/relationships/slide" Target="slides/slide182.xml"/><Relationship Id="rId1907" Type="http://schemas.openxmlformats.org/officeDocument/2006/relationships/slide" Target="slides/slide1906.xml"/><Relationship Id="rId250" Type="http://schemas.openxmlformats.org/officeDocument/2006/relationships/slide" Target="slides/slide249.xml"/><Relationship Id="rId1697" Type="http://schemas.openxmlformats.org/officeDocument/2006/relationships/slide" Target="slides/slide1696.xml"/><Relationship Id="rId2748" Type="http://schemas.openxmlformats.org/officeDocument/2006/relationships/slide" Target="slides/slide2747.xml"/><Relationship Id="rId1764" Type="http://schemas.openxmlformats.org/officeDocument/2006/relationships/slide" Target="slides/slide1763.xml"/><Relationship Id="rId2815" Type="http://schemas.openxmlformats.org/officeDocument/2006/relationships/slide" Target="slides/slide2814.xml"/><Relationship Id="rId4170" Type="http://schemas.openxmlformats.org/officeDocument/2006/relationships/slide" Target="slides/slide4169.xml"/><Relationship Id="rId56" Type="http://schemas.openxmlformats.org/officeDocument/2006/relationships/slide" Target="slides/slide55.xml"/><Relationship Id="rId1417" Type="http://schemas.openxmlformats.org/officeDocument/2006/relationships/slide" Target="slides/slide1416.xml"/><Relationship Id="rId1831" Type="http://schemas.openxmlformats.org/officeDocument/2006/relationships/slide" Target="slides/slide1830.xml"/><Relationship Id="rId4987" Type="http://schemas.openxmlformats.org/officeDocument/2006/relationships/slide" Target="slides/slide4986.xml"/><Relationship Id="rId3589" Type="http://schemas.openxmlformats.org/officeDocument/2006/relationships/slide" Target="slides/slide3588.xml"/><Relationship Id="rId577" Type="http://schemas.openxmlformats.org/officeDocument/2006/relationships/slide" Target="slides/slide576.xml"/><Relationship Id="rId2258" Type="http://schemas.openxmlformats.org/officeDocument/2006/relationships/slide" Target="slides/slide2257.xml"/><Relationship Id="rId3656" Type="http://schemas.openxmlformats.org/officeDocument/2006/relationships/slide" Target="slides/slide3655.xml"/><Relationship Id="rId4707" Type="http://schemas.openxmlformats.org/officeDocument/2006/relationships/slide" Target="slides/slide4706.xml"/><Relationship Id="rId991" Type="http://schemas.openxmlformats.org/officeDocument/2006/relationships/slide" Target="slides/slide990.xml"/><Relationship Id="rId2672" Type="http://schemas.openxmlformats.org/officeDocument/2006/relationships/slide" Target="slides/slide2671.xml"/><Relationship Id="rId3309" Type="http://schemas.openxmlformats.org/officeDocument/2006/relationships/slide" Target="slides/slide3308.xml"/><Relationship Id="rId3723" Type="http://schemas.openxmlformats.org/officeDocument/2006/relationships/slide" Target="slides/slide3722.xml"/><Relationship Id="rId644" Type="http://schemas.openxmlformats.org/officeDocument/2006/relationships/slide" Target="slides/slide643.xml"/><Relationship Id="rId1274" Type="http://schemas.openxmlformats.org/officeDocument/2006/relationships/slide" Target="slides/slide1273.xml"/><Relationship Id="rId2325" Type="http://schemas.openxmlformats.org/officeDocument/2006/relationships/slide" Target="slides/slide2324.xml"/><Relationship Id="rId711" Type="http://schemas.openxmlformats.org/officeDocument/2006/relationships/slide" Target="slides/slide710.xml"/><Relationship Id="rId1341" Type="http://schemas.openxmlformats.org/officeDocument/2006/relationships/slide" Target="slides/slide1340.xml"/><Relationship Id="rId4497" Type="http://schemas.openxmlformats.org/officeDocument/2006/relationships/slide" Target="slides/slide4496.xml"/><Relationship Id="rId3099" Type="http://schemas.openxmlformats.org/officeDocument/2006/relationships/slide" Target="slides/slide3098.xml"/><Relationship Id="rId4564" Type="http://schemas.openxmlformats.org/officeDocument/2006/relationships/slide" Target="slides/slide4563.xml"/><Relationship Id="rId3166" Type="http://schemas.openxmlformats.org/officeDocument/2006/relationships/slide" Target="slides/slide3165.xml"/><Relationship Id="rId3580" Type="http://schemas.openxmlformats.org/officeDocument/2006/relationships/slide" Target="slides/slide3579.xml"/><Relationship Id="rId4217" Type="http://schemas.openxmlformats.org/officeDocument/2006/relationships/slide" Target="slides/slide4216.xml"/><Relationship Id="rId2182" Type="http://schemas.openxmlformats.org/officeDocument/2006/relationships/slide" Target="slides/slide2181.xml"/><Relationship Id="rId3233" Type="http://schemas.openxmlformats.org/officeDocument/2006/relationships/slide" Target="slides/slide3232.xml"/><Relationship Id="rId4631" Type="http://schemas.openxmlformats.org/officeDocument/2006/relationships/slide" Target="slides/slide4630.xml"/><Relationship Id="rId154" Type="http://schemas.openxmlformats.org/officeDocument/2006/relationships/slide" Target="slides/slide153.xml"/><Relationship Id="rId2999" Type="http://schemas.openxmlformats.org/officeDocument/2006/relationships/slide" Target="slides/slide2998.xml"/><Relationship Id="rId3300" Type="http://schemas.openxmlformats.org/officeDocument/2006/relationships/slide" Target="slides/slide3299.xml"/><Relationship Id="rId221" Type="http://schemas.openxmlformats.org/officeDocument/2006/relationships/slide" Target="slides/slide220.xml"/><Relationship Id="rId5058" Type="http://schemas.openxmlformats.org/officeDocument/2006/relationships/slide" Target="slides/slide5057.xml"/><Relationship Id="rId1668" Type="http://schemas.openxmlformats.org/officeDocument/2006/relationships/slide" Target="slides/slide1667.xml"/><Relationship Id="rId2719" Type="http://schemas.openxmlformats.org/officeDocument/2006/relationships/slide" Target="slides/slide2718.xml"/><Relationship Id="rId4074" Type="http://schemas.openxmlformats.org/officeDocument/2006/relationships/slide" Target="slides/slide4073.xml"/><Relationship Id="rId3090" Type="http://schemas.openxmlformats.org/officeDocument/2006/relationships/slide" Target="slides/slide3089.xml"/><Relationship Id="rId4141" Type="http://schemas.openxmlformats.org/officeDocument/2006/relationships/slide" Target="slides/slide4140.xml"/><Relationship Id="rId1735" Type="http://schemas.openxmlformats.org/officeDocument/2006/relationships/slide" Target="slides/slide1734.xml"/><Relationship Id="rId27" Type="http://schemas.openxmlformats.org/officeDocument/2006/relationships/slide" Target="slides/slide26.xml"/><Relationship Id="rId1802" Type="http://schemas.openxmlformats.org/officeDocument/2006/relationships/slide" Target="slides/slide1801.xml"/><Relationship Id="rId4958" Type="http://schemas.openxmlformats.org/officeDocument/2006/relationships/slide" Target="slides/slide4957.xml"/><Relationship Id="rId3974" Type="http://schemas.openxmlformats.org/officeDocument/2006/relationships/slide" Target="slides/slide3973.xml"/><Relationship Id="rId895" Type="http://schemas.openxmlformats.org/officeDocument/2006/relationships/slide" Target="slides/slide894.xml"/><Relationship Id="rId2576" Type="http://schemas.openxmlformats.org/officeDocument/2006/relationships/slide" Target="slides/slide2575.xml"/><Relationship Id="rId2990" Type="http://schemas.openxmlformats.org/officeDocument/2006/relationships/slide" Target="slides/slide2989.xml"/><Relationship Id="rId3627" Type="http://schemas.openxmlformats.org/officeDocument/2006/relationships/slide" Target="slides/slide3626.xml"/><Relationship Id="rId548" Type="http://schemas.openxmlformats.org/officeDocument/2006/relationships/slide" Target="slides/slide547.xml"/><Relationship Id="rId962" Type="http://schemas.openxmlformats.org/officeDocument/2006/relationships/slide" Target="slides/slide961.xml"/><Relationship Id="rId1178" Type="http://schemas.openxmlformats.org/officeDocument/2006/relationships/slide" Target="slides/slide1177.xml"/><Relationship Id="rId1592" Type="http://schemas.openxmlformats.org/officeDocument/2006/relationships/slide" Target="slides/slide1591.xml"/><Relationship Id="rId2229" Type="http://schemas.openxmlformats.org/officeDocument/2006/relationships/slide" Target="slides/slide2228.xml"/><Relationship Id="rId2643" Type="http://schemas.openxmlformats.org/officeDocument/2006/relationships/slide" Target="slides/slide2642.xml"/><Relationship Id="rId615" Type="http://schemas.openxmlformats.org/officeDocument/2006/relationships/slide" Target="slides/slide614.xml"/><Relationship Id="rId1245" Type="http://schemas.openxmlformats.org/officeDocument/2006/relationships/slide" Target="slides/slide1244.xml"/><Relationship Id="rId1312" Type="http://schemas.openxmlformats.org/officeDocument/2006/relationships/slide" Target="slides/slide1311.xml"/><Relationship Id="rId2710" Type="http://schemas.openxmlformats.org/officeDocument/2006/relationships/slide" Target="slides/slide2709.xml"/><Relationship Id="rId4468" Type="http://schemas.openxmlformats.org/officeDocument/2006/relationships/slide" Target="slides/slide4467.xml"/><Relationship Id="rId4882" Type="http://schemas.openxmlformats.org/officeDocument/2006/relationships/slide" Target="slides/slide4881.xml"/><Relationship Id="rId2086" Type="http://schemas.openxmlformats.org/officeDocument/2006/relationships/slide" Target="slides/slide2085.xml"/><Relationship Id="rId3484" Type="http://schemas.openxmlformats.org/officeDocument/2006/relationships/slide" Target="slides/slide3483.xml"/><Relationship Id="rId4535" Type="http://schemas.openxmlformats.org/officeDocument/2006/relationships/slide" Target="slides/slide4534.xml"/><Relationship Id="rId3137" Type="http://schemas.openxmlformats.org/officeDocument/2006/relationships/slide" Target="slides/slide3136.xml"/><Relationship Id="rId3551" Type="http://schemas.openxmlformats.org/officeDocument/2006/relationships/slide" Target="slides/slide3550.xml"/><Relationship Id="rId4602" Type="http://schemas.openxmlformats.org/officeDocument/2006/relationships/slide" Target="slides/slide4601.xml"/><Relationship Id="rId472" Type="http://schemas.openxmlformats.org/officeDocument/2006/relationships/slide" Target="slides/slide471.xml"/><Relationship Id="rId2153" Type="http://schemas.openxmlformats.org/officeDocument/2006/relationships/slide" Target="slides/slide2152.xml"/><Relationship Id="rId3204" Type="http://schemas.openxmlformats.org/officeDocument/2006/relationships/slide" Target="slides/slide3203.xml"/><Relationship Id="rId125" Type="http://schemas.openxmlformats.org/officeDocument/2006/relationships/slide" Target="slides/slide124.xml"/><Relationship Id="rId2220" Type="http://schemas.openxmlformats.org/officeDocument/2006/relationships/slide" Target="slides/slide2219.xml"/><Relationship Id="rId4392" Type="http://schemas.openxmlformats.org/officeDocument/2006/relationships/slide" Target="slides/slide4391.xml"/><Relationship Id="rId5029" Type="http://schemas.openxmlformats.org/officeDocument/2006/relationships/slide" Target="slides/slide5028.xml"/><Relationship Id="rId1986" Type="http://schemas.openxmlformats.org/officeDocument/2006/relationships/slide" Target="slides/slide1985.xml"/><Relationship Id="rId4045" Type="http://schemas.openxmlformats.org/officeDocument/2006/relationships/slide" Target="slides/slide4044.xml"/><Relationship Id="rId1639" Type="http://schemas.openxmlformats.org/officeDocument/2006/relationships/slide" Target="slides/slide1638.xml"/><Relationship Id="rId3061" Type="http://schemas.openxmlformats.org/officeDocument/2006/relationships/slide" Target="slides/slide3060.xml"/><Relationship Id="rId1706" Type="http://schemas.openxmlformats.org/officeDocument/2006/relationships/slide" Target="slides/slide1705.xml"/><Relationship Id="rId4112" Type="http://schemas.openxmlformats.org/officeDocument/2006/relationships/slide" Target="slides/slide4111.xml"/><Relationship Id="rId3878" Type="http://schemas.openxmlformats.org/officeDocument/2006/relationships/slide" Target="slides/slide3877.xml"/><Relationship Id="rId4929" Type="http://schemas.openxmlformats.org/officeDocument/2006/relationships/slide" Target="slides/slide4928.xml"/><Relationship Id="rId799" Type="http://schemas.openxmlformats.org/officeDocument/2006/relationships/slide" Target="slides/slide798.xml"/><Relationship Id="rId2894" Type="http://schemas.openxmlformats.org/officeDocument/2006/relationships/slide" Target="slides/slide2893.xml"/><Relationship Id="rId866" Type="http://schemas.openxmlformats.org/officeDocument/2006/relationships/slide" Target="slides/slide865.xml"/><Relationship Id="rId1496" Type="http://schemas.openxmlformats.org/officeDocument/2006/relationships/slide" Target="slides/slide1495.xml"/><Relationship Id="rId2547" Type="http://schemas.openxmlformats.org/officeDocument/2006/relationships/slide" Target="slides/slide2546.xml"/><Relationship Id="rId3945" Type="http://schemas.openxmlformats.org/officeDocument/2006/relationships/slide" Target="slides/slide3944.xml"/><Relationship Id="rId519" Type="http://schemas.openxmlformats.org/officeDocument/2006/relationships/slide" Target="slides/slide518.xml"/><Relationship Id="rId1149" Type="http://schemas.openxmlformats.org/officeDocument/2006/relationships/slide" Target="slides/slide1148.xml"/><Relationship Id="rId2961" Type="http://schemas.openxmlformats.org/officeDocument/2006/relationships/slide" Target="slides/slide2960.xml"/><Relationship Id="rId5020" Type="http://schemas.openxmlformats.org/officeDocument/2006/relationships/slide" Target="slides/slide5019.xml"/><Relationship Id="rId933" Type="http://schemas.openxmlformats.org/officeDocument/2006/relationships/slide" Target="slides/slide932.xml"/><Relationship Id="rId1563" Type="http://schemas.openxmlformats.org/officeDocument/2006/relationships/slide" Target="slides/slide1562.xml"/><Relationship Id="rId2614" Type="http://schemas.openxmlformats.org/officeDocument/2006/relationships/slide" Target="slides/slide2613.xml"/><Relationship Id="rId1216" Type="http://schemas.openxmlformats.org/officeDocument/2006/relationships/slide" Target="slides/slide1215.xml"/><Relationship Id="rId1630" Type="http://schemas.openxmlformats.org/officeDocument/2006/relationships/slide" Target="slides/slide1629.xml"/><Relationship Id="rId4786" Type="http://schemas.openxmlformats.org/officeDocument/2006/relationships/slide" Target="slides/slide4785.xml"/><Relationship Id="rId3388" Type="http://schemas.openxmlformats.org/officeDocument/2006/relationships/slide" Target="slides/slide3387.xml"/><Relationship Id="rId4439" Type="http://schemas.openxmlformats.org/officeDocument/2006/relationships/slide" Target="slides/slide4438.xml"/><Relationship Id="rId4853" Type="http://schemas.openxmlformats.org/officeDocument/2006/relationships/slide" Target="slides/slide4852.xml"/><Relationship Id="rId3455" Type="http://schemas.openxmlformats.org/officeDocument/2006/relationships/slide" Target="slides/slide3454.xml"/><Relationship Id="rId4506" Type="http://schemas.openxmlformats.org/officeDocument/2006/relationships/slide" Target="slides/slide4505.xml"/><Relationship Id="rId376" Type="http://schemas.openxmlformats.org/officeDocument/2006/relationships/slide" Target="slides/slide375.xml"/><Relationship Id="rId790" Type="http://schemas.openxmlformats.org/officeDocument/2006/relationships/slide" Target="slides/slide789.xml"/><Relationship Id="rId2057" Type="http://schemas.openxmlformats.org/officeDocument/2006/relationships/slide" Target="slides/slide2056.xml"/><Relationship Id="rId2471" Type="http://schemas.openxmlformats.org/officeDocument/2006/relationships/slide" Target="slides/slide2470.xml"/><Relationship Id="rId3108" Type="http://schemas.openxmlformats.org/officeDocument/2006/relationships/slide" Target="slides/slide3107.xml"/><Relationship Id="rId3522" Type="http://schemas.openxmlformats.org/officeDocument/2006/relationships/slide" Target="slides/slide3521.xml"/><Relationship Id="rId4920" Type="http://schemas.openxmlformats.org/officeDocument/2006/relationships/slide" Target="slides/slide4919.xml"/><Relationship Id="rId443" Type="http://schemas.openxmlformats.org/officeDocument/2006/relationships/slide" Target="slides/slide442.xml"/><Relationship Id="rId1073" Type="http://schemas.openxmlformats.org/officeDocument/2006/relationships/slide" Target="slides/slide1072.xml"/><Relationship Id="rId2124" Type="http://schemas.openxmlformats.org/officeDocument/2006/relationships/slide" Target="slides/slide2123.xml"/><Relationship Id="rId1140" Type="http://schemas.openxmlformats.org/officeDocument/2006/relationships/slide" Target="slides/slide1139.xml"/><Relationship Id="rId4296" Type="http://schemas.openxmlformats.org/officeDocument/2006/relationships/slide" Target="slides/slide4295.xml"/><Relationship Id="rId510" Type="http://schemas.openxmlformats.org/officeDocument/2006/relationships/slide" Target="slides/slide509.xml"/><Relationship Id="rId1957" Type="http://schemas.openxmlformats.org/officeDocument/2006/relationships/slide" Target="slides/slide1956.xml"/><Relationship Id="rId4363" Type="http://schemas.openxmlformats.org/officeDocument/2006/relationships/slide" Target="slides/slide4362.xml"/><Relationship Id="rId4016" Type="http://schemas.openxmlformats.org/officeDocument/2006/relationships/slide" Target="slides/slide4015.xml"/><Relationship Id="rId4430" Type="http://schemas.openxmlformats.org/officeDocument/2006/relationships/slide" Target="slides/slide4429.xml"/><Relationship Id="rId3032" Type="http://schemas.openxmlformats.org/officeDocument/2006/relationships/slide" Target="slides/slide3031.xml"/><Relationship Id="rId2798" Type="http://schemas.openxmlformats.org/officeDocument/2006/relationships/slide" Target="slides/slide2797.xml"/><Relationship Id="rId3849" Type="http://schemas.openxmlformats.org/officeDocument/2006/relationships/slide" Target="slides/slide3848.xml"/><Relationship Id="rId2865" Type="http://schemas.openxmlformats.org/officeDocument/2006/relationships/slide" Target="slides/slide2864.xml"/><Relationship Id="rId3916" Type="http://schemas.openxmlformats.org/officeDocument/2006/relationships/slide" Target="slides/slide3915.xml"/><Relationship Id="rId837" Type="http://schemas.openxmlformats.org/officeDocument/2006/relationships/slide" Target="slides/slide836.xml"/><Relationship Id="rId1467" Type="http://schemas.openxmlformats.org/officeDocument/2006/relationships/slide" Target="slides/slide1466.xml"/><Relationship Id="rId1881" Type="http://schemas.openxmlformats.org/officeDocument/2006/relationships/slide" Target="slides/slide1880.xml"/><Relationship Id="rId2518" Type="http://schemas.openxmlformats.org/officeDocument/2006/relationships/slide" Target="slides/slide2517.xml"/><Relationship Id="rId2932" Type="http://schemas.openxmlformats.org/officeDocument/2006/relationships/slide" Target="slides/slide2931.xml"/><Relationship Id="rId904" Type="http://schemas.openxmlformats.org/officeDocument/2006/relationships/slide" Target="slides/slide903.xml"/><Relationship Id="rId1534" Type="http://schemas.openxmlformats.org/officeDocument/2006/relationships/slide" Target="slides/slide1533.xml"/><Relationship Id="rId1601" Type="http://schemas.openxmlformats.org/officeDocument/2006/relationships/slide" Target="slides/slide1600.xml"/><Relationship Id="rId4757" Type="http://schemas.openxmlformats.org/officeDocument/2006/relationships/slide" Target="slides/slide4756.xml"/><Relationship Id="rId3359" Type="http://schemas.openxmlformats.org/officeDocument/2006/relationships/slide" Target="slides/slide3358.xml"/><Relationship Id="rId694" Type="http://schemas.openxmlformats.org/officeDocument/2006/relationships/slide" Target="slides/slide693.xml"/><Relationship Id="rId2375" Type="http://schemas.openxmlformats.org/officeDocument/2006/relationships/slide" Target="slides/slide2374.xml"/><Relationship Id="rId3773" Type="http://schemas.openxmlformats.org/officeDocument/2006/relationships/slide" Target="slides/slide3772.xml"/><Relationship Id="rId4824" Type="http://schemas.openxmlformats.org/officeDocument/2006/relationships/slide" Target="slides/slide4823.xml"/><Relationship Id="rId347" Type="http://schemas.openxmlformats.org/officeDocument/2006/relationships/slide" Target="slides/slide346.xml"/><Relationship Id="rId2028" Type="http://schemas.openxmlformats.org/officeDocument/2006/relationships/slide" Target="slides/slide2027.xml"/><Relationship Id="rId3426" Type="http://schemas.openxmlformats.org/officeDocument/2006/relationships/slide" Target="slides/slide3425.xml"/><Relationship Id="rId3840" Type="http://schemas.openxmlformats.org/officeDocument/2006/relationships/slide" Target="slides/slide3839.xml"/><Relationship Id="rId761" Type="http://schemas.openxmlformats.org/officeDocument/2006/relationships/slide" Target="slides/slide760.xml"/><Relationship Id="rId1391" Type="http://schemas.openxmlformats.org/officeDocument/2006/relationships/slide" Target="slides/slide1390.xml"/><Relationship Id="rId2442" Type="http://schemas.openxmlformats.org/officeDocument/2006/relationships/slide" Target="slides/slide2441.xml"/><Relationship Id="rId414" Type="http://schemas.openxmlformats.org/officeDocument/2006/relationships/slide" Target="slides/slide413.xml"/><Relationship Id="rId1044" Type="http://schemas.openxmlformats.org/officeDocument/2006/relationships/slide" Target="slides/slide1043.xml"/><Relationship Id="rId1111" Type="http://schemas.openxmlformats.org/officeDocument/2006/relationships/slide" Target="slides/slide1110.xml"/><Relationship Id="rId4267" Type="http://schemas.openxmlformats.org/officeDocument/2006/relationships/slide" Target="slides/slide4266.xml"/><Relationship Id="rId4681" Type="http://schemas.openxmlformats.org/officeDocument/2006/relationships/slide" Target="slides/slide4680.xml"/><Relationship Id="rId3283" Type="http://schemas.openxmlformats.org/officeDocument/2006/relationships/slide" Target="slides/slide3282.xml"/><Relationship Id="rId4334" Type="http://schemas.openxmlformats.org/officeDocument/2006/relationships/slide" Target="slides/slide4333.xml"/><Relationship Id="rId1928" Type="http://schemas.openxmlformats.org/officeDocument/2006/relationships/slide" Target="slides/slide1927.xml"/><Relationship Id="rId3350" Type="http://schemas.openxmlformats.org/officeDocument/2006/relationships/slide" Target="slides/slide3349.xml"/><Relationship Id="rId271" Type="http://schemas.openxmlformats.org/officeDocument/2006/relationships/slide" Target="slides/slide270.xml"/><Relationship Id="rId3003" Type="http://schemas.openxmlformats.org/officeDocument/2006/relationships/slide" Target="slides/slide3002.xml"/><Relationship Id="rId4401" Type="http://schemas.openxmlformats.org/officeDocument/2006/relationships/slide" Target="slides/slide4400.xml"/><Relationship Id="rId2769" Type="http://schemas.openxmlformats.org/officeDocument/2006/relationships/slide" Target="slides/slide2768.xml"/><Relationship Id="rId1785" Type="http://schemas.openxmlformats.org/officeDocument/2006/relationships/slide" Target="slides/slide1784.xml"/><Relationship Id="rId2836" Type="http://schemas.openxmlformats.org/officeDocument/2006/relationships/slide" Target="slides/slide2835.xml"/><Relationship Id="rId4191" Type="http://schemas.openxmlformats.org/officeDocument/2006/relationships/slide" Target="slides/slide4190.xml"/><Relationship Id="rId77" Type="http://schemas.openxmlformats.org/officeDocument/2006/relationships/slide" Target="slides/slide76.xml"/><Relationship Id="rId808" Type="http://schemas.openxmlformats.org/officeDocument/2006/relationships/slide" Target="slides/slide807.xml"/><Relationship Id="rId1438" Type="http://schemas.openxmlformats.org/officeDocument/2006/relationships/slide" Target="slides/slide1437.xml"/><Relationship Id="rId1852" Type="http://schemas.openxmlformats.org/officeDocument/2006/relationships/slide" Target="slides/slide1851.xml"/><Relationship Id="rId2903" Type="http://schemas.openxmlformats.org/officeDocument/2006/relationships/slide" Target="slides/slide2902.xml"/><Relationship Id="rId1505" Type="http://schemas.openxmlformats.org/officeDocument/2006/relationships/slide" Target="slides/slide1504.xml"/><Relationship Id="rId3677" Type="http://schemas.openxmlformats.org/officeDocument/2006/relationships/slide" Target="slides/slide3676.xml"/><Relationship Id="rId4728" Type="http://schemas.openxmlformats.org/officeDocument/2006/relationships/slide" Target="slides/slide4727.xml"/><Relationship Id="rId598" Type="http://schemas.openxmlformats.org/officeDocument/2006/relationships/slide" Target="slides/slide597.xml"/><Relationship Id="rId2279" Type="http://schemas.openxmlformats.org/officeDocument/2006/relationships/slide" Target="slides/slide2278.xml"/><Relationship Id="rId2693" Type="http://schemas.openxmlformats.org/officeDocument/2006/relationships/slide" Target="slides/slide2692.xml"/><Relationship Id="rId3744" Type="http://schemas.openxmlformats.org/officeDocument/2006/relationships/slide" Target="slides/slide3743.xml"/><Relationship Id="rId665" Type="http://schemas.openxmlformats.org/officeDocument/2006/relationships/slide" Target="slides/slide664.xml"/><Relationship Id="rId1295" Type="http://schemas.openxmlformats.org/officeDocument/2006/relationships/slide" Target="slides/slide1294.xml"/><Relationship Id="rId2346" Type="http://schemas.openxmlformats.org/officeDocument/2006/relationships/slide" Target="slides/slide2345.xml"/><Relationship Id="rId2760" Type="http://schemas.openxmlformats.org/officeDocument/2006/relationships/slide" Target="slides/slide2759.xml"/><Relationship Id="rId3811" Type="http://schemas.openxmlformats.org/officeDocument/2006/relationships/slide" Target="slides/slide3810.xml"/><Relationship Id="rId318" Type="http://schemas.openxmlformats.org/officeDocument/2006/relationships/slide" Target="slides/slide317.xml"/><Relationship Id="rId732" Type="http://schemas.openxmlformats.org/officeDocument/2006/relationships/slide" Target="slides/slide731.xml"/><Relationship Id="rId1362" Type="http://schemas.openxmlformats.org/officeDocument/2006/relationships/slide" Target="slides/slide1361.xml"/><Relationship Id="rId2413" Type="http://schemas.openxmlformats.org/officeDocument/2006/relationships/slide" Target="slides/slide2412.xml"/><Relationship Id="rId1015" Type="http://schemas.openxmlformats.org/officeDocument/2006/relationships/slide" Target="slides/slide1014.xml"/><Relationship Id="rId4585" Type="http://schemas.openxmlformats.org/officeDocument/2006/relationships/slide" Target="slides/slide4584.xml"/><Relationship Id="rId3187" Type="http://schemas.openxmlformats.org/officeDocument/2006/relationships/slide" Target="slides/slide3186.xml"/><Relationship Id="rId4238" Type="http://schemas.openxmlformats.org/officeDocument/2006/relationships/slide" Target="slides/slide4237.xml"/><Relationship Id="rId4652" Type="http://schemas.openxmlformats.org/officeDocument/2006/relationships/slide" Target="slides/slide4651.xml"/><Relationship Id="rId175" Type="http://schemas.openxmlformats.org/officeDocument/2006/relationships/slide" Target="slides/slide174.xml"/><Relationship Id="rId3254" Type="http://schemas.openxmlformats.org/officeDocument/2006/relationships/slide" Target="slides/slide3253.xml"/><Relationship Id="rId4305" Type="http://schemas.openxmlformats.org/officeDocument/2006/relationships/slide" Target="slides/slide4304.xml"/><Relationship Id="rId2270" Type="http://schemas.openxmlformats.org/officeDocument/2006/relationships/slide" Target="slides/slide2269.xml"/><Relationship Id="rId3321" Type="http://schemas.openxmlformats.org/officeDocument/2006/relationships/slide" Target="slides/slide3320.xml"/><Relationship Id="rId242" Type="http://schemas.openxmlformats.org/officeDocument/2006/relationships/slide" Target="slides/slide241.xml"/><Relationship Id="rId5079" Type="http://schemas.openxmlformats.org/officeDocument/2006/relationships/notesMaster" Target="notesMasters/notesMaster1.xml"/><Relationship Id="rId1689" Type="http://schemas.openxmlformats.org/officeDocument/2006/relationships/slide" Target="slides/slide1688.xml"/><Relationship Id="rId4095" Type="http://schemas.openxmlformats.org/officeDocument/2006/relationships/slide" Target="slides/slide4094.xml"/><Relationship Id="rId4162" Type="http://schemas.openxmlformats.org/officeDocument/2006/relationships/slide" Target="slides/slide4161.xml"/><Relationship Id="rId1756" Type="http://schemas.openxmlformats.org/officeDocument/2006/relationships/slide" Target="slides/slide1755.xml"/><Relationship Id="rId2807" Type="http://schemas.openxmlformats.org/officeDocument/2006/relationships/slide" Target="slides/slide2806.xml"/><Relationship Id="rId48" Type="http://schemas.openxmlformats.org/officeDocument/2006/relationships/slide" Target="slides/slide47.xml"/><Relationship Id="rId1409" Type="http://schemas.openxmlformats.org/officeDocument/2006/relationships/slide" Target="slides/slide1408.xml"/><Relationship Id="rId1823" Type="http://schemas.openxmlformats.org/officeDocument/2006/relationships/slide" Target="slides/slide1822.xml"/><Relationship Id="rId4979" Type="http://schemas.openxmlformats.org/officeDocument/2006/relationships/slide" Target="slides/slide4978.xml"/><Relationship Id="rId3995" Type="http://schemas.openxmlformats.org/officeDocument/2006/relationships/slide" Target="slides/slide3994.xml"/><Relationship Id="rId2597" Type="http://schemas.openxmlformats.org/officeDocument/2006/relationships/slide" Target="slides/slide2596.xml"/><Relationship Id="rId3648" Type="http://schemas.openxmlformats.org/officeDocument/2006/relationships/slide" Target="slides/slide3647.xml"/><Relationship Id="rId569" Type="http://schemas.openxmlformats.org/officeDocument/2006/relationships/slide" Target="slides/slide568.xml"/><Relationship Id="rId983" Type="http://schemas.openxmlformats.org/officeDocument/2006/relationships/slide" Target="slides/slide982.xml"/><Relationship Id="rId1199" Type="http://schemas.openxmlformats.org/officeDocument/2006/relationships/slide" Target="slides/slide1198.xml"/><Relationship Id="rId2664" Type="http://schemas.openxmlformats.org/officeDocument/2006/relationships/slide" Target="slides/slide2663.xml"/><Relationship Id="rId5070" Type="http://schemas.openxmlformats.org/officeDocument/2006/relationships/slide" Target="slides/slide5069.xml"/><Relationship Id="rId636" Type="http://schemas.openxmlformats.org/officeDocument/2006/relationships/slide" Target="slides/slide635.xml"/><Relationship Id="rId1266" Type="http://schemas.openxmlformats.org/officeDocument/2006/relationships/slide" Target="slides/slide1265.xml"/><Relationship Id="rId2317" Type="http://schemas.openxmlformats.org/officeDocument/2006/relationships/slide" Target="slides/slide2316.xml"/><Relationship Id="rId3715" Type="http://schemas.openxmlformats.org/officeDocument/2006/relationships/slide" Target="slides/slide3714.xml"/><Relationship Id="rId1680" Type="http://schemas.openxmlformats.org/officeDocument/2006/relationships/slide" Target="slides/slide1679.xml"/><Relationship Id="rId2731" Type="http://schemas.openxmlformats.org/officeDocument/2006/relationships/slide" Target="slides/slide2730.xml"/><Relationship Id="rId703" Type="http://schemas.openxmlformats.org/officeDocument/2006/relationships/slide" Target="slides/slide702.xml"/><Relationship Id="rId1333" Type="http://schemas.openxmlformats.org/officeDocument/2006/relationships/slide" Target="slides/slide1332.xml"/><Relationship Id="rId4489" Type="http://schemas.openxmlformats.org/officeDocument/2006/relationships/slide" Target="slides/slide4488.xml"/><Relationship Id="rId1400" Type="http://schemas.openxmlformats.org/officeDocument/2006/relationships/slide" Target="slides/slide1399.xml"/><Relationship Id="rId4556" Type="http://schemas.openxmlformats.org/officeDocument/2006/relationships/slide" Target="slides/slide4555.xml"/><Relationship Id="rId4970" Type="http://schemas.openxmlformats.org/officeDocument/2006/relationships/slide" Target="slides/slide4969.xml"/><Relationship Id="rId3158" Type="http://schemas.openxmlformats.org/officeDocument/2006/relationships/slide" Target="slides/slide3157.xml"/><Relationship Id="rId3572" Type="http://schemas.openxmlformats.org/officeDocument/2006/relationships/slide" Target="slides/slide3571.xml"/><Relationship Id="rId4209" Type="http://schemas.openxmlformats.org/officeDocument/2006/relationships/slide" Target="slides/slide4208.xml"/><Relationship Id="rId4623" Type="http://schemas.openxmlformats.org/officeDocument/2006/relationships/slide" Target="slides/slide4622.xml"/><Relationship Id="rId493" Type="http://schemas.openxmlformats.org/officeDocument/2006/relationships/slide" Target="slides/slide492.xml"/><Relationship Id="rId2174" Type="http://schemas.openxmlformats.org/officeDocument/2006/relationships/slide" Target="slides/slide2173.xml"/><Relationship Id="rId3225" Type="http://schemas.openxmlformats.org/officeDocument/2006/relationships/slide" Target="slides/slide3224.xml"/><Relationship Id="rId146" Type="http://schemas.openxmlformats.org/officeDocument/2006/relationships/slide" Target="slides/slide145.xml"/><Relationship Id="rId560" Type="http://schemas.openxmlformats.org/officeDocument/2006/relationships/slide" Target="slides/slide559.xml"/><Relationship Id="rId1190" Type="http://schemas.openxmlformats.org/officeDocument/2006/relationships/slide" Target="slides/slide1189.xml"/><Relationship Id="rId2241" Type="http://schemas.openxmlformats.org/officeDocument/2006/relationships/slide" Target="slides/slide2240.xml"/><Relationship Id="rId213" Type="http://schemas.openxmlformats.org/officeDocument/2006/relationships/slide" Target="slides/slide212.xml"/><Relationship Id="rId4066" Type="http://schemas.openxmlformats.org/officeDocument/2006/relationships/slide" Target="slides/slide4065.xml"/><Relationship Id="rId4480" Type="http://schemas.openxmlformats.org/officeDocument/2006/relationships/slide" Target="slides/slide4479.xml"/><Relationship Id="rId1727" Type="http://schemas.openxmlformats.org/officeDocument/2006/relationships/slide" Target="slides/slide1726.xml"/><Relationship Id="rId3082" Type="http://schemas.openxmlformats.org/officeDocument/2006/relationships/slide" Target="slides/slide3081.xml"/><Relationship Id="rId4133" Type="http://schemas.openxmlformats.org/officeDocument/2006/relationships/slide" Target="slides/slide4132.xml"/><Relationship Id="rId19" Type="http://schemas.openxmlformats.org/officeDocument/2006/relationships/slide" Target="slides/slide18.xml"/><Relationship Id="rId3899" Type="http://schemas.openxmlformats.org/officeDocument/2006/relationships/slide" Target="slides/slide3898.xml"/><Relationship Id="rId4200" Type="http://schemas.openxmlformats.org/officeDocument/2006/relationships/slide" Target="slides/slide4199.xml"/><Relationship Id="rId3759" Type="http://schemas.openxmlformats.org/officeDocument/2006/relationships/slide" Target="slides/slide3758.xml"/><Relationship Id="rId3966" Type="http://schemas.openxmlformats.org/officeDocument/2006/relationships/slide" Target="slides/slide3965.xml"/><Relationship Id="rId3" Type="http://schemas.openxmlformats.org/officeDocument/2006/relationships/slide" Target="slides/slide2.xml"/><Relationship Id="rId887" Type="http://schemas.openxmlformats.org/officeDocument/2006/relationships/slide" Target="slides/slide886.xml"/><Relationship Id="rId2568" Type="http://schemas.openxmlformats.org/officeDocument/2006/relationships/slide" Target="slides/slide2567.xml"/><Relationship Id="rId2775" Type="http://schemas.openxmlformats.org/officeDocument/2006/relationships/slide" Target="slides/slide2774.xml"/><Relationship Id="rId2982" Type="http://schemas.openxmlformats.org/officeDocument/2006/relationships/slide" Target="slides/slide2981.xml"/><Relationship Id="rId3619" Type="http://schemas.openxmlformats.org/officeDocument/2006/relationships/slide" Target="slides/slide3618.xml"/><Relationship Id="rId3826" Type="http://schemas.openxmlformats.org/officeDocument/2006/relationships/slide" Target="slides/slide3825.xml"/><Relationship Id="rId5041" Type="http://schemas.openxmlformats.org/officeDocument/2006/relationships/slide" Target="slides/slide5040.xml"/><Relationship Id="rId747" Type="http://schemas.openxmlformats.org/officeDocument/2006/relationships/slide" Target="slides/slide746.xml"/><Relationship Id="rId954" Type="http://schemas.openxmlformats.org/officeDocument/2006/relationships/slide" Target="slides/slide953.xml"/><Relationship Id="rId1377" Type="http://schemas.openxmlformats.org/officeDocument/2006/relationships/slide" Target="slides/slide1376.xml"/><Relationship Id="rId1584" Type="http://schemas.openxmlformats.org/officeDocument/2006/relationships/slide" Target="slides/slide1583.xml"/><Relationship Id="rId1791" Type="http://schemas.openxmlformats.org/officeDocument/2006/relationships/slide" Target="slides/slide1790.xml"/><Relationship Id="rId2428" Type="http://schemas.openxmlformats.org/officeDocument/2006/relationships/slide" Target="slides/slide2427.xml"/><Relationship Id="rId2635" Type="http://schemas.openxmlformats.org/officeDocument/2006/relationships/slide" Target="slides/slide2634.xml"/><Relationship Id="rId2842" Type="http://schemas.openxmlformats.org/officeDocument/2006/relationships/slide" Target="slides/slide2841.xml"/><Relationship Id="rId83" Type="http://schemas.openxmlformats.org/officeDocument/2006/relationships/slide" Target="slides/slide82.xml"/><Relationship Id="rId607" Type="http://schemas.openxmlformats.org/officeDocument/2006/relationships/slide" Target="slides/slide606.xml"/><Relationship Id="rId814" Type="http://schemas.openxmlformats.org/officeDocument/2006/relationships/slide" Target="slides/slide813.xml"/><Relationship Id="rId1237" Type="http://schemas.openxmlformats.org/officeDocument/2006/relationships/slide" Target="slides/slide1236.xml"/><Relationship Id="rId1444" Type="http://schemas.openxmlformats.org/officeDocument/2006/relationships/slide" Target="slides/slide1443.xml"/><Relationship Id="rId1651" Type="http://schemas.openxmlformats.org/officeDocument/2006/relationships/slide" Target="slides/slide1650.xml"/><Relationship Id="rId2702" Type="http://schemas.openxmlformats.org/officeDocument/2006/relationships/slide" Target="slides/slide2701.xml"/><Relationship Id="rId1304" Type="http://schemas.openxmlformats.org/officeDocument/2006/relationships/slide" Target="slides/slide1303.xml"/><Relationship Id="rId1511" Type="http://schemas.openxmlformats.org/officeDocument/2006/relationships/slide" Target="slides/slide1510.xml"/><Relationship Id="rId4667" Type="http://schemas.openxmlformats.org/officeDocument/2006/relationships/slide" Target="slides/slide4666.xml"/><Relationship Id="rId4874" Type="http://schemas.openxmlformats.org/officeDocument/2006/relationships/slide" Target="slides/slide4873.xml"/><Relationship Id="rId3269" Type="http://schemas.openxmlformats.org/officeDocument/2006/relationships/slide" Target="slides/slide3268.xml"/><Relationship Id="rId3476" Type="http://schemas.openxmlformats.org/officeDocument/2006/relationships/slide" Target="slides/slide3475.xml"/><Relationship Id="rId3683" Type="http://schemas.openxmlformats.org/officeDocument/2006/relationships/slide" Target="slides/slide3682.xml"/><Relationship Id="rId4527" Type="http://schemas.openxmlformats.org/officeDocument/2006/relationships/slide" Target="slides/slide4526.xml"/><Relationship Id="rId10" Type="http://schemas.openxmlformats.org/officeDocument/2006/relationships/slide" Target="slides/slide9.xml"/><Relationship Id="rId397" Type="http://schemas.openxmlformats.org/officeDocument/2006/relationships/slide" Target="slides/slide396.xml"/><Relationship Id="rId2078" Type="http://schemas.openxmlformats.org/officeDocument/2006/relationships/slide" Target="slides/slide2077.xml"/><Relationship Id="rId2285" Type="http://schemas.openxmlformats.org/officeDocument/2006/relationships/slide" Target="slides/slide2284.xml"/><Relationship Id="rId2492" Type="http://schemas.openxmlformats.org/officeDocument/2006/relationships/slide" Target="slides/slide2491.xml"/><Relationship Id="rId3129" Type="http://schemas.openxmlformats.org/officeDocument/2006/relationships/slide" Target="slides/slide3128.xml"/><Relationship Id="rId3336" Type="http://schemas.openxmlformats.org/officeDocument/2006/relationships/slide" Target="slides/slide3335.xml"/><Relationship Id="rId3890" Type="http://schemas.openxmlformats.org/officeDocument/2006/relationships/slide" Target="slides/slide3889.xml"/><Relationship Id="rId4734" Type="http://schemas.openxmlformats.org/officeDocument/2006/relationships/slide" Target="slides/slide4733.xml"/><Relationship Id="rId4941" Type="http://schemas.openxmlformats.org/officeDocument/2006/relationships/slide" Target="slides/slide4940.xml"/><Relationship Id="rId257" Type="http://schemas.openxmlformats.org/officeDocument/2006/relationships/slide" Target="slides/slide256.xml"/><Relationship Id="rId464" Type="http://schemas.openxmlformats.org/officeDocument/2006/relationships/slide" Target="slides/slide463.xml"/><Relationship Id="rId1094" Type="http://schemas.openxmlformats.org/officeDocument/2006/relationships/slide" Target="slides/slide1093.xml"/><Relationship Id="rId2145" Type="http://schemas.openxmlformats.org/officeDocument/2006/relationships/slide" Target="slides/slide2144.xml"/><Relationship Id="rId3543" Type="http://schemas.openxmlformats.org/officeDocument/2006/relationships/slide" Target="slides/slide3542.xml"/><Relationship Id="rId3750" Type="http://schemas.openxmlformats.org/officeDocument/2006/relationships/slide" Target="slides/slide3749.xml"/><Relationship Id="rId4801" Type="http://schemas.openxmlformats.org/officeDocument/2006/relationships/slide" Target="slides/slide4800.xml"/><Relationship Id="rId117" Type="http://schemas.openxmlformats.org/officeDocument/2006/relationships/slide" Target="slides/slide116.xml"/><Relationship Id="rId671" Type="http://schemas.openxmlformats.org/officeDocument/2006/relationships/slide" Target="slides/slide670.xml"/><Relationship Id="rId2352" Type="http://schemas.openxmlformats.org/officeDocument/2006/relationships/slide" Target="slides/slide2351.xml"/><Relationship Id="rId3403" Type="http://schemas.openxmlformats.org/officeDocument/2006/relationships/slide" Target="slides/slide3402.xml"/><Relationship Id="rId3610" Type="http://schemas.openxmlformats.org/officeDocument/2006/relationships/slide" Target="slides/slide3609.xml"/><Relationship Id="rId324" Type="http://schemas.openxmlformats.org/officeDocument/2006/relationships/slide" Target="slides/slide323.xml"/><Relationship Id="rId531" Type="http://schemas.openxmlformats.org/officeDocument/2006/relationships/slide" Target="slides/slide530.xml"/><Relationship Id="rId1161" Type="http://schemas.openxmlformats.org/officeDocument/2006/relationships/slide" Target="slides/slide1160.xml"/><Relationship Id="rId2005" Type="http://schemas.openxmlformats.org/officeDocument/2006/relationships/slide" Target="slides/slide2004.xml"/><Relationship Id="rId2212" Type="http://schemas.openxmlformats.org/officeDocument/2006/relationships/slide" Target="slides/slide2211.xml"/><Relationship Id="rId1021" Type="http://schemas.openxmlformats.org/officeDocument/2006/relationships/slide" Target="slides/slide1020.xml"/><Relationship Id="rId1978" Type="http://schemas.openxmlformats.org/officeDocument/2006/relationships/slide" Target="slides/slide1977.xml"/><Relationship Id="rId4177" Type="http://schemas.openxmlformats.org/officeDocument/2006/relationships/slide" Target="slides/slide4176.xml"/><Relationship Id="rId4384" Type="http://schemas.openxmlformats.org/officeDocument/2006/relationships/slide" Target="slides/slide4383.xml"/><Relationship Id="rId4591" Type="http://schemas.openxmlformats.org/officeDocument/2006/relationships/slide" Target="slides/slide4590.xml"/><Relationship Id="rId3193" Type="http://schemas.openxmlformats.org/officeDocument/2006/relationships/slide" Target="slides/slide3192.xml"/><Relationship Id="rId4037" Type="http://schemas.openxmlformats.org/officeDocument/2006/relationships/slide" Target="slides/slide4036.xml"/><Relationship Id="rId4244" Type="http://schemas.openxmlformats.org/officeDocument/2006/relationships/slide" Target="slides/slide4243.xml"/><Relationship Id="rId4451" Type="http://schemas.openxmlformats.org/officeDocument/2006/relationships/slide" Target="slides/slide4450.xml"/><Relationship Id="rId1838" Type="http://schemas.openxmlformats.org/officeDocument/2006/relationships/slide" Target="slides/slide1837.xml"/><Relationship Id="rId3053" Type="http://schemas.openxmlformats.org/officeDocument/2006/relationships/slide" Target="slides/slide3052.xml"/><Relationship Id="rId3260" Type="http://schemas.openxmlformats.org/officeDocument/2006/relationships/slide" Target="slides/slide3259.xml"/><Relationship Id="rId4104" Type="http://schemas.openxmlformats.org/officeDocument/2006/relationships/slide" Target="slides/slide4103.xml"/><Relationship Id="rId4311" Type="http://schemas.openxmlformats.org/officeDocument/2006/relationships/slide" Target="slides/slide4310.xml"/><Relationship Id="rId181" Type="http://schemas.openxmlformats.org/officeDocument/2006/relationships/slide" Target="slides/slide180.xml"/><Relationship Id="rId1905" Type="http://schemas.openxmlformats.org/officeDocument/2006/relationships/slide" Target="slides/slide1904.xml"/><Relationship Id="rId3120" Type="http://schemas.openxmlformats.org/officeDocument/2006/relationships/slide" Target="slides/slide3119.xml"/><Relationship Id="rId998" Type="http://schemas.openxmlformats.org/officeDocument/2006/relationships/slide" Target="slides/slide997.xml"/><Relationship Id="rId2679" Type="http://schemas.openxmlformats.org/officeDocument/2006/relationships/slide" Target="slides/slide2678.xml"/><Relationship Id="rId2886" Type="http://schemas.openxmlformats.org/officeDocument/2006/relationships/slide" Target="slides/slide2885.xml"/><Relationship Id="rId3937" Type="http://schemas.openxmlformats.org/officeDocument/2006/relationships/slide" Target="slides/slide3936.xml"/><Relationship Id="rId858" Type="http://schemas.openxmlformats.org/officeDocument/2006/relationships/slide" Target="slides/slide857.xml"/><Relationship Id="rId1488" Type="http://schemas.openxmlformats.org/officeDocument/2006/relationships/slide" Target="slides/slide1487.xml"/><Relationship Id="rId1695" Type="http://schemas.openxmlformats.org/officeDocument/2006/relationships/slide" Target="slides/slide1694.xml"/><Relationship Id="rId2539" Type="http://schemas.openxmlformats.org/officeDocument/2006/relationships/slide" Target="slides/slide2538.xml"/><Relationship Id="rId2746" Type="http://schemas.openxmlformats.org/officeDocument/2006/relationships/slide" Target="slides/slide2745.xml"/><Relationship Id="rId2953" Type="http://schemas.openxmlformats.org/officeDocument/2006/relationships/slide" Target="slides/slide2952.xml"/><Relationship Id="rId718" Type="http://schemas.openxmlformats.org/officeDocument/2006/relationships/slide" Target="slides/slide717.xml"/><Relationship Id="rId925" Type="http://schemas.openxmlformats.org/officeDocument/2006/relationships/slide" Target="slides/slide924.xml"/><Relationship Id="rId1348" Type="http://schemas.openxmlformats.org/officeDocument/2006/relationships/slide" Target="slides/slide1347.xml"/><Relationship Id="rId1555" Type="http://schemas.openxmlformats.org/officeDocument/2006/relationships/slide" Target="slides/slide1554.xml"/><Relationship Id="rId1762" Type="http://schemas.openxmlformats.org/officeDocument/2006/relationships/slide" Target="slides/slide1761.xml"/><Relationship Id="rId2606" Type="http://schemas.openxmlformats.org/officeDocument/2006/relationships/slide" Target="slides/slide2605.xml"/><Relationship Id="rId5012" Type="http://schemas.openxmlformats.org/officeDocument/2006/relationships/slide" Target="slides/slide5011.xml"/><Relationship Id="rId1208" Type="http://schemas.openxmlformats.org/officeDocument/2006/relationships/slide" Target="slides/slide1207.xml"/><Relationship Id="rId1415" Type="http://schemas.openxmlformats.org/officeDocument/2006/relationships/slide" Target="slides/slide1414.xml"/><Relationship Id="rId2813" Type="http://schemas.openxmlformats.org/officeDocument/2006/relationships/slide" Target="slides/slide2812.xml"/><Relationship Id="rId54" Type="http://schemas.openxmlformats.org/officeDocument/2006/relationships/slide" Target="slides/slide53.xml"/><Relationship Id="rId1622" Type="http://schemas.openxmlformats.org/officeDocument/2006/relationships/slide" Target="slides/slide1621.xml"/><Relationship Id="rId4778" Type="http://schemas.openxmlformats.org/officeDocument/2006/relationships/slide" Target="slides/slide4777.xml"/><Relationship Id="rId4985" Type="http://schemas.openxmlformats.org/officeDocument/2006/relationships/slide" Target="slides/slide4984.xml"/><Relationship Id="rId2189" Type="http://schemas.openxmlformats.org/officeDocument/2006/relationships/slide" Target="slides/slide2188.xml"/><Relationship Id="rId3587" Type="http://schemas.openxmlformats.org/officeDocument/2006/relationships/slide" Target="slides/slide3586.xml"/><Relationship Id="rId3794" Type="http://schemas.openxmlformats.org/officeDocument/2006/relationships/slide" Target="slides/slide3793.xml"/><Relationship Id="rId4638" Type="http://schemas.openxmlformats.org/officeDocument/2006/relationships/slide" Target="slides/slide4637.xml"/><Relationship Id="rId4845" Type="http://schemas.openxmlformats.org/officeDocument/2006/relationships/slide" Target="slides/slide4844.xml"/><Relationship Id="rId2396" Type="http://schemas.openxmlformats.org/officeDocument/2006/relationships/slide" Target="slides/slide2395.xml"/><Relationship Id="rId3447" Type="http://schemas.openxmlformats.org/officeDocument/2006/relationships/slide" Target="slides/slide3446.xml"/><Relationship Id="rId3654" Type="http://schemas.openxmlformats.org/officeDocument/2006/relationships/slide" Target="slides/slide3653.xml"/><Relationship Id="rId3861" Type="http://schemas.openxmlformats.org/officeDocument/2006/relationships/slide" Target="slides/slide3860.xml"/><Relationship Id="rId4705" Type="http://schemas.openxmlformats.org/officeDocument/2006/relationships/slide" Target="slides/slide4704.xml"/><Relationship Id="rId4912" Type="http://schemas.openxmlformats.org/officeDocument/2006/relationships/slide" Target="slides/slide4911.xml"/><Relationship Id="rId368" Type="http://schemas.openxmlformats.org/officeDocument/2006/relationships/slide" Target="slides/slide367.xml"/><Relationship Id="rId575" Type="http://schemas.openxmlformats.org/officeDocument/2006/relationships/slide" Target="slides/slide574.xml"/><Relationship Id="rId782" Type="http://schemas.openxmlformats.org/officeDocument/2006/relationships/slide" Target="slides/slide781.xml"/><Relationship Id="rId2049" Type="http://schemas.openxmlformats.org/officeDocument/2006/relationships/slide" Target="slides/slide2048.xml"/><Relationship Id="rId2256" Type="http://schemas.openxmlformats.org/officeDocument/2006/relationships/slide" Target="slides/slide2255.xml"/><Relationship Id="rId2463" Type="http://schemas.openxmlformats.org/officeDocument/2006/relationships/slide" Target="slides/slide2462.xml"/><Relationship Id="rId2670" Type="http://schemas.openxmlformats.org/officeDocument/2006/relationships/slide" Target="slides/slide2669.xml"/><Relationship Id="rId3307" Type="http://schemas.openxmlformats.org/officeDocument/2006/relationships/slide" Target="slides/slide3306.xml"/><Relationship Id="rId3514" Type="http://schemas.openxmlformats.org/officeDocument/2006/relationships/slide" Target="slides/slide3513.xml"/><Relationship Id="rId3721" Type="http://schemas.openxmlformats.org/officeDocument/2006/relationships/slide" Target="slides/slide3720.xml"/><Relationship Id="rId228" Type="http://schemas.openxmlformats.org/officeDocument/2006/relationships/slide" Target="slides/slide227.xml"/><Relationship Id="rId435" Type="http://schemas.openxmlformats.org/officeDocument/2006/relationships/slide" Target="slides/slide434.xml"/><Relationship Id="rId642" Type="http://schemas.openxmlformats.org/officeDocument/2006/relationships/slide" Target="slides/slide641.xml"/><Relationship Id="rId1065" Type="http://schemas.openxmlformats.org/officeDocument/2006/relationships/slide" Target="slides/slide1064.xml"/><Relationship Id="rId1272" Type="http://schemas.openxmlformats.org/officeDocument/2006/relationships/slide" Target="slides/slide1271.xml"/><Relationship Id="rId2116" Type="http://schemas.openxmlformats.org/officeDocument/2006/relationships/slide" Target="slides/slide2115.xml"/><Relationship Id="rId2323" Type="http://schemas.openxmlformats.org/officeDocument/2006/relationships/slide" Target="slides/slide2322.xml"/><Relationship Id="rId2530" Type="http://schemas.openxmlformats.org/officeDocument/2006/relationships/slide" Target="slides/slide2529.xml"/><Relationship Id="rId502" Type="http://schemas.openxmlformats.org/officeDocument/2006/relationships/slide" Target="slides/slide501.xml"/><Relationship Id="rId1132" Type="http://schemas.openxmlformats.org/officeDocument/2006/relationships/slide" Target="slides/slide1131.xml"/><Relationship Id="rId4288" Type="http://schemas.openxmlformats.org/officeDocument/2006/relationships/slide" Target="slides/slide4287.xml"/><Relationship Id="rId4495" Type="http://schemas.openxmlformats.org/officeDocument/2006/relationships/slide" Target="slides/slide4494.xml"/><Relationship Id="rId3097" Type="http://schemas.openxmlformats.org/officeDocument/2006/relationships/slide" Target="slides/slide3096.xml"/><Relationship Id="rId4148" Type="http://schemas.openxmlformats.org/officeDocument/2006/relationships/slide" Target="slides/slide4147.xml"/><Relationship Id="rId4355" Type="http://schemas.openxmlformats.org/officeDocument/2006/relationships/slide" Target="slides/slide4354.xml"/><Relationship Id="rId1949" Type="http://schemas.openxmlformats.org/officeDocument/2006/relationships/slide" Target="slides/slide1948.xml"/><Relationship Id="rId3164" Type="http://schemas.openxmlformats.org/officeDocument/2006/relationships/slide" Target="slides/slide3163.xml"/><Relationship Id="rId4008" Type="http://schemas.openxmlformats.org/officeDocument/2006/relationships/slide" Target="slides/slide4007.xml"/><Relationship Id="rId4562" Type="http://schemas.openxmlformats.org/officeDocument/2006/relationships/slide" Target="slides/slide4561.xml"/><Relationship Id="rId292" Type="http://schemas.openxmlformats.org/officeDocument/2006/relationships/slide" Target="slides/slide291.xml"/><Relationship Id="rId1809" Type="http://schemas.openxmlformats.org/officeDocument/2006/relationships/slide" Target="slides/slide1808.xml"/><Relationship Id="rId3371" Type="http://schemas.openxmlformats.org/officeDocument/2006/relationships/slide" Target="slides/slide3370.xml"/><Relationship Id="rId4215" Type="http://schemas.openxmlformats.org/officeDocument/2006/relationships/slide" Target="slides/slide4214.xml"/><Relationship Id="rId4422" Type="http://schemas.openxmlformats.org/officeDocument/2006/relationships/slide" Target="slides/slide4421.xml"/><Relationship Id="rId2180" Type="http://schemas.openxmlformats.org/officeDocument/2006/relationships/slide" Target="slides/slide2179.xml"/><Relationship Id="rId3024" Type="http://schemas.openxmlformats.org/officeDocument/2006/relationships/slide" Target="slides/slide3023.xml"/><Relationship Id="rId3231" Type="http://schemas.openxmlformats.org/officeDocument/2006/relationships/slide" Target="slides/slide3230.xml"/><Relationship Id="rId152" Type="http://schemas.openxmlformats.org/officeDocument/2006/relationships/slide" Target="slides/slide151.xml"/><Relationship Id="rId2040" Type="http://schemas.openxmlformats.org/officeDocument/2006/relationships/slide" Target="slides/slide2039.xml"/><Relationship Id="rId2997" Type="http://schemas.openxmlformats.org/officeDocument/2006/relationships/slide" Target="slides/slide2996.xml"/><Relationship Id="rId969" Type="http://schemas.openxmlformats.org/officeDocument/2006/relationships/slide" Target="slides/slide968.xml"/><Relationship Id="rId1599" Type="http://schemas.openxmlformats.org/officeDocument/2006/relationships/slide" Target="slides/slide1598.xml"/><Relationship Id="rId5056" Type="http://schemas.openxmlformats.org/officeDocument/2006/relationships/slide" Target="slides/slide5055.xml"/><Relationship Id="rId1459" Type="http://schemas.openxmlformats.org/officeDocument/2006/relationships/slide" Target="slides/slide1458.xml"/><Relationship Id="rId2857" Type="http://schemas.openxmlformats.org/officeDocument/2006/relationships/slide" Target="slides/slide2856.xml"/><Relationship Id="rId3908" Type="http://schemas.openxmlformats.org/officeDocument/2006/relationships/slide" Target="slides/slide3907.xml"/><Relationship Id="rId4072" Type="http://schemas.openxmlformats.org/officeDocument/2006/relationships/slide" Target="slides/slide4071.xml"/><Relationship Id="rId98" Type="http://schemas.openxmlformats.org/officeDocument/2006/relationships/slide" Target="slides/slide97.xml"/><Relationship Id="rId829" Type="http://schemas.openxmlformats.org/officeDocument/2006/relationships/slide" Target="slides/slide828.xml"/><Relationship Id="rId1666" Type="http://schemas.openxmlformats.org/officeDocument/2006/relationships/slide" Target="slides/slide1665.xml"/><Relationship Id="rId1873" Type="http://schemas.openxmlformats.org/officeDocument/2006/relationships/slide" Target="slides/slide1872.xml"/><Relationship Id="rId2717" Type="http://schemas.openxmlformats.org/officeDocument/2006/relationships/slide" Target="slides/slide2716.xml"/><Relationship Id="rId2924" Type="http://schemas.openxmlformats.org/officeDocument/2006/relationships/slide" Target="slides/slide2923.xml"/><Relationship Id="rId1319" Type="http://schemas.openxmlformats.org/officeDocument/2006/relationships/slide" Target="slides/slide1318.xml"/><Relationship Id="rId1526" Type="http://schemas.openxmlformats.org/officeDocument/2006/relationships/slide" Target="slides/slide1525.xml"/><Relationship Id="rId1733" Type="http://schemas.openxmlformats.org/officeDocument/2006/relationships/slide" Target="slides/slide1732.xml"/><Relationship Id="rId1940" Type="http://schemas.openxmlformats.org/officeDocument/2006/relationships/slide" Target="slides/slide1939.xml"/><Relationship Id="rId4889" Type="http://schemas.openxmlformats.org/officeDocument/2006/relationships/slide" Target="slides/slide4888.xml"/><Relationship Id="rId25" Type="http://schemas.openxmlformats.org/officeDocument/2006/relationships/slide" Target="slides/slide24.xml"/><Relationship Id="rId1800" Type="http://schemas.openxmlformats.org/officeDocument/2006/relationships/slide" Target="slides/slide1799.xml"/><Relationship Id="rId3698" Type="http://schemas.openxmlformats.org/officeDocument/2006/relationships/slide" Target="slides/slide3697.xml"/><Relationship Id="rId4749" Type="http://schemas.openxmlformats.org/officeDocument/2006/relationships/slide" Target="slides/slide4748.xml"/><Relationship Id="rId4956" Type="http://schemas.openxmlformats.org/officeDocument/2006/relationships/slide" Target="slides/slide4955.xml"/><Relationship Id="rId3558" Type="http://schemas.openxmlformats.org/officeDocument/2006/relationships/slide" Target="slides/slide3557.xml"/><Relationship Id="rId3765" Type="http://schemas.openxmlformats.org/officeDocument/2006/relationships/slide" Target="slides/slide3764.xml"/><Relationship Id="rId3972" Type="http://schemas.openxmlformats.org/officeDocument/2006/relationships/slide" Target="slides/slide3971.xml"/><Relationship Id="rId4609" Type="http://schemas.openxmlformats.org/officeDocument/2006/relationships/slide" Target="slides/slide4608.xml"/><Relationship Id="rId4816" Type="http://schemas.openxmlformats.org/officeDocument/2006/relationships/slide" Target="slides/slide4815.xml"/><Relationship Id="rId479" Type="http://schemas.openxmlformats.org/officeDocument/2006/relationships/slide" Target="slides/slide478.xml"/><Relationship Id="rId686" Type="http://schemas.openxmlformats.org/officeDocument/2006/relationships/slide" Target="slides/slide685.xml"/><Relationship Id="rId893" Type="http://schemas.openxmlformats.org/officeDocument/2006/relationships/slide" Target="slides/slide892.xml"/><Relationship Id="rId2367" Type="http://schemas.openxmlformats.org/officeDocument/2006/relationships/slide" Target="slides/slide2366.xml"/><Relationship Id="rId2574" Type="http://schemas.openxmlformats.org/officeDocument/2006/relationships/slide" Target="slides/slide2573.xml"/><Relationship Id="rId2781" Type="http://schemas.openxmlformats.org/officeDocument/2006/relationships/slide" Target="slides/slide2780.xml"/><Relationship Id="rId3418" Type="http://schemas.openxmlformats.org/officeDocument/2006/relationships/slide" Target="slides/slide3417.xml"/><Relationship Id="rId3625" Type="http://schemas.openxmlformats.org/officeDocument/2006/relationships/slide" Target="slides/slide3624.xml"/><Relationship Id="rId339" Type="http://schemas.openxmlformats.org/officeDocument/2006/relationships/slide" Target="slides/slide338.xml"/><Relationship Id="rId546" Type="http://schemas.openxmlformats.org/officeDocument/2006/relationships/slide" Target="slides/slide545.xml"/><Relationship Id="rId753" Type="http://schemas.openxmlformats.org/officeDocument/2006/relationships/slide" Target="slides/slide752.xml"/><Relationship Id="rId1176" Type="http://schemas.openxmlformats.org/officeDocument/2006/relationships/slide" Target="slides/slide1175.xml"/><Relationship Id="rId1383" Type="http://schemas.openxmlformats.org/officeDocument/2006/relationships/slide" Target="slides/slide1382.xml"/><Relationship Id="rId2227" Type="http://schemas.openxmlformats.org/officeDocument/2006/relationships/slide" Target="slides/slide2226.xml"/><Relationship Id="rId2434" Type="http://schemas.openxmlformats.org/officeDocument/2006/relationships/slide" Target="slides/slide2433.xml"/><Relationship Id="rId3832" Type="http://schemas.openxmlformats.org/officeDocument/2006/relationships/slide" Target="slides/slide3831.xml"/><Relationship Id="rId406" Type="http://schemas.openxmlformats.org/officeDocument/2006/relationships/slide" Target="slides/slide405.xml"/><Relationship Id="rId960" Type="http://schemas.openxmlformats.org/officeDocument/2006/relationships/slide" Target="slides/slide959.xml"/><Relationship Id="rId1036" Type="http://schemas.openxmlformats.org/officeDocument/2006/relationships/slide" Target="slides/slide1035.xml"/><Relationship Id="rId1243" Type="http://schemas.openxmlformats.org/officeDocument/2006/relationships/slide" Target="slides/slide1242.xml"/><Relationship Id="rId1590" Type="http://schemas.openxmlformats.org/officeDocument/2006/relationships/slide" Target="slides/slide1589.xml"/><Relationship Id="rId2641" Type="http://schemas.openxmlformats.org/officeDocument/2006/relationships/slide" Target="slides/slide2640.xml"/><Relationship Id="rId4399" Type="http://schemas.openxmlformats.org/officeDocument/2006/relationships/slide" Target="slides/slide4398.xml"/><Relationship Id="rId613" Type="http://schemas.openxmlformats.org/officeDocument/2006/relationships/slide" Target="slides/slide612.xml"/><Relationship Id="rId820" Type="http://schemas.openxmlformats.org/officeDocument/2006/relationships/slide" Target="slides/slide819.xml"/><Relationship Id="rId1450" Type="http://schemas.openxmlformats.org/officeDocument/2006/relationships/slide" Target="slides/slide1449.xml"/><Relationship Id="rId2501" Type="http://schemas.openxmlformats.org/officeDocument/2006/relationships/slide" Target="slides/slide2500.xml"/><Relationship Id="rId1103" Type="http://schemas.openxmlformats.org/officeDocument/2006/relationships/slide" Target="slides/slide1102.xml"/><Relationship Id="rId1310" Type="http://schemas.openxmlformats.org/officeDocument/2006/relationships/slide" Target="slides/slide1309.xml"/><Relationship Id="rId4259" Type="http://schemas.openxmlformats.org/officeDocument/2006/relationships/slide" Target="slides/slide4258.xml"/><Relationship Id="rId4466" Type="http://schemas.openxmlformats.org/officeDocument/2006/relationships/slide" Target="slides/slide4465.xml"/><Relationship Id="rId4673" Type="http://schemas.openxmlformats.org/officeDocument/2006/relationships/slide" Target="slides/slide4672.xml"/><Relationship Id="rId4880" Type="http://schemas.openxmlformats.org/officeDocument/2006/relationships/slide" Target="slides/slide4879.xml"/><Relationship Id="rId3068" Type="http://schemas.openxmlformats.org/officeDocument/2006/relationships/slide" Target="slides/slide3067.xml"/><Relationship Id="rId3275" Type="http://schemas.openxmlformats.org/officeDocument/2006/relationships/slide" Target="slides/slide3274.xml"/><Relationship Id="rId3482" Type="http://schemas.openxmlformats.org/officeDocument/2006/relationships/slide" Target="slides/slide3481.xml"/><Relationship Id="rId4119" Type="http://schemas.openxmlformats.org/officeDocument/2006/relationships/slide" Target="slides/slide4118.xml"/><Relationship Id="rId4326" Type="http://schemas.openxmlformats.org/officeDocument/2006/relationships/slide" Target="slides/slide4325.xml"/><Relationship Id="rId4533" Type="http://schemas.openxmlformats.org/officeDocument/2006/relationships/slide" Target="slides/slide4532.xml"/><Relationship Id="rId4740" Type="http://schemas.openxmlformats.org/officeDocument/2006/relationships/slide" Target="slides/slide4739.xml"/><Relationship Id="rId196" Type="http://schemas.openxmlformats.org/officeDocument/2006/relationships/slide" Target="slides/slide195.xml"/><Relationship Id="rId2084" Type="http://schemas.openxmlformats.org/officeDocument/2006/relationships/slide" Target="slides/slide2083.xml"/><Relationship Id="rId2291" Type="http://schemas.openxmlformats.org/officeDocument/2006/relationships/slide" Target="slides/slide2290.xml"/><Relationship Id="rId3135" Type="http://schemas.openxmlformats.org/officeDocument/2006/relationships/slide" Target="slides/slide3134.xml"/><Relationship Id="rId3342" Type="http://schemas.openxmlformats.org/officeDocument/2006/relationships/slide" Target="slides/slide3341.xml"/><Relationship Id="rId4600" Type="http://schemas.openxmlformats.org/officeDocument/2006/relationships/slide" Target="slides/slide4599.xml"/><Relationship Id="rId263" Type="http://schemas.openxmlformats.org/officeDocument/2006/relationships/slide" Target="slides/slide262.xml"/><Relationship Id="rId470" Type="http://schemas.openxmlformats.org/officeDocument/2006/relationships/slide" Target="slides/slide469.xml"/><Relationship Id="rId2151" Type="http://schemas.openxmlformats.org/officeDocument/2006/relationships/slide" Target="slides/slide2150.xml"/><Relationship Id="rId3202" Type="http://schemas.openxmlformats.org/officeDocument/2006/relationships/slide" Target="slides/slide3201.xml"/><Relationship Id="rId123" Type="http://schemas.openxmlformats.org/officeDocument/2006/relationships/slide" Target="slides/slide122.xml"/><Relationship Id="rId330" Type="http://schemas.openxmlformats.org/officeDocument/2006/relationships/slide" Target="slides/slide329.xml"/><Relationship Id="rId2011" Type="http://schemas.openxmlformats.org/officeDocument/2006/relationships/slide" Target="slides/slide2010.xml"/><Relationship Id="rId2968" Type="http://schemas.openxmlformats.org/officeDocument/2006/relationships/slide" Target="slides/slide2967.xml"/><Relationship Id="rId4183" Type="http://schemas.openxmlformats.org/officeDocument/2006/relationships/slide" Target="slides/slide4182.xml"/><Relationship Id="rId5027" Type="http://schemas.openxmlformats.org/officeDocument/2006/relationships/slide" Target="slides/slide5026.xml"/><Relationship Id="rId1777" Type="http://schemas.openxmlformats.org/officeDocument/2006/relationships/slide" Target="slides/slide1776.xml"/><Relationship Id="rId1984" Type="http://schemas.openxmlformats.org/officeDocument/2006/relationships/slide" Target="slides/slide1983.xml"/><Relationship Id="rId2828" Type="http://schemas.openxmlformats.org/officeDocument/2006/relationships/slide" Target="slides/slide2827.xml"/><Relationship Id="rId4390" Type="http://schemas.openxmlformats.org/officeDocument/2006/relationships/slide" Target="slides/slide4389.xml"/><Relationship Id="rId69" Type="http://schemas.openxmlformats.org/officeDocument/2006/relationships/slide" Target="slides/slide68.xml"/><Relationship Id="rId1637" Type="http://schemas.openxmlformats.org/officeDocument/2006/relationships/slide" Target="slides/slide1636.xml"/><Relationship Id="rId1844" Type="http://schemas.openxmlformats.org/officeDocument/2006/relationships/slide" Target="slides/slide1843.xml"/><Relationship Id="rId4043" Type="http://schemas.openxmlformats.org/officeDocument/2006/relationships/slide" Target="slides/slide4042.xml"/><Relationship Id="rId4250" Type="http://schemas.openxmlformats.org/officeDocument/2006/relationships/slide" Target="slides/slide4249.xml"/><Relationship Id="rId1704" Type="http://schemas.openxmlformats.org/officeDocument/2006/relationships/slide" Target="slides/slide1703.xml"/><Relationship Id="rId4110" Type="http://schemas.openxmlformats.org/officeDocument/2006/relationships/slide" Target="slides/slide4109.xml"/><Relationship Id="rId1911" Type="http://schemas.openxmlformats.org/officeDocument/2006/relationships/slide" Target="slides/slide1910.xml"/><Relationship Id="rId3669" Type="http://schemas.openxmlformats.org/officeDocument/2006/relationships/slide" Target="slides/slide3668.xml"/><Relationship Id="rId797" Type="http://schemas.openxmlformats.org/officeDocument/2006/relationships/slide" Target="slides/slide796.xml"/><Relationship Id="rId2478" Type="http://schemas.openxmlformats.org/officeDocument/2006/relationships/slide" Target="slides/slide2477.xml"/><Relationship Id="rId3876" Type="http://schemas.openxmlformats.org/officeDocument/2006/relationships/slide" Target="slides/slide3875.xml"/><Relationship Id="rId4927" Type="http://schemas.openxmlformats.org/officeDocument/2006/relationships/slide" Target="slides/slide4926.xml"/><Relationship Id="rId1287" Type="http://schemas.openxmlformats.org/officeDocument/2006/relationships/slide" Target="slides/slide1286.xml"/><Relationship Id="rId2685" Type="http://schemas.openxmlformats.org/officeDocument/2006/relationships/slide" Target="slides/slide2684.xml"/><Relationship Id="rId2892" Type="http://schemas.openxmlformats.org/officeDocument/2006/relationships/slide" Target="slides/slide2891.xml"/><Relationship Id="rId3529" Type="http://schemas.openxmlformats.org/officeDocument/2006/relationships/slide" Target="slides/slide3528.xml"/><Relationship Id="rId3736" Type="http://schemas.openxmlformats.org/officeDocument/2006/relationships/slide" Target="slides/slide3735.xml"/><Relationship Id="rId3943" Type="http://schemas.openxmlformats.org/officeDocument/2006/relationships/slide" Target="slides/slide3942.xml"/><Relationship Id="rId657" Type="http://schemas.openxmlformats.org/officeDocument/2006/relationships/slide" Target="slides/slide656.xml"/><Relationship Id="rId864" Type="http://schemas.openxmlformats.org/officeDocument/2006/relationships/slide" Target="slides/slide863.xml"/><Relationship Id="rId1494" Type="http://schemas.openxmlformats.org/officeDocument/2006/relationships/slide" Target="slides/slide1493.xml"/><Relationship Id="rId2338" Type="http://schemas.openxmlformats.org/officeDocument/2006/relationships/slide" Target="slides/slide2337.xml"/><Relationship Id="rId2545" Type="http://schemas.openxmlformats.org/officeDocument/2006/relationships/slide" Target="slides/slide2544.xml"/><Relationship Id="rId2752" Type="http://schemas.openxmlformats.org/officeDocument/2006/relationships/slide" Target="slides/slide2751.xml"/><Relationship Id="rId3803" Type="http://schemas.openxmlformats.org/officeDocument/2006/relationships/slide" Target="slides/slide3802.xml"/><Relationship Id="rId517" Type="http://schemas.openxmlformats.org/officeDocument/2006/relationships/slide" Target="slides/slide516.xml"/><Relationship Id="rId724" Type="http://schemas.openxmlformats.org/officeDocument/2006/relationships/slide" Target="slides/slide723.xml"/><Relationship Id="rId931" Type="http://schemas.openxmlformats.org/officeDocument/2006/relationships/slide" Target="slides/slide930.xml"/><Relationship Id="rId1147" Type="http://schemas.openxmlformats.org/officeDocument/2006/relationships/slide" Target="slides/slide1146.xml"/><Relationship Id="rId1354" Type="http://schemas.openxmlformats.org/officeDocument/2006/relationships/slide" Target="slides/slide1353.xml"/><Relationship Id="rId1561" Type="http://schemas.openxmlformats.org/officeDocument/2006/relationships/slide" Target="slides/slide1560.xml"/><Relationship Id="rId2405" Type="http://schemas.openxmlformats.org/officeDocument/2006/relationships/slide" Target="slides/slide2404.xml"/><Relationship Id="rId2612" Type="http://schemas.openxmlformats.org/officeDocument/2006/relationships/slide" Target="slides/slide2611.xml"/><Relationship Id="rId60" Type="http://schemas.openxmlformats.org/officeDocument/2006/relationships/slide" Target="slides/slide59.xml"/><Relationship Id="rId1007" Type="http://schemas.openxmlformats.org/officeDocument/2006/relationships/slide" Target="slides/slide1006.xml"/><Relationship Id="rId1214" Type="http://schemas.openxmlformats.org/officeDocument/2006/relationships/slide" Target="slides/slide1213.xml"/><Relationship Id="rId1421" Type="http://schemas.openxmlformats.org/officeDocument/2006/relationships/slide" Target="slides/slide1420.xml"/><Relationship Id="rId4577" Type="http://schemas.openxmlformats.org/officeDocument/2006/relationships/slide" Target="slides/slide4576.xml"/><Relationship Id="rId4784" Type="http://schemas.openxmlformats.org/officeDocument/2006/relationships/slide" Target="slides/slide4783.xml"/><Relationship Id="rId4991" Type="http://schemas.openxmlformats.org/officeDocument/2006/relationships/slide" Target="slides/slide4990.xml"/><Relationship Id="rId3179" Type="http://schemas.openxmlformats.org/officeDocument/2006/relationships/slide" Target="slides/slide3178.xml"/><Relationship Id="rId3386" Type="http://schemas.openxmlformats.org/officeDocument/2006/relationships/slide" Target="slides/slide3385.xml"/><Relationship Id="rId3593" Type="http://schemas.openxmlformats.org/officeDocument/2006/relationships/slide" Target="slides/slide3592.xml"/><Relationship Id="rId4437" Type="http://schemas.openxmlformats.org/officeDocument/2006/relationships/slide" Target="slides/slide4436.xml"/><Relationship Id="rId4644" Type="http://schemas.openxmlformats.org/officeDocument/2006/relationships/slide" Target="slides/slide4643.xml"/><Relationship Id="rId2195" Type="http://schemas.openxmlformats.org/officeDocument/2006/relationships/slide" Target="slides/slide2194.xml"/><Relationship Id="rId3039" Type="http://schemas.openxmlformats.org/officeDocument/2006/relationships/slide" Target="slides/slide3038.xml"/><Relationship Id="rId3246" Type="http://schemas.openxmlformats.org/officeDocument/2006/relationships/slide" Target="slides/slide3245.xml"/><Relationship Id="rId3453" Type="http://schemas.openxmlformats.org/officeDocument/2006/relationships/slide" Target="slides/slide3452.xml"/><Relationship Id="rId4851" Type="http://schemas.openxmlformats.org/officeDocument/2006/relationships/slide" Target="slides/slide4850.xml"/><Relationship Id="rId167" Type="http://schemas.openxmlformats.org/officeDocument/2006/relationships/slide" Target="slides/slide166.xml"/><Relationship Id="rId374" Type="http://schemas.openxmlformats.org/officeDocument/2006/relationships/slide" Target="slides/slide373.xml"/><Relationship Id="rId581" Type="http://schemas.openxmlformats.org/officeDocument/2006/relationships/slide" Target="slides/slide580.xml"/><Relationship Id="rId2055" Type="http://schemas.openxmlformats.org/officeDocument/2006/relationships/slide" Target="slides/slide2054.xml"/><Relationship Id="rId2262" Type="http://schemas.openxmlformats.org/officeDocument/2006/relationships/slide" Target="slides/slide2261.xml"/><Relationship Id="rId3106" Type="http://schemas.openxmlformats.org/officeDocument/2006/relationships/slide" Target="slides/slide3105.xml"/><Relationship Id="rId3660" Type="http://schemas.openxmlformats.org/officeDocument/2006/relationships/slide" Target="slides/slide3659.xml"/><Relationship Id="rId4504" Type="http://schemas.openxmlformats.org/officeDocument/2006/relationships/slide" Target="slides/slide4503.xml"/><Relationship Id="rId4711" Type="http://schemas.openxmlformats.org/officeDocument/2006/relationships/slide" Target="slides/slide4710.xml"/><Relationship Id="rId234" Type="http://schemas.openxmlformats.org/officeDocument/2006/relationships/slide" Target="slides/slide233.xml"/><Relationship Id="rId3313" Type="http://schemas.openxmlformats.org/officeDocument/2006/relationships/slide" Target="slides/slide3312.xml"/><Relationship Id="rId3520" Type="http://schemas.openxmlformats.org/officeDocument/2006/relationships/slide" Target="slides/slide3519.xml"/><Relationship Id="rId441" Type="http://schemas.openxmlformats.org/officeDocument/2006/relationships/slide" Target="slides/slide440.xml"/><Relationship Id="rId1071" Type="http://schemas.openxmlformats.org/officeDocument/2006/relationships/slide" Target="slides/slide1070.xml"/><Relationship Id="rId2122" Type="http://schemas.openxmlformats.org/officeDocument/2006/relationships/slide" Target="slides/slide2121.xml"/><Relationship Id="rId301" Type="http://schemas.openxmlformats.org/officeDocument/2006/relationships/slide" Target="slides/slide300.xml"/><Relationship Id="rId1888" Type="http://schemas.openxmlformats.org/officeDocument/2006/relationships/slide" Target="slides/slide1887.xml"/><Relationship Id="rId2939" Type="http://schemas.openxmlformats.org/officeDocument/2006/relationships/slide" Target="slides/slide2938.xml"/><Relationship Id="rId4087" Type="http://schemas.openxmlformats.org/officeDocument/2006/relationships/slide" Target="slides/slide4086.xml"/><Relationship Id="rId4294" Type="http://schemas.openxmlformats.org/officeDocument/2006/relationships/slide" Target="slides/slide4293.xml"/><Relationship Id="rId1748" Type="http://schemas.openxmlformats.org/officeDocument/2006/relationships/slide" Target="slides/slide1747.xml"/><Relationship Id="rId4154" Type="http://schemas.openxmlformats.org/officeDocument/2006/relationships/slide" Target="slides/slide4153.xml"/><Relationship Id="rId4361" Type="http://schemas.openxmlformats.org/officeDocument/2006/relationships/slide" Target="slides/slide4360.xml"/><Relationship Id="rId1955" Type="http://schemas.openxmlformats.org/officeDocument/2006/relationships/slide" Target="slides/slide1954.xml"/><Relationship Id="rId3170" Type="http://schemas.openxmlformats.org/officeDocument/2006/relationships/slide" Target="slides/slide3169.xml"/><Relationship Id="rId4014" Type="http://schemas.openxmlformats.org/officeDocument/2006/relationships/slide" Target="slides/slide4013.xml"/><Relationship Id="rId4221" Type="http://schemas.openxmlformats.org/officeDocument/2006/relationships/slide" Target="slides/slide4220.xml"/><Relationship Id="rId1608" Type="http://schemas.openxmlformats.org/officeDocument/2006/relationships/slide" Target="slides/slide1607.xml"/><Relationship Id="rId1815" Type="http://schemas.openxmlformats.org/officeDocument/2006/relationships/slide" Target="slides/slide1814.xml"/><Relationship Id="rId3030" Type="http://schemas.openxmlformats.org/officeDocument/2006/relationships/slide" Target="slides/slide3029.xml"/><Relationship Id="rId3987" Type="http://schemas.openxmlformats.org/officeDocument/2006/relationships/slide" Target="slides/slide3986.xml"/><Relationship Id="rId2589" Type="http://schemas.openxmlformats.org/officeDocument/2006/relationships/slide" Target="slides/slide2588.xml"/><Relationship Id="rId2796" Type="http://schemas.openxmlformats.org/officeDocument/2006/relationships/slide" Target="slides/slide2795.xml"/><Relationship Id="rId3847" Type="http://schemas.openxmlformats.org/officeDocument/2006/relationships/slide" Target="slides/slide3846.xml"/><Relationship Id="rId768" Type="http://schemas.openxmlformats.org/officeDocument/2006/relationships/slide" Target="slides/slide767.xml"/><Relationship Id="rId975" Type="http://schemas.openxmlformats.org/officeDocument/2006/relationships/slide" Target="slides/slide974.xml"/><Relationship Id="rId1398" Type="http://schemas.openxmlformats.org/officeDocument/2006/relationships/slide" Target="slides/slide1397.xml"/><Relationship Id="rId2449" Type="http://schemas.openxmlformats.org/officeDocument/2006/relationships/slide" Target="slides/slide2448.xml"/><Relationship Id="rId2656" Type="http://schemas.openxmlformats.org/officeDocument/2006/relationships/slide" Target="slides/slide2655.xml"/><Relationship Id="rId2863" Type="http://schemas.openxmlformats.org/officeDocument/2006/relationships/slide" Target="slides/slide2862.xml"/><Relationship Id="rId3707" Type="http://schemas.openxmlformats.org/officeDocument/2006/relationships/slide" Target="slides/slide3706.xml"/><Relationship Id="rId3914" Type="http://schemas.openxmlformats.org/officeDocument/2006/relationships/slide" Target="slides/slide3913.xml"/><Relationship Id="rId5062" Type="http://schemas.openxmlformats.org/officeDocument/2006/relationships/slide" Target="slides/slide5061.xml"/><Relationship Id="rId628" Type="http://schemas.openxmlformats.org/officeDocument/2006/relationships/slide" Target="slides/slide627.xml"/><Relationship Id="rId835" Type="http://schemas.openxmlformats.org/officeDocument/2006/relationships/slide" Target="slides/slide834.xml"/><Relationship Id="rId1258" Type="http://schemas.openxmlformats.org/officeDocument/2006/relationships/slide" Target="slides/slide1257.xml"/><Relationship Id="rId1465" Type="http://schemas.openxmlformats.org/officeDocument/2006/relationships/slide" Target="slides/slide1464.xml"/><Relationship Id="rId1672" Type="http://schemas.openxmlformats.org/officeDocument/2006/relationships/slide" Target="slides/slide1671.xml"/><Relationship Id="rId2309" Type="http://schemas.openxmlformats.org/officeDocument/2006/relationships/slide" Target="slides/slide2308.xml"/><Relationship Id="rId2516" Type="http://schemas.openxmlformats.org/officeDocument/2006/relationships/slide" Target="slides/slide2515.xml"/><Relationship Id="rId2723" Type="http://schemas.openxmlformats.org/officeDocument/2006/relationships/slide" Target="slides/slide2722.xml"/><Relationship Id="rId1118" Type="http://schemas.openxmlformats.org/officeDocument/2006/relationships/slide" Target="slides/slide1117.xml"/><Relationship Id="rId1325" Type="http://schemas.openxmlformats.org/officeDocument/2006/relationships/slide" Target="slides/slide1324.xml"/><Relationship Id="rId1532" Type="http://schemas.openxmlformats.org/officeDocument/2006/relationships/slide" Target="slides/slide1531.xml"/><Relationship Id="rId2930" Type="http://schemas.openxmlformats.org/officeDocument/2006/relationships/slide" Target="slides/slide2929.xml"/><Relationship Id="rId4688" Type="http://schemas.openxmlformats.org/officeDocument/2006/relationships/slide" Target="slides/slide4687.xml"/><Relationship Id="rId902" Type="http://schemas.openxmlformats.org/officeDocument/2006/relationships/slide" Target="slides/slide901.xml"/><Relationship Id="rId3497" Type="http://schemas.openxmlformats.org/officeDocument/2006/relationships/slide" Target="slides/slide3496.xml"/><Relationship Id="rId4895" Type="http://schemas.openxmlformats.org/officeDocument/2006/relationships/slide" Target="slides/slide4894.xml"/><Relationship Id="rId31" Type="http://schemas.openxmlformats.org/officeDocument/2006/relationships/slide" Target="slides/slide30.xml"/><Relationship Id="rId2099" Type="http://schemas.openxmlformats.org/officeDocument/2006/relationships/slide" Target="slides/slide2098.xml"/><Relationship Id="rId4548" Type="http://schemas.openxmlformats.org/officeDocument/2006/relationships/slide" Target="slides/slide4547.xml"/><Relationship Id="rId4755" Type="http://schemas.openxmlformats.org/officeDocument/2006/relationships/slide" Target="slides/slide4754.xml"/><Relationship Id="rId4962" Type="http://schemas.openxmlformats.org/officeDocument/2006/relationships/slide" Target="slides/slide4961.xml"/><Relationship Id="rId278" Type="http://schemas.openxmlformats.org/officeDocument/2006/relationships/slide" Target="slides/slide277.xml"/><Relationship Id="rId3357" Type="http://schemas.openxmlformats.org/officeDocument/2006/relationships/slide" Target="slides/slide3356.xml"/><Relationship Id="rId3564" Type="http://schemas.openxmlformats.org/officeDocument/2006/relationships/slide" Target="slides/slide3563.xml"/><Relationship Id="rId3771" Type="http://schemas.openxmlformats.org/officeDocument/2006/relationships/slide" Target="slides/slide3770.xml"/><Relationship Id="rId4408" Type="http://schemas.openxmlformats.org/officeDocument/2006/relationships/slide" Target="slides/slide4407.xml"/><Relationship Id="rId4615" Type="http://schemas.openxmlformats.org/officeDocument/2006/relationships/slide" Target="slides/slide4614.xml"/><Relationship Id="rId4822" Type="http://schemas.openxmlformats.org/officeDocument/2006/relationships/slide" Target="slides/slide4821.xml"/><Relationship Id="rId485" Type="http://schemas.openxmlformats.org/officeDocument/2006/relationships/slide" Target="slides/slide484.xml"/><Relationship Id="rId692" Type="http://schemas.openxmlformats.org/officeDocument/2006/relationships/slide" Target="slides/slide691.xml"/><Relationship Id="rId2166" Type="http://schemas.openxmlformats.org/officeDocument/2006/relationships/slide" Target="slides/slide2165.xml"/><Relationship Id="rId2373" Type="http://schemas.openxmlformats.org/officeDocument/2006/relationships/slide" Target="slides/slide2372.xml"/><Relationship Id="rId2580" Type="http://schemas.openxmlformats.org/officeDocument/2006/relationships/slide" Target="slides/slide2579.xml"/><Relationship Id="rId3217" Type="http://schemas.openxmlformats.org/officeDocument/2006/relationships/slide" Target="slides/slide3216.xml"/><Relationship Id="rId3424" Type="http://schemas.openxmlformats.org/officeDocument/2006/relationships/slide" Target="slides/slide3423.xml"/><Relationship Id="rId3631" Type="http://schemas.openxmlformats.org/officeDocument/2006/relationships/slide" Target="slides/slide3630.xml"/><Relationship Id="rId138" Type="http://schemas.openxmlformats.org/officeDocument/2006/relationships/slide" Target="slides/slide137.xml"/><Relationship Id="rId345" Type="http://schemas.openxmlformats.org/officeDocument/2006/relationships/slide" Target="slides/slide344.xml"/><Relationship Id="rId552" Type="http://schemas.openxmlformats.org/officeDocument/2006/relationships/slide" Target="slides/slide551.xml"/><Relationship Id="rId1182" Type="http://schemas.openxmlformats.org/officeDocument/2006/relationships/slide" Target="slides/slide1181.xml"/><Relationship Id="rId2026" Type="http://schemas.openxmlformats.org/officeDocument/2006/relationships/slide" Target="slides/slide2025.xml"/><Relationship Id="rId2233" Type="http://schemas.openxmlformats.org/officeDocument/2006/relationships/slide" Target="slides/slide2232.xml"/><Relationship Id="rId2440" Type="http://schemas.openxmlformats.org/officeDocument/2006/relationships/slide" Target="slides/slide2439.xml"/><Relationship Id="rId205" Type="http://schemas.openxmlformats.org/officeDocument/2006/relationships/slide" Target="slides/slide204.xml"/><Relationship Id="rId412" Type="http://schemas.openxmlformats.org/officeDocument/2006/relationships/slide" Target="slides/slide411.xml"/><Relationship Id="rId1042" Type="http://schemas.openxmlformats.org/officeDocument/2006/relationships/slide" Target="slides/slide1041.xml"/><Relationship Id="rId2300" Type="http://schemas.openxmlformats.org/officeDocument/2006/relationships/slide" Target="slides/slide2299.xml"/><Relationship Id="rId4198" Type="http://schemas.openxmlformats.org/officeDocument/2006/relationships/slide" Target="slides/slide4197.xml"/><Relationship Id="rId1999" Type="http://schemas.openxmlformats.org/officeDocument/2006/relationships/slide" Target="slides/slide1998.xml"/><Relationship Id="rId4058" Type="http://schemas.openxmlformats.org/officeDocument/2006/relationships/slide" Target="slides/slide4057.xml"/><Relationship Id="rId4265" Type="http://schemas.openxmlformats.org/officeDocument/2006/relationships/slide" Target="slides/slide4264.xml"/><Relationship Id="rId4472" Type="http://schemas.openxmlformats.org/officeDocument/2006/relationships/slide" Target="slides/slide4471.xml"/><Relationship Id="rId1859" Type="http://schemas.openxmlformats.org/officeDocument/2006/relationships/slide" Target="slides/slide1858.xml"/><Relationship Id="rId3074" Type="http://schemas.openxmlformats.org/officeDocument/2006/relationships/slide" Target="slides/slide3073.xml"/><Relationship Id="rId4125" Type="http://schemas.openxmlformats.org/officeDocument/2006/relationships/slide" Target="slides/slide4124.xml"/><Relationship Id="rId1719" Type="http://schemas.openxmlformats.org/officeDocument/2006/relationships/slide" Target="slides/slide1718.xml"/><Relationship Id="rId1926" Type="http://schemas.openxmlformats.org/officeDocument/2006/relationships/slide" Target="slides/slide1925.xml"/><Relationship Id="rId3281" Type="http://schemas.openxmlformats.org/officeDocument/2006/relationships/slide" Target="slides/slide3280.xml"/><Relationship Id="rId4332" Type="http://schemas.openxmlformats.org/officeDocument/2006/relationships/slide" Target="slides/slide4331.xml"/><Relationship Id="rId2090" Type="http://schemas.openxmlformats.org/officeDocument/2006/relationships/slide" Target="slides/slide2089.xml"/><Relationship Id="rId3141" Type="http://schemas.openxmlformats.org/officeDocument/2006/relationships/slide" Target="slides/slide3140.xml"/><Relationship Id="rId3001" Type="http://schemas.openxmlformats.org/officeDocument/2006/relationships/slide" Target="slides/slide3000.xml"/><Relationship Id="rId3958" Type="http://schemas.openxmlformats.org/officeDocument/2006/relationships/slide" Target="slides/slide3957.xml"/><Relationship Id="rId879" Type="http://schemas.openxmlformats.org/officeDocument/2006/relationships/slide" Target="slides/slide878.xml"/><Relationship Id="rId2767" Type="http://schemas.openxmlformats.org/officeDocument/2006/relationships/slide" Target="slides/slide2766.xml"/><Relationship Id="rId739" Type="http://schemas.openxmlformats.org/officeDocument/2006/relationships/slide" Target="slides/slide738.xml"/><Relationship Id="rId1369" Type="http://schemas.openxmlformats.org/officeDocument/2006/relationships/slide" Target="slides/slide1368.xml"/><Relationship Id="rId1576" Type="http://schemas.openxmlformats.org/officeDocument/2006/relationships/slide" Target="slides/slide1575.xml"/><Relationship Id="rId2974" Type="http://schemas.openxmlformats.org/officeDocument/2006/relationships/slide" Target="slides/slide2973.xml"/><Relationship Id="rId3818" Type="http://schemas.openxmlformats.org/officeDocument/2006/relationships/slide" Target="slides/slide3817.xml"/><Relationship Id="rId5033" Type="http://schemas.openxmlformats.org/officeDocument/2006/relationships/slide" Target="slides/slide5032.xml"/><Relationship Id="rId946" Type="http://schemas.openxmlformats.org/officeDocument/2006/relationships/slide" Target="slides/slide945.xml"/><Relationship Id="rId1229" Type="http://schemas.openxmlformats.org/officeDocument/2006/relationships/slide" Target="slides/slide1228.xml"/><Relationship Id="rId1783" Type="http://schemas.openxmlformats.org/officeDocument/2006/relationships/slide" Target="slides/slide1782.xml"/><Relationship Id="rId1990" Type="http://schemas.openxmlformats.org/officeDocument/2006/relationships/slide" Target="slides/slide1989.xml"/><Relationship Id="rId2627" Type="http://schemas.openxmlformats.org/officeDocument/2006/relationships/slide" Target="slides/slide2626.xml"/><Relationship Id="rId2834" Type="http://schemas.openxmlformats.org/officeDocument/2006/relationships/slide" Target="slides/slide2833.xml"/><Relationship Id="rId75" Type="http://schemas.openxmlformats.org/officeDocument/2006/relationships/slide" Target="slides/slide74.xml"/><Relationship Id="rId806" Type="http://schemas.openxmlformats.org/officeDocument/2006/relationships/slide" Target="slides/slide805.xml"/><Relationship Id="rId1436" Type="http://schemas.openxmlformats.org/officeDocument/2006/relationships/slide" Target="slides/slide1435.xml"/><Relationship Id="rId1643" Type="http://schemas.openxmlformats.org/officeDocument/2006/relationships/slide" Target="slides/slide1642.xml"/><Relationship Id="rId1850" Type="http://schemas.openxmlformats.org/officeDocument/2006/relationships/slide" Target="slides/slide1849.xml"/><Relationship Id="rId2901" Type="http://schemas.openxmlformats.org/officeDocument/2006/relationships/slide" Target="slides/slide2900.xml"/><Relationship Id="rId4799" Type="http://schemas.openxmlformats.org/officeDocument/2006/relationships/slide" Target="slides/slide4798.xml"/><Relationship Id="rId1503" Type="http://schemas.openxmlformats.org/officeDocument/2006/relationships/slide" Target="slides/slide1502.xml"/><Relationship Id="rId1710" Type="http://schemas.openxmlformats.org/officeDocument/2006/relationships/slide" Target="slides/slide1709.xml"/><Relationship Id="rId4659" Type="http://schemas.openxmlformats.org/officeDocument/2006/relationships/slide" Target="slides/slide4658.xml"/><Relationship Id="rId4866" Type="http://schemas.openxmlformats.org/officeDocument/2006/relationships/slide" Target="slides/slide4865.xml"/><Relationship Id="rId3468" Type="http://schemas.openxmlformats.org/officeDocument/2006/relationships/slide" Target="slides/slide3467.xml"/><Relationship Id="rId3675" Type="http://schemas.openxmlformats.org/officeDocument/2006/relationships/slide" Target="slides/slide3674.xml"/><Relationship Id="rId3882" Type="http://schemas.openxmlformats.org/officeDocument/2006/relationships/slide" Target="slides/slide3881.xml"/><Relationship Id="rId4519" Type="http://schemas.openxmlformats.org/officeDocument/2006/relationships/slide" Target="slides/slide4518.xml"/><Relationship Id="rId4726" Type="http://schemas.openxmlformats.org/officeDocument/2006/relationships/slide" Target="slides/slide4725.xml"/><Relationship Id="rId4933" Type="http://schemas.openxmlformats.org/officeDocument/2006/relationships/slide" Target="slides/slide4932.xml"/><Relationship Id="rId389" Type="http://schemas.openxmlformats.org/officeDocument/2006/relationships/slide" Target="slides/slide388.xml"/><Relationship Id="rId596" Type="http://schemas.openxmlformats.org/officeDocument/2006/relationships/slide" Target="slides/slide595.xml"/><Relationship Id="rId2277" Type="http://schemas.openxmlformats.org/officeDocument/2006/relationships/slide" Target="slides/slide2276.xml"/><Relationship Id="rId2484" Type="http://schemas.openxmlformats.org/officeDocument/2006/relationships/slide" Target="slides/slide2483.xml"/><Relationship Id="rId2691" Type="http://schemas.openxmlformats.org/officeDocument/2006/relationships/slide" Target="slides/slide2690.xml"/><Relationship Id="rId3328" Type="http://schemas.openxmlformats.org/officeDocument/2006/relationships/slide" Target="slides/slide3327.xml"/><Relationship Id="rId3535" Type="http://schemas.openxmlformats.org/officeDocument/2006/relationships/slide" Target="slides/slide3534.xml"/><Relationship Id="rId3742" Type="http://schemas.openxmlformats.org/officeDocument/2006/relationships/slide" Target="slides/slide3741.xml"/><Relationship Id="rId249" Type="http://schemas.openxmlformats.org/officeDocument/2006/relationships/slide" Target="slides/slide248.xml"/><Relationship Id="rId456" Type="http://schemas.openxmlformats.org/officeDocument/2006/relationships/slide" Target="slides/slide455.xml"/><Relationship Id="rId663" Type="http://schemas.openxmlformats.org/officeDocument/2006/relationships/slide" Target="slides/slide662.xml"/><Relationship Id="rId870" Type="http://schemas.openxmlformats.org/officeDocument/2006/relationships/slide" Target="slides/slide869.xml"/><Relationship Id="rId1086" Type="http://schemas.openxmlformats.org/officeDocument/2006/relationships/slide" Target="slides/slide1085.xml"/><Relationship Id="rId1293" Type="http://schemas.openxmlformats.org/officeDocument/2006/relationships/slide" Target="slides/slide1292.xml"/><Relationship Id="rId2137" Type="http://schemas.openxmlformats.org/officeDocument/2006/relationships/slide" Target="slides/slide2136.xml"/><Relationship Id="rId2344" Type="http://schemas.openxmlformats.org/officeDocument/2006/relationships/slide" Target="slides/slide2343.xml"/><Relationship Id="rId2551" Type="http://schemas.openxmlformats.org/officeDocument/2006/relationships/slide" Target="slides/slide2550.xml"/><Relationship Id="rId109" Type="http://schemas.openxmlformats.org/officeDocument/2006/relationships/slide" Target="slides/slide108.xml"/><Relationship Id="rId316" Type="http://schemas.openxmlformats.org/officeDocument/2006/relationships/slide" Target="slides/slide315.xml"/><Relationship Id="rId523" Type="http://schemas.openxmlformats.org/officeDocument/2006/relationships/slide" Target="slides/slide522.xml"/><Relationship Id="rId1153" Type="http://schemas.openxmlformats.org/officeDocument/2006/relationships/slide" Target="slides/slide1152.xml"/><Relationship Id="rId2204" Type="http://schemas.openxmlformats.org/officeDocument/2006/relationships/slide" Target="slides/slide2203.xml"/><Relationship Id="rId3602" Type="http://schemas.openxmlformats.org/officeDocument/2006/relationships/slide" Target="slides/slide3601.xml"/><Relationship Id="rId730" Type="http://schemas.openxmlformats.org/officeDocument/2006/relationships/slide" Target="slides/slide729.xml"/><Relationship Id="rId1013" Type="http://schemas.openxmlformats.org/officeDocument/2006/relationships/slide" Target="slides/slide1012.xml"/><Relationship Id="rId1360" Type="http://schemas.openxmlformats.org/officeDocument/2006/relationships/slide" Target="slides/slide1359.xml"/><Relationship Id="rId2411" Type="http://schemas.openxmlformats.org/officeDocument/2006/relationships/slide" Target="slides/slide2410.xml"/><Relationship Id="rId4169" Type="http://schemas.openxmlformats.org/officeDocument/2006/relationships/slide" Target="slides/slide4168.xml"/><Relationship Id="rId1220" Type="http://schemas.openxmlformats.org/officeDocument/2006/relationships/slide" Target="slides/slide1219.xml"/><Relationship Id="rId4376" Type="http://schemas.openxmlformats.org/officeDocument/2006/relationships/slide" Target="slides/slide4375.xml"/><Relationship Id="rId4583" Type="http://schemas.openxmlformats.org/officeDocument/2006/relationships/slide" Target="slides/slide4582.xml"/><Relationship Id="rId4790" Type="http://schemas.openxmlformats.org/officeDocument/2006/relationships/slide" Target="slides/slide4789.xml"/><Relationship Id="rId3185" Type="http://schemas.openxmlformats.org/officeDocument/2006/relationships/slide" Target="slides/slide3184.xml"/><Relationship Id="rId3392" Type="http://schemas.openxmlformats.org/officeDocument/2006/relationships/slide" Target="slides/slide3391.xml"/><Relationship Id="rId4029" Type="http://schemas.openxmlformats.org/officeDocument/2006/relationships/slide" Target="slides/slide4028.xml"/><Relationship Id="rId4236" Type="http://schemas.openxmlformats.org/officeDocument/2006/relationships/slide" Target="slides/slide4235.xml"/><Relationship Id="rId4443" Type="http://schemas.openxmlformats.org/officeDocument/2006/relationships/slide" Target="slides/slide4442.xml"/><Relationship Id="rId4650" Type="http://schemas.openxmlformats.org/officeDocument/2006/relationships/slide" Target="slides/slide4649.xml"/><Relationship Id="rId3045" Type="http://schemas.openxmlformats.org/officeDocument/2006/relationships/slide" Target="slides/slide3044.xml"/><Relationship Id="rId3252" Type="http://schemas.openxmlformats.org/officeDocument/2006/relationships/slide" Target="slides/slide3251.xml"/><Relationship Id="rId4303" Type="http://schemas.openxmlformats.org/officeDocument/2006/relationships/slide" Target="slides/slide4302.xml"/><Relationship Id="rId4510" Type="http://schemas.openxmlformats.org/officeDocument/2006/relationships/slide" Target="slides/slide4509.xml"/><Relationship Id="rId173" Type="http://schemas.openxmlformats.org/officeDocument/2006/relationships/slide" Target="slides/slide172.xml"/><Relationship Id="rId380" Type="http://schemas.openxmlformats.org/officeDocument/2006/relationships/slide" Target="slides/slide379.xml"/><Relationship Id="rId2061" Type="http://schemas.openxmlformats.org/officeDocument/2006/relationships/slide" Target="slides/slide2060.xml"/><Relationship Id="rId3112" Type="http://schemas.openxmlformats.org/officeDocument/2006/relationships/slide" Target="slides/slide3111.xml"/><Relationship Id="rId240" Type="http://schemas.openxmlformats.org/officeDocument/2006/relationships/slide" Target="slides/slide239.xml"/><Relationship Id="rId5077" Type="http://schemas.openxmlformats.org/officeDocument/2006/relationships/slide" Target="slides/slide5076.xml"/><Relationship Id="rId100" Type="http://schemas.openxmlformats.org/officeDocument/2006/relationships/slide" Target="slides/slide99.xml"/><Relationship Id="rId2878" Type="http://schemas.openxmlformats.org/officeDocument/2006/relationships/slide" Target="slides/slide2877.xml"/><Relationship Id="rId3929" Type="http://schemas.openxmlformats.org/officeDocument/2006/relationships/slide" Target="slides/slide3928.xml"/><Relationship Id="rId4093" Type="http://schemas.openxmlformats.org/officeDocument/2006/relationships/slide" Target="slides/slide4092.xml"/><Relationship Id="rId1687" Type="http://schemas.openxmlformats.org/officeDocument/2006/relationships/slide" Target="slides/slide1686.xml"/><Relationship Id="rId1894" Type="http://schemas.openxmlformats.org/officeDocument/2006/relationships/slide" Target="slides/slide1893.xml"/><Relationship Id="rId2738" Type="http://schemas.openxmlformats.org/officeDocument/2006/relationships/slide" Target="slides/slide2737.xml"/><Relationship Id="rId2945" Type="http://schemas.openxmlformats.org/officeDocument/2006/relationships/slide" Target="slides/slide2944.xml"/><Relationship Id="rId917" Type="http://schemas.openxmlformats.org/officeDocument/2006/relationships/slide" Target="slides/slide916.xml"/><Relationship Id="rId1547" Type="http://schemas.openxmlformats.org/officeDocument/2006/relationships/slide" Target="slides/slide1546.xml"/><Relationship Id="rId1754" Type="http://schemas.openxmlformats.org/officeDocument/2006/relationships/slide" Target="slides/slide1753.xml"/><Relationship Id="rId1961" Type="http://schemas.openxmlformats.org/officeDocument/2006/relationships/slide" Target="slides/slide1960.xml"/><Relationship Id="rId2805" Type="http://schemas.openxmlformats.org/officeDocument/2006/relationships/slide" Target="slides/slide2804.xml"/><Relationship Id="rId4160" Type="http://schemas.openxmlformats.org/officeDocument/2006/relationships/slide" Target="slides/slide4159.xml"/><Relationship Id="rId5004" Type="http://schemas.openxmlformats.org/officeDocument/2006/relationships/slide" Target="slides/slide5003.xml"/><Relationship Id="rId46" Type="http://schemas.openxmlformats.org/officeDocument/2006/relationships/slide" Target="slides/slide45.xml"/><Relationship Id="rId1407" Type="http://schemas.openxmlformats.org/officeDocument/2006/relationships/slide" Target="slides/slide1406.xml"/><Relationship Id="rId1614" Type="http://schemas.openxmlformats.org/officeDocument/2006/relationships/slide" Target="slides/slide1613.xml"/><Relationship Id="rId1821" Type="http://schemas.openxmlformats.org/officeDocument/2006/relationships/slide" Target="slides/slide1820.xml"/><Relationship Id="rId4020" Type="http://schemas.openxmlformats.org/officeDocument/2006/relationships/slide" Target="slides/slide4019.xml"/><Relationship Id="rId4977" Type="http://schemas.openxmlformats.org/officeDocument/2006/relationships/slide" Target="slides/slide4976.xml"/><Relationship Id="rId3579" Type="http://schemas.openxmlformats.org/officeDocument/2006/relationships/slide" Target="slides/slide3578.xml"/><Relationship Id="rId3786" Type="http://schemas.openxmlformats.org/officeDocument/2006/relationships/slide" Target="slides/slide3785.xml"/><Relationship Id="rId2388" Type="http://schemas.openxmlformats.org/officeDocument/2006/relationships/slide" Target="slides/slide2387.xml"/><Relationship Id="rId2595" Type="http://schemas.openxmlformats.org/officeDocument/2006/relationships/slide" Target="slides/slide2594.xml"/><Relationship Id="rId3439" Type="http://schemas.openxmlformats.org/officeDocument/2006/relationships/slide" Target="slides/slide3438.xml"/><Relationship Id="rId3993" Type="http://schemas.openxmlformats.org/officeDocument/2006/relationships/slide" Target="slides/slide3992.xml"/><Relationship Id="rId4837" Type="http://schemas.openxmlformats.org/officeDocument/2006/relationships/slide" Target="slides/slide4836.xml"/><Relationship Id="rId567" Type="http://schemas.openxmlformats.org/officeDocument/2006/relationships/slide" Target="slides/slide566.xml"/><Relationship Id="rId1197" Type="http://schemas.openxmlformats.org/officeDocument/2006/relationships/slide" Target="slides/slide1196.xml"/><Relationship Id="rId2248" Type="http://schemas.openxmlformats.org/officeDocument/2006/relationships/slide" Target="slides/slide2247.xml"/><Relationship Id="rId3646" Type="http://schemas.openxmlformats.org/officeDocument/2006/relationships/slide" Target="slides/slide3645.xml"/><Relationship Id="rId3853" Type="http://schemas.openxmlformats.org/officeDocument/2006/relationships/slide" Target="slides/slide3852.xml"/><Relationship Id="rId4904" Type="http://schemas.openxmlformats.org/officeDocument/2006/relationships/slide" Target="slides/slide4903.xml"/><Relationship Id="rId774" Type="http://schemas.openxmlformats.org/officeDocument/2006/relationships/slide" Target="slides/slide773.xml"/><Relationship Id="rId981" Type="http://schemas.openxmlformats.org/officeDocument/2006/relationships/slide" Target="slides/slide980.xml"/><Relationship Id="rId1057" Type="http://schemas.openxmlformats.org/officeDocument/2006/relationships/slide" Target="slides/slide1056.xml"/><Relationship Id="rId2455" Type="http://schemas.openxmlformats.org/officeDocument/2006/relationships/slide" Target="slides/slide2454.xml"/><Relationship Id="rId2662" Type="http://schemas.openxmlformats.org/officeDocument/2006/relationships/slide" Target="slides/slide2661.xml"/><Relationship Id="rId3506" Type="http://schemas.openxmlformats.org/officeDocument/2006/relationships/slide" Target="slides/slide3505.xml"/><Relationship Id="rId3713" Type="http://schemas.openxmlformats.org/officeDocument/2006/relationships/slide" Target="slides/slide3712.xml"/><Relationship Id="rId3920" Type="http://schemas.openxmlformats.org/officeDocument/2006/relationships/slide" Target="slides/slide3919.xml"/><Relationship Id="rId427" Type="http://schemas.openxmlformats.org/officeDocument/2006/relationships/slide" Target="slides/slide426.xml"/><Relationship Id="rId634" Type="http://schemas.openxmlformats.org/officeDocument/2006/relationships/slide" Target="slides/slide633.xml"/><Relationship Id="rId841" Type="http://schemas.openxmlformats.org/officeDocument/2006/relationships/slide" Target="slides/slide840.xml"/><Relationship Id="rId1264" Type="http://schemas.openxmlformats.org/officeDocument/2006/relationships/slide" Target="slides/slide1263.xml"/><Relationship Id="rId1471" Type="http://schemas.openxmlformats.org/officeDocument/2006/relationships/slide" Target="slides/slide1470.xml"/><Relationship Id="rId2108" Type="http://schemas.openxmlformats.org/officeDocument/2006/relationships/slide" Target="slides/slide2107.xml"/><Relationship Id="rId2315" Type="http://schemas.openxmlformats.org/officeDocument/2006/relationships/slide" Target="slides/slide2314.xml"/><Relationship Id="rId2522" Type="http://schemas.openxmlformats.org/officeDocument/2006/relationships/slide" Target="slides/slide2521.xml"/><Relationship Id="rId701" Type="http://schemas.openxmlformats.org/officeDocument/2006/relationships/slide" Target="slides/slide700.xml"/><Relationship Id="rId1124" Type="http://schemas.openxmlformats.org/officeDocument/2006/relationships/slide" Target="slides/slide1123.xml"/><Relationship Id="rId1331" Type="http://schemas.openxmlformats.org/officeDocument/2006/relationships/slide" Target="slides/slide1330.xml"/><Relationship Id="rId4487" Type="http://schemas.openxmlformats.org/officeDocument/2006/relationships/slide" Target="slides/slide4486.xml"/><Relationship Id="rId4694" Type="http://schemas.openxmlformats.org/officeDocument/2006/relationships/slide" Target="slides/slide4693.xml"/><Relationship Id="rId3089" Type="http://schemas.openxmlformats.org/officeDocument/2006/relationships/slide" Target="slides/slide3088.xml"/><Relationship Id="rId3296" Type="http://schemas.openxmlformats.org/officeDocument/2006/relationships/slide" Target="slides/slide3295.xml"/><Relationship Id="rId4347" Type="http://schemas.openxmlformats.org/officeDocument/2006/relationships/slide" Target="slides/slide4346.xml"/><Relationship Id="rId4554" Type="http://schemas.openxmlformats.org/officeDocument/2006/relationships/slide" Target="slides/slide4553.xml"/><Relationship Id="rId4761" Type="http://schemas.openxmlformats.org/officeDocument/2006/relationships/slide" Target="slides/slide4760.xml"/><Relationship Id="rId3156" Type="http://schemas.openxmlformats.org/officeDocument/2006/relationships/slide" Target="slides/slide3155.xml"/><Relationship Id="rId3363" Type="http://schemas.openxmlformats.org/officeDocument/2006/relationships/slide" Target="slides/slide3362.xml"/><Relationship Id="rId4207" Type="http://schemas.openxmlformats.org/officeDocument/2006/relationships/slide" Target="slides/slide4206.xml"/><Relationship Id="rId4414" Type="http://schemas.openxmlformats.org/officeDocument/2006/relationships/slide" Target="slides/slide4413.xml"/><Relationship Id="rId284" Type="http://schemas.openxmlformats.org/officeDocument/2006/relationships/slide" Target="slides/slide283.xml"/><Relationship Id="rId491" Type="http://schemas.openxmlformats.org/officeDocument/2006/relationships/slide" Target="slides/slide490.xml"/><Relationship Id="rId2172" Type="http://schemas.openxmlformats.org/officeDocument/2006/relationships/slide" Target="slides/slide2171.xml"/><Relationship Id="rId3016" Type="http://schemas.openxmlformats.org/officeDocument/2006/relationships/slide" Target="slides/slide3015.xml"/><Relationship Id="rId3223" Type="http://schemas.openxmlformats.org/officeDocument/2006/relationships/slide" Target="slides/slide3222.xml"/><Relationship Id="rId3570" Type="http://schemas.openxmlformats.org/officeDocument/2006/relationships/slide" Target="slides/slide3569.xml"/><Relationship Id="rId4621" Type="http://schemas.openxmlformats.org/officeDocument/2006/relationships/slide" Target="slides/slide4620.xml"/><Relationship Id="rId144" Type="http://schemas.openxmlformats.org/officeDocument/2006/relationships/slide" Target="slides/slide143.xml"/><Relationship Id="rId3430" Type="http://schemas.openxmlformats.org/officeDocument/2006/relationships/slide" Target="slides/slide3429.xml"/><Relationship Id="rId351" Type="http://schemas.openxmlformats.org/officeDocument/2006/relationships/slide" Target="slides/slide350.xml"/><Relationship Id="rId2032" Type="http://schemas.openxmlformats.org/officeDocument/2006/relationships/slide" Target="slides/slide2031.xml"/><Relationship Id="rId2989" Type="http://schemas.openxmlformats.org/officeDocument/2006/relationships/slide" Target="slides/slide2988.xml"/><Relationship Id="rId211" Type="http://schemas.openxmlformats.org/officeDocument/2006/relationships/slide" Target="slides/slide210.xml"/><Relationship Id="rId1798" Type="http://schemas.openxmlformats.org/officeDocument/2006/relationships/slide" Target="slides/slide1797.xml"/><Relationship Id="rId2849" Type="http://schemas.openxmlformats.org/officeDocument/2006/relationships/slide" Target="slides/slide2848.xml"/><Relationship Id="rId5048" Type="http://schemas.openxmlformats.org/officeDocument/2006/relationships/slide" Target="slides/slide5047.xml"/><Relationship Id="rId1658" Type="http://schemas.openxmlformats.org/officeDocument/2006/relationships/slide" Target="slides/slide1657.xml"/><Relationship Id="rId1865" Type="http://schemas.openxmlformats.org/officeDocument/2006/relationships/slide" Target="slides/slide1864.xml"/><Relationship Id="rId2709" Type="http://schemas.openxmlformats.org/officeDocument/2006/relationships/slide" Target="slides/slide2708.xml"/><Relationship Id="rId4064" Type="http://schemas.openxmlformats.org/officeDocument/2006/relationships/slide" Target="slides/slide4063.xml"/><Relationship Id="rId4271" Type="http://schemas.openxmlformats.org/officeDocument/2006/relationships/slide" Target="slides/slide4270.xml"/><Relationship Id="rId1518" Type="http://schemas.openxmlformats.org/officeDocument/2006/relationships/slide" Target="slides/slide1517.xml"/><Relationship Id="rId2916" Type="http://schemas.openxmlformats.org/officeDocument/2006/relationships/slide" Target="slides/slide2915.xml"/><Relationship Id="rId3080" Type="http://schemas.openxmlformats.org/officeDocument/2006/relationships/slide" Target="slides/slide3079.xml"/><Relationship Id="rId4131" Type="http://schemas.openxmlformats.org/officeDocument/2006/relationships/slide" Target="slides/slide4130.xml"/><Relationship Id="rId1725" Type="http://schemas.openxmlformats.org/officeDocument/2006/relationships/slide" Target="slides/slide1724.xml"/><Relationship Id="rId1932" Type="http://schemas.openxmlformats.org/officeDocument/2006/relationships/slide" Target="slides/slide1931.xml"/><Relationship Id="rId17" Type="http://schemas.openxmlformats.org/officeDocument/2006/relationships/slide" Target="slides/slide16.xml"/><Relationship Id="rId3897" Type="http://schemas.openxmlformats.org/officeDocument/2006/relationships/slide" Target="slides/slide3896.xml"/><Relationship Id="rId4948" Type="http://schemas.openxmlformats.org/officeDocument/2006/relationships/slide" Target="slides/slide4947.xml"/><Relationship Id="rId2499" Type="http://schemas.openxmlformats.org/officeDocument/2006/relationships/slide" Target="slides/slide2498.xml"/><Relationship Id="rId3757" Type="http://schemas.openxmlformats.org/officeDocument/2006/relationships/slide" Target="slides/slide3756.xml"/><Relationship Id="rId3964" Type="http://schemas.openxmlformats.org/officeDocument/2006/relationships/slide" Target="slides/slide3963.xml"/><Relationship Id="rId4808" Type="http://schemas.openxmlformats.org/officeDocument/2006/relationships/slide" Target="slides/slide4807.xml"/><Relationship Id="rId1" Type="http://schemas.openxmlformats.org/officeDocument/2006/relationships/slideMaster" Target="slideMasters/slideMaster1.xml"/><Relationship Id="rId678" Type="http://schemas.openxmlformats.org/officeDocument/2006/relationships/slide" Target="slides/slide677.xml"/><Relationship Id="rId885" Type="http://schemas.openxmlformats.org/officeDocument/2006/relationships/slide" Target="slides/slide884.xml"/><Relationship Id="rId2359" Type="http://schemas.openxmlformats.org/officeDocument/2006/relationships/slide" Target="slides/slide2358.xml"/><Relationship Id="rId2566" Type="http://schemas.openxmlformats.org/officeDocument/2006/relationships/slide" Target="slides/slide2565.xml"/><Relationship Id="rId2773" Type="http://schemas.openxmlformats.org/officeDocument/2006/relationships/slide" Target="slides/slide2772.xml"/><Relationship Id="rId2980" Type="http://schemas.openxmlformats.org/officeDocument/2006/relationships/slide" Target="slides/slide2979.xml"/><Relationship Id="rId3617" Type="http://schemas.openxmlformats.org/officeDocument/2006/relationships/slide" Target="slides/slide3616.xml"/><Relationship Id="rId3824" Type="http://schemas.openxmlformats.org/officeDocument/2006/relationships/slide" Target="slides/slide3823.xml"/><Relationship Id="rId538" Type="http://schemas.openxmlformats.org/officeDocument/2006/relationships/slide" Target="slides/slide537.xml"/><Relationship Id="rId745" Type="http://schemas.openxmlformats.org/officeDocument/2006/relationships/slide" Target="slides/slide744.xml"/><Relationship Id="rId952" Type="http://schemas.openxmlformats.org/officeDocument/2006/relationships/slide" Target="slides/slide951.xml"/><Relationship Id="rId1168" Type="http://schemas.openxmlformats.org/officeDocument/2006/relationships/slide" Target="slides/slide1167.xml"/><Relationship Id="rId1375" Type="http://schemas.openxmlformats.org/officeDocument/2006/relationships/slide" Target="slides/slide1374.xml"/><Relationship Id="rId1582" Type="http://schemas.openxmlformats.org/officeDocument/2006/relationships/slide" Target="slides/slide1581.xml"/><Relationship Id="rId2219" Type="http://schemas.openxmlformats.org/officeDocument/2006/relationships/slide" Target="slides/slide2218.xml"/><Relationship Id="rId2426" Type="http://schemas.openxmlformats.org/officeDocument/2006/relationships/slide" Target="slides/slide2425.xml"/><Relationship Id="rId2633" Type="http://schemas.openxmlformats.org/officeDocument/2006/relationships/slide" Target="slides/slide2632.xml"/><Relationship Id="rId81" Type="http://schemas.openxmlformats.org/officeDocument/2006/relationships/slide" Target="slides/slide80.xml"/><Relationship Id="rId605" Type="http://schemas.openxmlformats.org/officeDocument/2006/relationships/slide" Target="slides/slide604.xml"/><Relationship Id="rId812" Type="http://schemas.openxmlformats.org/officeDocument/2006/relationships/slide" Target="slides/slide811.xml"/><Relationship Id="rId1028" Type="http://schemas.openxmlformats.org/officeDocument/2006/relationships/slide" Target="slides/slide1027.xml"/><Relationship Id="rId1235" Type="http://schemas.openxmlformats.org/officeDocument/2006/relationships/slide" Target="slides/slide1234.xml"/><Relationship Id="rId1442" Type="http://schemas.openxmlformats.org/officeDocument/2006/relationships/slide" Target="slides/slide1441.xml"/><Relationship Id="rId2840" Type="http://schemas.openxmlformats.org/officeDocument/2006/relationships/slide" Target="slides/slide2839.xml"/><Relationship Id="rId4598" Type="http://schemas.openxmlformats.org/officeDocument/2006/relationships/slide" Target="slides/slide4597.xml"/><Relationship Id="rId1302" Type="http://schemas.openxmlformats.org/officeDocument/2006/relationships/slide" Target="slides/slide1301.xml"/><Relationship Id="rId2700" Type="http://schemas.openxmlformats.org/officeDocument/2006/relationships/slide" Target="slides/slide2699.xml"/><Relationship Id="rId4458" Type="http://schemas.openxmlformats.org/officeDocument/2006/relationships/slide" Target="slides/slide4457.xml"/><Relationship Id="rId3267" Type="http://schemas.openxmlformats.org/officeDocument/2006/relationships/slide" Target="slides/slide3266.xml"/><Relationship Id="rId4665" Type="http://schemas.openxmlformats.org/officeDocument/2006/relationships/slide" Target="slides/slide4664.xml"/><Relationship Id="rId4872" Type="http://schemas.openxmlformats.org/officeDocument/2006/relationships/slide" Target="slides/slide4871.xml"/><Relationship Id="rId188" Type="http://schemas.openxmlformats.org/officeDocument/2006/relationships/slide" Target="slides/slide187.xml"/><Relationship Id="rId395" Type="http://schemas.openxmlformats.org/officeDocument/2006/relationships/slide" Target="slides/slide394.xml"/><Relationship Id="rId2076" Type="http://schemas.openxmlformats.org/officeDocument/2006/relationships/slide" Target="slides/slide2075.xml"/><Relationship Id="rId3474" Type="http://schemas.openxmlformats.org/officeDocument/2006/relationships/slide" Target="slides/slide3473.xml"/><Relationship Id="rId3681" Type="http://schemas.openxmlformats.org/officeDocument/2006/relationships/slide" Target="slides/slide3680.xml"/><Relationship Id="rId4318" Type="http://schemas.openxmlformats.org/officeDocument/2006/relationships/slide" Target="slides/slide4317.xml"/><Relationship Id="rId4525" Type="http://schemas.openxmlformats.org/officeDocument/2006/relationships/slide" Target="slides/slide4524.xml"/><Relationship Id="rId4732" Type="http://schemas.openxmlformats.org/officeDocument/2006/relationships/slide" Target="slides/slide4731.xml"/><Relationship Id="rId2283" Type="http://schemas.openxmlformats.org/officeDocument/2006/relationships/slide" Target="slides/slide2282.xml"/><Relationship Id="rId2490" Type="http://schemas.openxmlformats.org/officeDocument/2006/relationships/slide" Target="slides/slide2489.xml"/><Relationship Id="rId3127" Type="http://schemas.openxmlformats.org/officeDocument/2006/relationships/slide" Target="slides/slide3126.xml"/><Relationship Id="rId3334" Type="http://schemas.openxmlformats.org/officeDocument/2006/relationships/slide" Target="slides/slide3333.xml"/><Relationship Id="rId3541" Type="http://schemas.openxmlformats.org/officeDocument/2006/relationships/slide" Target="slides/slide3540.xml"/><Relationship Id="rId255" Type="http://schemas.openxmlformats.org/officeDocument/2006/relationships/slide" Target="slides/slide254.xml"/><Relationship Id="rId462" Type="http://schemas.openxmlformats.org/officeDocument/2006/relationships/slide" Target="slides/slide461.xml"/><Relationship Id="rId1092" Type="http://schemas.openxmlformats.org/officeDocument/2006/relationships/slide" Target="slides/slide1091.xml"/><Relationship Id="rId2143" Type="http://schemas.openxmlformats.org/officeDocument/2006/relationships/slide" Target="slides/slide2142.xml"/><Relationship Id="rId2350" Type="http://schemas.openxmlformats.org/officeDocument/2006/relationships/slide" Target="slides/slide2349.xml"/><Relationship Id="rId3401" Type="http://schemas.openxmlformats.org/officeDocument/2006/relationships/slide" Target="slides/slide3400.xml"/><Relationship Id="rId115" Type="http://schemas.openxmlformats.org/officeDocument/2006/relationships/slide" Target="slides/slide114.xml"/><Relationship Id="rId322" Type="http://schemas.openxmlformats.org/officeDocument/2006/relationships/slide" Target="slides/slide321.xml"/><Relationship Id="rId2003" Type="http://schemas.openxmlformats.org/officeDocument/2006/relationships/slide" Target="slides/slide2002.xml"/><Relationship Id="rId2210" Type="http://schemas.openxmlformats.org/officeDocument/2006/relationships/slide" Target="slides/slide2209.xml"/><Relationship Id="rId4175" Type="http://schemas.openxmlformats.org/officeDocument/2006/relationships/slide" Target="slides/slide4174.xml"/><Relationship Id="rId4382" Type="http://schemas.openxmlformats.org/officeDocument/2006/relationships/slide" Target="slides/slide4381.xml"/><Relationship Id="rId5019" Type="http://schemas.openxmlformats.org/officeDocument/2006/relationships/slide" Target="slides/slide5018.xml"/><Relationship Id="rId1769" Type="http://schemas.openxmlformats.org/officeDocument/2006/relationships/slide" Target="slides/slide1768.xml"/><Relationship Id="rId1976" Type="http://schemas.openxmlformats.org/officeDocument/2006/relationships/slide" Target="slides/slide1975.xml"/><Relationship Id="rId3191" Type="http://schemas.openxmlformats.org/officeDocument/2006/relationships/slide" Target="slides/slide3190.xml"/><Relationship Id="rId4035" Type="http://schemas.openxmlformats.org/officeDocument/2006/relationships/slide" Target="slides/slide4034.xml"/><Relationship Id="rId4242" Type="http://schemas.openxmlformats.org/officeDocument/2006/relationships/slide" Target="slides/slide4241.xml"/><Relationship Id="rId1629" Type="http://schemas.openxmlformats.org/officeDocument/2006/relationships/slide" Target="slides/slide1628.xml"/><Relationship Id="rId1836" Type="http://schemas.openxmlformats.org/officeDocument/2006/relationships/slide" Target="slides/slide1835.xml"/><Relationship Id="rId1903" Type="http://schemas.openxmlformats.org/officeDocument/2006/relationships/slide" Target="slides/slide1902.xml"/><Relationship Id="rId3051" Type="http://schemas.openxmlformats.org/officeDocument/2006/relationships/slide" Target="slides/slide3050.xml"/><Relationship Id="rId4102" Type="http://schemas.openxmlformats.org/officeDocument/2006/relationships/slide" Target="slides/slide4101.xml"/><Relationship Id="rId3868" Type="http://schemas.openxmlformats.org/officeDocument/2006/relationships/slide" Target="slides/slide3867.xml"/><Relationship Id="rId4919" Type="http://schemas.openxmlformats.org/officeDocument/2006/relationships/slide" Target="slides/slide4918.xml"/><Relationship Id="rId789" Type="http://schemas.openxmlformats.org/officeDocument/2006/relationships/slide" Target="slides/slide788.xml"/><Relationship Id="rId996" Type="http://schemas.openxmlformats.org/officeDocument/2006/relationships/slide" Target="slides/slide995.xml"/><Relationship Id="rId2677" Type="http://schemas.openxmlformats.org/officeDocument/2006/relationships/slide" Target="slides/slide2676.xml"/><Relationship Id="rId2884" Type="http://schemas.openxmlformats.org/officeDocument/2006/relationships/slide" Target="slides/slide2883.xml"/><Relationship Id="rId3728" Type="http://schemas.openxmlformats.org/officeDocument/2006/relationships/slide" Target="slides/slide3727.xml"/><Relationship Id="rId5083" Type="http://schemas.openxmlformats.org/officeDocument/2006/relationships/tableStyles" Target="tableStyles.xml"/><Relationship Id="rId649" Type="http://schemas.openxmlformats.org/officeDocument/2006/relationships/slide" Target="slides/slide648.xml"/><Relationship Id="rId856" Type="http://schemas.openxmlformats.org/officeDocument/2006/relationships/slide" Target="slides/slide855.xml"/><Relationship Id="rId1279" Type="http://schemas.openxmlformats.org/officeDocument/2006/relationships/slide" Target="slides/slide1278.xml"/><Relationship Id="rId1486" Type="http://schemas.openxmlformats.org/officeDocument/2006/relationships/slide" Target="slides/slide1485.xml"/><Relationship Id="rId2537" Type="http://schemas.openxmlformats.org/officeDocument/2006/relationships/slide" Target="slides/slide2536.xml"/><Relationship Id="rId3935" Type="http://schemas.openxmlformats.org/officeDocument/2006/relationships/slide" Target="slides/slide3934.xml"/><Relationship Id="rId509" Type="http://schemas.openxmlformats.org/officeDocument/2006/relationships/slide" Target="slides/slide508.xml"/><Relationship Id="rId1139" Type="http://schemas.openxmlformats.org/officeDocument/2006/relationships/slide" Target="slides/slide1138.xml"/><Relationship Id="rId1346" Type="http://schemas.openxmlformats.org/officeDocument/2006/relationships/slide" Target="slides/slide1345.xml"/><Relationship Id="rId1693" Type="http://schemas.openxmlformats.org/officeDocument/2006/relationships/slide" Target="slides/slide1692.xml"/><Relationship Id="rId2744" Type="http://schemas.openxmlformats.org/officeDocument/2006/relationships/slide" Target="slides/slide2743.xml"/><Relationship Id="rId2951" Type="http://schemas.openxmlformats.org/officeDocument/2006/relationships/slide" Target="slides/slide2950.xml"/><Relationship Id="rId5010" Type="http://schemas.openxmlformats.org/officeDocument/2006/relationships/slide" Target="slides/slide5009.xml"/><Relationship Id="rId716" Type="http://schemas.openxmlformats.org/officeDocument/2006/relationships/slide" Target="slides/slide715.xml"/><Relationship Id="rId923" Type="http://schemas.openxmlformats.org/officeDocument/2006/relationships/slide" Target="slides/slide922.xml"/><Relationship Id="rId1553" Type="http://schemas.openxmlformats.org/officeDocument/2006/relationships/slide" Target="slides/slide1552.xml"/><Relationship Id="rId1760" Type="http://schemas.openxmlformats.org/officeDocument/2006/relationships/slide" Target="slides/slide1759.xml"/><Relationship Id="rId2604" Type="http://schemas.openxmlformats.org/officeDocument/2006/relationships/slide" Target="slides/slide2603.xml"/><Relationship Id="rId2811" Type="http://schemas.openxmlformats.org/officeDocument/2006/relationships/slide" Target="slides/slide2810.xml"/><Relationship Id="rId52" Type="http://schemas.openxmlformats.org/officeDocument/2006/relationships/slide" Target="slides/slide51.xml"/><Relationship Id="rId1206" Type="http://schemas.openxmlformats.org/officeDocument/2006/relationships/slide" Target="slides/slide1205.xml"/><Relationship Id="rId1413" Type="http://schemas.openxmlformats.org/officeDocument/2006/relationships/slide" Target="slides/slide1412.xml"/><Relationship Id="rId1620" Type="http://schemas.openxmlformats.org/officeDocument/2006/relationships/slide" Target="slides/slide1619.xml"/><Relationship Id="rId4569" Type="http://schemas.openxmlformats.org/officeDocument/2006/relationships/slide" Target="slides/slide4568.xml"/><Relationship Id="rId4776" Type="http://schemas.openxmlformats.org/officeDocument/2006/relationships/slide" Target="slides/slide4775.xml"/><Relationship Id="rId4983" Type="http://schemas.openxmlformats.org/officeDocument/2006/relationships/slide" Target="slides/slide4982.xml"/><Relationship Id="rId3378" Type="http://schemas.openxmlformats.org/officeDocument/2006/relationships/slide" Target="slides/slide3377.xml"/><Relationship Id="rId3585" Type="http://schemas.openxmlformats.org/officeDocument/2006/relationships/slide" Target="slides/slide3584.xml"/><Relationship Id="rId3792" Type="http://schemas.openxmlformats.org/officeDocument/2006/relationships/slide" Target="slides/slide3791.xml"/><Relationship Id="rId4429" Type="http://schemas.openxmlformats.org/officeDocument/2006/relationships/slide" Target="slides/slide4428.xml"/><Relationship Id="rId4636" Type="http://schemas.openxmlformats.org/officeDocument/2006/relationships/slide" Target="slides/slide4635.xml"/><Relationship Id="rId4843" Type="http://schemas.openxmlformats.org/officeDocument/2006/relationships/slide" Target="slides/slide4842.xml"/><Relationship Id="rId299" Type="http://schemas.openxmlformats.org/officeDocument/2006/relationships/slide" Target="slides/slide298.xml"/><Relationship Id="rId2187" Type="http://schemas.openxmlformats.org/officeDocument/2006/relationships/slide" Target="slides/slide2186.xml"/><Relationship Id="rId2394" Type="http://schemas.openxmlformats.org/officeDocument/2006/relationships/slide" Target="slides/slide2393.xml"/><Relationship Id="rId3238" Type="http://schemas.openxmlformats.org/officeDocument/2006/relationships/slide" Target="slides/slide3237.xml"/><Relationship Id="rId3445" Type="http://schemas.openxmlformats.org/officeDocument/2006/relationships/slide" Target="slides/slide3444.xml"/><Relationship Id="rId3652" Type="http://schemas.openxmlformats.org/officeDocument/2006/relationships/slide" Target="slides/slide3651.xml"/><Relationship Id="rId4703" Type="http://schemas.openxmlformats.org/officeDocument/2006/relationships/slide" Target="slides/slide4702.xml"/><Relationship Id="rId159" Type="http://schemas.openxmlformats.org/officeDocument/2006/relationships/slide" Target="slides/slide158.xml"/><Relationship Id="rId366" Type="http://schemas.openxmlformats.org/officeDocument/2006/relationships/slide" Target="slides/slide365.xml"/><Relationship Id="rId573" Type="http://schemas.openxmlformats.org/officeDocument/2006/relationships/slide" Target="slides/slide572.xml"/><Relationship Id="rId780" Type="http://schemas.openxmlformats.org/officeDocument/2006/relationships/slide" Target="slides/slide779.xml"/><Relationship Id="rId2047" Type="http://schemas.openxmlformats.org/officeDocument/2006/relationships/slide" Target="slides/slide2046.xml"/><Relationship Id="rId2254" Type="http://schemas.openxmlformats.org/officeDocument/2006/relationships/slide" Target="slides/slide2253.xml"/><Relationship Id="rId2461" Type="http://schemas.openxmlformats.org/officeDocument/2006/relationships/slide" Target="slides/slide2460.xml"/><Relationship Id="rId3305" Type="http://schemas.openxmlformats.org/officeDocument/2006/relationships/slide" Target="slides/slide3304.xml"/><Relationship Id="rId3512" Type="http://schemas.openxmlformats.org/officeDocument/2006/relationships/slide" Target="slides/slide3511.xml"/><Relationship Id="rId4910" Type="http://schemas.openxmlformats.org/officeDocument/2006/relationships/slide" Target="slides/slide4909.xml"/><Relationship Id="rId226" Type="http://schemas.openxmlformats.org/officeDocument/2006/relationships/slide" Target="slides/slide225.xml"/><Relationship Id="rId433" Type="http://schemas.openxmlformats.org/officeDocument/2006/relationships/slide" Target="slides/slide432.xml"/><Relationship Id="rId1063" Type="http://schemas.openxmlformats.org/officeDocument/2006/relationships/slide" Target="slides/slide1062.xml"/><Relationship Id="rId1270" Type="http://schemas.openxmlformats.org/officeDocument/2006/relationships/slide" Target="slides/slide1269.xml"/><Relationship Id="rId2114" Type="http://schemas.openxmlformats.org/officeDocument/2006/relationships/slide" Target="slides/slide2113.xml"/><Relationship Id="rId640" Type="http://schemas.openxmlformats.org/officeDocument/2006/relationships/slide" Target="slides/slide639.xml"/><Relationship Id="rId2321" Type="http://schemas.openxmlformats.org/officeDocument/2006/relationships/slide" Target="slides/slide2320.xml"/><Relationship Id="rId4079" Type="http://schemas.openxmlformats.org/officeDocument/2006/relationships/slide" Target="slides/slide4078.xml"/><Relationship Id="rId4286" Type="http://schemas.openxmlformats.org/officeDocument/2006/relationships/slide" Target="slides/slide4285.xml"/><Relationship Id="rId500" Type="http://schemas.openxmlformats.org/officeDocument/2006/relationships/slide" Target="slides/slide499.xml"/><Relationship Id="rId1130" Type="http://schemas.openxmlformats.org/officeDocument/2006/relationships/slide" Target="slides/slide1129.xml"/><Relationship Id="rId4493" Type="http://schemas.openxmlformats.org/officeDocument/2006/relationships/slide" Target="slides/slide4492.xml"/><Relationship Id="rId1947" Type="http://schemas.openxmlformats.org/officeDocument/2006/relationships/slide" Target="slides/slide1946.xml"/><Relationship Id="rId3095" Type="http://schemas.openxmlformats.org/officeDocument/2006/relationships/slide" Target="slides/slide3094.xml"/><Relationship Id="rId4146" Type="http://schemas.openxmlformats.org/officeDocument/2006/relationships/slide" Target="slides/slide4145.xml"/><Relationship Id="rId4353" Type="http://schemas.openxmlformats.org/officeDocument/2006/relationships/slide" Target="slides/slide4352.xml"/><Relationship Id="rId4560" Type="http://schemas.openxmlformats.org/officeDocument/2006/relationships/slide" Target="slides/slide4559.xml"/><Relationship Id="rId1807" Type="http://schemas.openxmlformats.org/officeDocument/2006/relationships/slide" Target="slides/slide1806.xml"/><Relationship Id="rId3162" Type="http://schemas.openxmlformats.org/officeDocument/2006/relationships/slide" Target="slides/slide3161.xml"/><Relationship Id="rId4006" Type="http://schemas.openxmlformats.org/officeDocument/2006/relationships/slide" Target="slides/slide4005.xml"/><Relationship Id="rId4213" Type="http://schemas.openxmlformats.org/officeDocument/2006/relationships/slide" Target="slides/slide4212.xml"/><Relationship Id="rId4420" Type="http://schemas.openxmlformats.org/officeDocument/2006/relationships/slide" Target="slides/slide4419.xml"/><Relationship Id="rId290" Type="http://schemas.openxmlformats.org/officeDocument/2006/relationships/slide" Target="slides/slide289.xml"/><Relationship Id="rId3022" Type="http://schemas.openxmlformats.org/officeDocument/2006/relationships/slide" Target="slides/slide3021.xml"/><Relationship Id="rId150" Type="http://schemas.openxmlformats.org/officeDocument/2006/relationships/slide" Target="slides/slide149.xml"/><Relationship Id="rId3979" Type="http://schemas.openxmlformats.org/officeDocument/2006/relationships/slide" Target="slides/slide3978.xml"/><Relationship Id="rId2788" Type="http://schemas.openxmlformats.org/officeDocument/2006/relationships/slide" Target="slides/slide2787.xml"/><Relationship Id="rId2995" Type="http://schemas.openxmlformats.org/officeDocument/2006/relationships/slide" Target="slides/slide2994.xml"/><Relationship Id="rId3839" Type="http://schemas.openxmlformats.org/officeDocument/2006/relationships/slide" Target="slides/slide3838.xml"/><Relationship Id="rId5054" Type="http://schemas.openxmlformats.org/officeDocument/2006/relationships/slide" Target="slides/slide5053.xml"/><Relationship Id="rId967" Type="http://schemas.openxmlformats.org/officeDocument/2006/relationships/slide" Target="slides/slide966.xml"/><Relationship Id="rId1597" Type="http://schemas.openxmlformats.org/officeDocument/2006/relationships/slide" Target="slides/slide1596.xml"/><Relationship Id="rId2648" Type="http://schemas.openxmlformats.org/officeDocument/2006/relationships/slide" Target="slides/slide2647.xml"/><Relationship Id="rId2855" Type="http://schemas.openxmlformats.org/officeDocument/2006/relationships/slide" Target="slides/slide2854.xml"/><Relationship Id="rId3906" Type="http://schemas.openxmlformats.org/officeDocument/2006/relationships/slide" Target="slides/slide3905.xml"/><Relationship Id="rId96" Type="http://schemas.openxmlformats.org/officeDocument/2006/relationships/slide" Target="slides/slide95.xml"/><Relationship Id="rId827" Type="http://schemas.openxmlformats.org/officeDocument/2006/relationships/slide" Target="slides/slide826.xml"/><Relationship Id="rId1457" Type="http://schemas.openxmlformats.org/officeDocument/2006/relationships/slide" Target="slides/slide1456.xml"/><Relationship Id="rId1664" Type="http://schemas.openxmlformats.org/officeDocument/2006/relationships/slide" Target="slides/slide1663.xml"/><Relationship Id="rId1871" Type="http://schemas.openxmlformats.org/officeDocument/2006/relationships/slide" Target="slides/slide1870.xml"/><Relationship Id="rId2508" Type="http://schemas.openxmlformats.org/officeDocument/2006/relationships/slide" Target="slides/slide2507.xml"/><Relationship Id="rId2715" Type="http://schemas.openxmlformats.org/officeDocument/2006/relationships/slide" Target="slides/slide2714.xml"/><Relationship Id="rId2922" Type="http://schemas.openxmlformats.org/officeDocument/2006/relationships/slide" Target="slides/slide2921.xml"/><Relationship Id="rId4070" Type="http://schemas.openxmlformats.org/officeDocument/2006/relationships/slide" Target="slides/slide4069.xml"/><Relationship Id="rId1317" Type="http://schemas.openxmlformats.org/officeDocument/2006/relationships/slide" Target="slides/slide1316.xml"/><Relationship Id="rId1524" Type="http://schemas.openxmlformats.org/officeDocument/2006/relationships/slide" Target="slides/slide1523.xml"/><Relationship Id="rId1731" Type="http://schemas.openxmlformats.org/officeDocument/2006/relationships/slide" Target="slides/slide1730.xml"/><Relationship Id="rId4887" Type="http://schemas.openxmlformats.org/officeDocument/2006/relationships/slide" Target="slides/slide4886.xml"/><Relationship Id="rId23" Type="http://schemas.openxmlformats.org/officeDocument/2006/relationships/slide" Target="slides/slide22.xml"/><Relationship Id="rId3489" Type="http://schemas.openxmlformats.org/officeDocument/2006/relationships/slide" Target="slides/slide3488.xml"/><Relationship Id="rId3696" Type="http://schemas.openxmlformats.org/officeDocument/2006/relationships/slide" Target="slides/slide3695.xml"/><Relationship Id="rId4747" Type="http://schemas.openxmlformats.org/officeDocument/2006/relationships/slide" Target="slides/slide4746.xml"/><Relationship Id="rId2298" Type="http://schemas.openxmlformats.org/officeDocument/2006/relationships/slide" Target="slides/slide2297.xml"/><Relationship Id="rId3349" Type="http://schemas.openxmlformats.org/officeDocument/2006/relationships/slide" Target="slides/slide3348.xml"/><Relationship Id="rId3556" Type="http://schemas.openxmlformats.org/officeDocument/2006/relationships/slide" Target="slides/slide3555.xml"/><Relationship Id="rId4954" Type="http://schemas.openxmlformats.org/officeDocument/2006/relationships/slide" Target="slides/slide4953.xml"/><Relationship Id="rId477" Type="http://schemas.openxmlformats.org/officeDocument/2006/relationships/slide" Target="slides/slide476.xml"/><Relationship Id="rId684" Type="http://schemas.openxmlformats.org/officeDocument/2006/relationships/slide" Target="slides/slide683.xml"/><Relationship Id="rId2158" Type="http://schemas.openxmlformats.org/officeDocument/2006/relationships/slide" Target="slides/slide2157.xml"/><Relationship Id="rId2365" Type="http://schemas.openxmlformats.org/officeDocument/2006/relationships/slide" Target="slides/slide2364.xml"/><Relationship Id="rId3209" Type="http://schemas.openxmlformats.org/officeDocument/2006/relationships/slide" Target="slides/slide3208.xml"/><Relationship Id="rId3763" Type="http://schemas.openxmlformats.org/officeDocument/2006/relationships/slide" Target="slides/slide3762.xml"/><Relationship Id="rId3970" Type="http://schemas.openxmlformats.org/officeDocument/2006/relationships/slide" Target="slides/slide3969.xml"/><Relationship Id="rId4607" Type="http://schemas.openxmlformats.org/officeDocument/2006/relationships/slide" Target="slides/slide4606.xml"/><Relationship Id="rId4814" Type="http://schemas.openxmlformats.org/officeDocument/2006/relationships/slide" Target="slides/slide4813.xml"/><Relationship Id="rId337" Type="http://schemas.openxmlformats.org/officeDocument/2006/relationships/slide" Target="slides/slide336.xml"/><Relationship Id="rId891" Type="http://schemas.openxmlformats.org/officeDocument/2006/relationships/slide" Target="slides/slide890.xml"/><Relationship Id="rId2018" Type="http://schemas.openxmlformats.org/officeDocument/2006/relationships/slide" Target="slides/slide2017.xml"/><Relationship Id="rId2572" Type="http://schemas.openxmlformats.org/officeDocument/2006/relationships/slide" Target="slides/slide2571.xml"/><Relationship Id="rId3416" Type="http://schemas.openxmlformats.org/officeDocument/2006/relationships/slide" Target="slides/slide3415.xml"/><Relationship Id="rId3623" Type="http://schemas.openxmlformats.org/officeDocument/2006/relationships/slide" Target="slides/slide3622.xml"/><Relationship Id="rId3830" Type="http://schemas.openxmlformats.org/officeDocument/2006/relationships/slide" Target="slides/slide3829.xml"/><Relationship Id="rId544" Type="http://schemas.openxmlformats.org/officeDocument/2006/relationships/slide" Target="slides/slide543.xml"/><Relationship Id="rId751" Type="http://schemas.openxmlformats.org/officeDocument/2006/relationships/slide" Target="slides/slide750.xml"/><Relationship Id="rId1174" Type="http://schemas.openxmlformats.org/officeDocument/2006/relationships/slide" Target="slides/slide1173.xml"/><Relationship Id="rId1381" Type="http://schemas.openxmlformats.org/officeDocument/2006/relationships/slide" Target="slides/slide1380.xml"/><Relationship Id="rId2225" Type="http://schemas.openxmlformats.org/officeDocument/2006/relationships/slide" Target="slides/slide2224.xml"/><Relationship Id="rId2432" Type="http://schemas.openxmlformats.org/officeDocument/2006/relationships/slide" Target="slides/slide2431.xml"/><Relationship Id="rId404" Type="http://schemas.openxmlformats.org/officeDocument/2006/relationships/slide" Target="slides/slide403.xml"/><Relationship Id="rId611" Type="http://schemas.openxmlformats.org/officeDocument/2006/relationships/slide" Target="slides/slide610.xml"/><Relationship Id="rId1034" Type="http://schemas.openxmlformats.org/officeDocument/2006/relationships/slide" Target="slides/slide1033.xml"/><Relationship Id="rId1241" Type="http://schemas.openxmlformats.org/officeDocument/2006/relationships/slide" Target="slides/slide1240.xml"/><Relationship Id="rId4397" Type="http://schemas.openxmlformats.org/officeDocument/2006/relationships/slide" Target="slides/slide4396.xml"/><Relationship Id="rId1101" Type="http://schemas.openxmlformats.org/officeDocument/2006/relationships/slide" Target="slides/slide1100.xml"/><Relationship Id="rId4257" Type="http://schemas.openxmlformats.org/officeDocument/2006/relationships/slide" Target="slides/slide4256.xml"/><Relationship Id="rId4464" Type="http://schemas.openxmlformats.org/officeDocument/2006/relationships/slide" Target="slides/slide4463.xml"/><Relationship Id="rId4671" Type="http://schemas.openxmlformats.org/officeDocument/2006/relationships/slide" Target="slides/slide4670.xml"/><Relationship Id="rId3066" Type="http://schemas.openxmlformats.org/officeDocument/2006/relationships/slide" Target="slides/slide3065.xml"/><Relationship Id="rId3273" Type="http://schemas.openxmlformats.org/officeDocument/2006/relationships/slide" Target="slides/slide3272.xml"/><Relationship Id="rId3480" Type="http://schemas.openxmlformats.org/officeDocument/2006/relationships/slide" Target="slides/slide3479.xml"/><Relationship Id="rId4117" Type="http://schemas.openxmlformats.org/officeDocument/2006/relationships/slide" Target="slides/slide4116.xml"/><Relationship Id="rId4324" Type="http://schemas.openxmlformats.org/officeDocument/2006/relationships/slide" Target="slides/slide4323.xml"/><Relationship Id="rId4531" Type="http://schemas.openxmlformats.org/officeDocument/2006/relationships/slide" Target="slides/slide4530.xml"/><Relationship Id="rId194" Type="http://schemas.openxmlformats.org/officeDocument/2006/relationships/slide" Target="slides/slide193.xml"/><Relationship Id="rId1918" Type="http://schemas.openxmlformats.org/officeDocument/2006/relationships/slide" Target="slides/slide1917.xml"/><Relationship Id="rId2082" Type="http://schemas.openxmlformats.org/officeDocument/2006/relationships/slide" Target="slides/slide2081.xml"/><Relationship Id="rId3133" Type="http://schemas.openxmlformats.org/officeDocument/2006/relationships/slide" Target="slides/slide3132.xml"/><Relationship Id="rId261" Type="http://schemas.openxmlformats.org/officeDocument/2006/relationships/slide" Target="slides/slide260.xml"/><Relationship Id="rId3340" Type="http://schemas.openxmlformats.org/officeDocument/2006/relationships/slide" Target="slides/slide3339.xml"/><Relationship Id="rId2899" Type="http://schemas.openxmlformats.org/officeDocument/2006/relationships/slide" Target="slides/slide2898.xml"/><Relationship Id="rId3200" Type="http://schemas.openxmlformats.org/officeDocument/2006/relationships/slide" Target="slides/slide3199.xml"/><Relationship Id="rId121" Type="http://schemas.openxmlformats.org/officeDocument/2006/relationships/slide" Target="slides/slide120.xml"/><Relationship Id="rId2759" Type="http://schemas.openxmlformats.org/officeDocument/2006/relationships/slide" Target="slides/slide2758.xml"/><Relationship Id="rId2966" Type="http://schemas.openxmlformats.org/officeDocument/2006/relationships/slide" Target="slides/slide2965.xml"/><Relationship Id="rId938" Type="http://schemas.openxmlformats.org/officeDocument/2006/relationships/slide" Target="slides/slide937.xml"/><Relationship Id="rId1568" Type="http://schemas.openxmlformats.org/officeDocument/2006/relationships/slide" Target="slides/slide1567.xml"/><Relationship Id="rId1775" Type="http://schemas.openxmlformats.org/officeDocument/2006/relationships/slide" Target="slides/slide1774.xml"/><Relationship Id="rId2619" Type="http://schemas.openxmlformats.org/officeDocument/2006/relationships/slide" Target="slides/slide2618.xml"/><Relationship Id="rId2826" Type="http://schemas.openxmlformats.org/officeDocument/2006/relationships/slide" Target="slides/slide2825.xml"/><Relationship Id="rId4181" Type="http://schemas.openxmlformats.org/officeDocument/2006/relationships/slide" Target="slides/slide4180.xml"/><Relationship Id="rId5025" Type="http://schemas.openxmlformats.org/officeDocument/2006/relationships/slide" Target="slides/slide5024.xml"/><Relationship Id="rId67" Type="http://schemas.openxmlformats.org/officeDocument/2006/relationships/slide" Target="slides/slide66.xml"/><Relationship Id="rId1428" Type="http://schemas.openxmlformats.org/officeDocument/2006/relationships/slide" Target="slides/slide1427.xml"/><Relationship Id="rId1635" Type="http://schemas.openxmlformats.org/officeDocument/2006/relationships/slide" Target="slides/slide1634.xml"/><Relationship Id="rId1982" Type="http://schemas.openxmlformats.org/officeDocument/2006/relationships/slide" Target="slides/slide1981.xml"/><Relationship Id="rId4041" Type="http://schemas.openxmlformats.org/officeDocument/2006/relationships/slide" Target="slides/slide4040.xml"/><Relationship Id="rId1842" Type="http://schemas.openxmlformats.org/officeDocument/2006/relationships/slide" Target="slides/slide1841.xml"/><Relationship Id="rId4998" Type="http://schemas.openxmlformats.org/officeDocument/2006/relationships/slide" Target="slides/slide4997.xml"/><Relationship Id="rId1702" Type="http://schemas.openxmlformats.org/officeDocument/2006/relationships/slide" Target="slides/slide1701.xml"/><Relationship Id="rId4858" Type="http://schemas.openxmlformats.org/officeDocument/2006/relationships/slide" Target="slides/slide4857.xml"/><Relationship Id="rId3667" Type="http://schemas.openxmlformats.org/officeDocument/2006/relationships/slide" Target="slides/slide3666.xml"/><Relationship Id="rId3874" Type="http://schemas.openxmlformats.org/officeDocument/2006/relationships/slide" Target="slides/slide3873.xml"/><Relationship Id="rId4718" Type="http://schemas.openxmlformats.org/officeDocument/2006/relationships/slide" Target="slides/slide4717.xml"/><Relationship Id="rId4925" Type="http://schemas.openxmlformats.org/officeDocument/2006/relationships/slide" Target="slides/slide4924.xml"/><Relationship Id="rId588" Type="http://schemas.openxmlformats.org/officeDocument/2006/relationships/slide" Target="slides/slide587.xml"/><Relationship Id="rId795" Type="http://schemas.openxmlformats.org/officeDocument/2006/relationships/slide" Target="slides/slide794.xml"/><Relationship Id="rId2269" Type="http://schemas.openxmlformats.org/officeDocument/2006/relationships/slide" Target="slides/slide2268.xml"/><Relationship Id="rId2476" Type="http://schemas.openxmlformats.org/officeDocument/2006/relationships/slide" Target="slides/slide2475.xml"/><Relationship Id="rId2683" Type="http://schemas.openxmlformats.org/officeDocument/2006/relationships/slide" Target="slides/slide2682.xml"/><Relationship Id="rId2890" Type="http://schemas.openxmlformats.org/officeDocument/2006/relationships/slide" Target="slides/slide2889.xml"/><Relationship Id="rId3527" Type="http://schemas.openxmlformats.org/officeDocument/2006/relationships/slide" Target="slides/slide3526.xml"/><Relationship Id="rId3734" Type="http://schemas.openxmlformats.org/officeDocument/2006/relationships/slide" Target="slides/slide3733.xml"/><Relationship Id="rId3941" Type="http://schemas.openxmlformats.org/officeDocument/2006/relationships/slide" Target="slides/slide3940.xml"/><Relationship Id="rId448" Type="http://schemas.openxmlformats.org/officeDocument/2006/relationships/slide" Target="slides/slide447.xml"/><Relationship Id="rId655" Type="http://schemas.openxmlformats.org/officeDocument/2006/relationships/slide" Target="slides/slide654.xml"/><Relationship Id="rId862" Type="http://schemas.openxmlformats.org/officeDocument/2006/relationships/slide" Target="slides/slide861.xml"/><Relationship Id="rId1078" Type="http://schemas.openxmlformats.org/officeDocument/2006/relationships/slide" Target="slides/slide1077.xml"/><Relationship Id="rId1285" Type="http://schemas.openxmlformats.org/officeDocument/2006/relationships/slide" Target="slides/slide1284.xml"/><Relationship Id="rId1492" Type="http://schemas.openxmlformats.org/officeDocument/2006/relationships/slide" Target="slides/slide1491.xml"/><Relationship Id="rId2129" Type="http://schemas.openxmlformats.org/officeDocument/2006/relationships/slide" Target="slides/slide2128.xml"/><Relationship Id="rId2336" Type="http://schemas.openxmlformats.org/officeDocument/2006/relationships/slide" Target="slides/slide2335.xml"/><Relationship Id="rId2543" Type="http://schemas.openxmlformats.org/officeDocument/2006/relationships/slide" Target="slides/slide2542.xml"/><Relationship Id="rId2750" Type="http://schemas.openxmlformats.org/officeDocument/2006/relationships/slide" Target="slides/slide2749.xml"/><Relationship Id="rId3801" Type="http://schemas.openxmlformats.org/officeDocument/2006/relationships/slide" Target="slides/slide3800.xml"/><Relationship Id="rId308" Type="http://schemas.openxmlformats.org/officeDocument/2006/relationships/slide" Target="slides/slide307.xml"/><Relationship Id="rId515" Type="http://schemas.openxmlformats.org/officeDocument/2006/relationships/slide" Target="slides/slide514.xml"/><Relationship Id="rId722" Type="http://schemas.openxmlformats.org/officeDocument/2006/relationships/slide" Target="slides/slide721.xml"/><Relationship Id="rId1145" Type="http://schemas.openxmlformats.org/officeDocument/2006/relationships/slide" Target="slides/slide1144.xml"/><Relationship Id="rId1352" Type="http://schemas.openxmlformats.org/officeDocument/2006/relationships/slide" Target="slides/slide1351.xml"/><Relationship Id="rId2403" Type="http://schemas.openxmlformats.org/officeDocument/2006/relationships/slide" Target="slides/slide2402.xml"/><Relationship Id="rId1005" Type="http://schemas.openxmlformats.org/officeDocument/2006/relationships/slide" Target="slides/slide1004.xml"/><Relationship Id="rId1212" Type="http://schemas.openxmlformats.org/officeDocument/2006/relationships/slide" Target="slides/slide1211.xml"/><Relationship Id="rId2610" Type="http://schemas.openxmlformats.org/officeDocument/2006/relationships/slide" Target="slides/slide2609.xml"/><Relationship Id="rId4368" Type="http://schemas.openxmlformats.org/officeDocument/2006/relationships/slide" Target="slides/slide4367.xml"/><Relationship Id="rId4575" Type="http://schemas.openxmlformats.org/officeDocument/2006/relationships/slide" Target="slides/slide4574.xml"/><Relationship Id="rId3177" Type="http://schemas.openxmlformats.org/officeDocument/2006/relationships/slide" Target="slides/slide3176.xml"/><Relationship Id="rId4228" Type="http://schemas.openxmlformats.org/officeDocument/2006/relationships/slide" Target="slides/slide4227.xml"/><Relationship Id="rId4782" Type="http://schemas.openxmlformats.org/officeDocument/2006/relationships/slide" Target="slides/slide4781.xml"/><Relationship Id="rId3037" Type="http://schemas.openxmlformats.org/officeDocument/2006/relationships/slide" Target="slides/slide3036.xml"/><Relationship Id="rId3384" Type="http://schemas.openxmlformats.org/officeDocument/2006/relationships/slide" Target="slides/slide3383.xml"/><Relationship Id="rId3591" Type="http://schemas.openxmlformats.org/officeDocument/2006/relationships/slide" Target="slides/slide3590.xml"/><Relationship Id="rId4435" Type="http://schemas.openxmlformats.org/officeDocument/2006/relationships/slide" Target="slides/slide4434.xml"/><Relationship Id="rId4642" Type="http://schemas.openxmlformats.org/officeDocument/2006/relationships/slide" Target="slides/slide4641.xml"/><Relationship Id="rId2193" Type="http://schemas.openxmlformats.org/officeDocument/2006/relationships/slide" Target="slides/slide2192.xml"/><Relationship Id="rId3244" Type="http://schemas.openxmlformats.org/officeDocument/2006/relationships/slide" Target="slides/slide3243.xml"/><Relationship Id="rId3451" Type="http://schemas.openxmlformats.org/officeDocument/2006/relationships/slide" Target="slides/slide3450.xml"/><Relationship Id="rId4502" Type="http://schemas.openxmlformats.org/officeDocument/2006/relationships/slide" Target="slides/slide4501.xml"/><Relationship Id="rId165" Type="http://schemas.openxmlformats.org/officeDocument/2006/relationships/slide" Target="slides/slide164.xml"/><Relationship Id="rId372" Type="http://schemas.openxmlformats.org/officeDocument/2006/relationships/slide" Target="slides/slide371.xml"/><Relationship Id="rId2053" Type="http://schemas.openxmlformats.org/officeDocument/2006/relationships/slide" Target="slides/slide2052.xml"/><Relationship Id="rId2260" Type="http://schemas.openxmlformats.org/officeDocument/2006/relationships/slide" Target="slides/slide2259.xml"/><Relationship Id="rId3104" Type="http://schemas.openxmlformats.org/officeDocument/2006/relationships/slide" Target="slides/slide3103.xml"/><Relationship Id="rId3311" Type="http://schemas.openxmlformats.org/officeDocument/2006/relationships/slide" Target="slides/slide3310.xml"/><Relationship Id="rId232" Type="http://schemas.openxmlformats.org/officeDocument/2006/relationships/slide" Target="slides/slide231.xml"/><Relationship Id="rId2120" Type="http://schemas.openxmlformats.org/officeDocument/2006/relationships/slide" Target="slides/slide2119.xml"/><Relationship Id="rId5069" Type="http://schemas.openxmlformats.org/officeDocument/2006/relationships/slide" Target="slides/slide5068.xml"/><Relationship Id="rId1679" Type="http://schemas.openxmlformats.org/officeDocument/2006/relationships/slide" Target="slides/slide1678.xml"/><Relationship Id="rId4085" Type="http://schemas.openxmlformats.org/officeDocument/2006/relationships/slide" Target="slides/slide4084.xml"/><Relationship Id="rId4292" Type="http://schemas.openxmlformats.org/officeDocument/2006/relationships/slide" Target="slides/slide4291.xml"/><Relationship Id="rId1886" Type="http://schemas.openxmlformats.org/officeDocument/2006/relationships/slide" Target="slides/slide1885.xml"/><Relationship Id="rId2937" Type="http://schemas.openxmlformats.org/officeDocument/2006/relationships/slide" Target="slides/slide2936.xml"/><Relationship Id="rId4152" Type="http://schemas.openxmlformats.org/officeDocument/2006/relationships/slide" Target="slides/slide4151.xml"/><Relationship Id="rId909" Type="http://schemas.openxmlformats.org/officeDocument/2006/relationships/slide" Target="slides/slide908.xml"/><Relationship Id="rId1539" Type="http://schemas.openxmlformats.org/officeDocument/2006/relationships/slide" Target="slides/slide1538.xml"/><Relationship Id="rId1746" Type="http://schemas.openxmlformats.org/officeDocument/2006/relationships/slide" Target="slides/slide1745.xml"/><Relationship Id="rId1953" Type="http://schemas.openxmlformats.org/officeDocument/2006/relationships/slide" Target="slides/slide1952.xml"/><Relationship Id="rId38" Type="http://schemas.openxmlformats.org/officeDocument/2006/relationships/slide" Target="slides/slide37.xml"/><Relationship Id="rId1606" Type="http://schemas.openxmlformats.org/officeDocument/2006/relationships/slide" Target="slides/slide1605.xml"/><Relationship Id="rId1813" Type="http://schemas.openxmlformats.org/officeDocument/2006/relationships/slide" Target="slides/slide1812.xml"/><Relationship Id="rId4012" Type="http://schemas.openxmlformats.org/officeDocument/2006/relationships/slide" Target="slides/slide4011.xml"/><Relationship Id="rId4969" Type="http://schemas.openxmlformats.org/officeDocument/2006/relationships/slide" Target="slides/slide4968.xml"/><Relationship Id="rId3778" Type="http://schemas.openxmlformats.org/officeDocument/2006/relationships/slide" Target="slides/slide3777.xml"/><Relationship Id="rId3985" Type="http://schemas.openxmlformats.org/officeDocument/2006/relationships/slide" Target="slides/slide3984.xml"/><Relationship Id="rId4829" Type="http://schemas.openxmlformats.org/officeDocument/2006/relationships/slide" Target="slides/slide4828.xml"/><Relationship Id="rId699" Type="http://schemas.openxmlformats.org/officeDocument/2006/relationships/slide" Target="slides/slide698.xml"/><Relationship Id="rId2587" Type="http://schemas.openxmlformats.org/officeDocument/2006/relationships/slide" Target="slides/slide2586.xml"/><Relationship Id="rId2794" Type="http://schemas.openxmlformats.org/officeDocument/2006/relationships/slide" Target="slides/slide2793.xml"/><Relationship Id="rId3638" Type="http://schemas.openxmlformats.org/officeDocument/2006/relationships/slide" Target="slides/slide3637.xml"/><Relationship Id="rId3845" Type="http://schemas.openxmlformats.org/officeDocument/2006/relationships/slide" Target="slides/slide3844.xml"/><Relationship Id="rId559" Type="http://schemas.openxmlformats.org/officeDocument/2006/relationships/slide" Target="slides/slide558.xml"/><Relationship Id="rId766" Type="http://schemas.openxmlformats.org/officeDocument/2006/relationships/slide" Target="slides/slide765.xml"/><Relationship Id="rId1189" Type="http://schemas.openxmlformats.org/officeDocument/2006/relationships/slide" Target="slides/slide1188.xml"/><Relationship Id="rId1396" Type="http://schemas.openxmlformats.org/officeDocument/2006/relationships/slide" Target="slides/slide1395.xml"/><Relationship Id="rId2447" Type="http://schemas.openxmlformats.org/officeDocument/2006/relationships/slide" Target="slides/slide2446.xml"/><Relationship Id="rId5060" Type="http://schemas.openxmlformats.org/officeDocument/2006/relationships/slide" Target="slides/slide5059.xml"/><Relationship Id="rId419" Type="http://schemas.openxmlformats.org/officeDocument/2006/relationships/slide" Target="slides/slide418.xml"/><Relationship Id="rId626" Type="http://schemas.openxmlformats.org/officeDocument/2006/relationships/slide" Target="slides/slide625.xml"/><Relationship Id="rId973" Type="http://schemas.openxmlformats.org/officeDocument/2006/relationships/slide" Target="slides/slide972.xml"/><Relationship Id="rId1049" Type="http://schemas.openxmlformats.org/officeDocument/2006/relationships/slide" Target="slides/slide1048.xml"/><Relationship Id="rId1256" Type="http://schemas.openxmlformats.org/officeDocument/2006/relationships/slide" Target="slides/slide1255.xml"/><Relationship Id="rId2307" Type="http://schemas.openxmlformats.org/officeDocument/2006/relationships/slide" Target="slides/slide2306.xml"/><Relationship Id="rId2654" Type="http://schemas.openxmlformats.org/officeDocument/2006/relationships/slide" Target="slides/slide2653.xml"/><Relationship Id="rId2861" Type="http://schemas.openxmlformats.org/officeDocument/2006/relationships/slide" Target="slides/slide2860.xml"/><Relationship Id="rId3705" Type="http://schemas.openxmlformats.org/officeDocument/2006/relationships/slide" Target="slides/slide3704.xml"/><Relationship Id="rId3912" Type="http://schemas.openxmlformats.org/officeDocument/2006/relationships/slide" Target="slides/slide3911.xml"/><Relationship Id="rId833" Type="http://schemas.openxmlformats.org/officeDocument/2006/relationships/slide" Target="slides/slide832.xml"/><Relationship Id="rId1116" Type="http://schemas.openxmlformats.org/officeDocument/2006/relationships/slide" Target="slides/slide1115.xml"/><Relationship Id="rId1463" Type="http://schemas.openxmlformats.org/officeDocument/2006/relationships/slide" Target="slides/slide1462.xml"/><Relationship Id="rId1670" Type="http://schemas.openxmlformats.org/officeDocument/2006/relationships/slide" Target="slides/slide1669.xml"/><Relationship Id="rId2514" Type="http://schemas.openxmlformats.org/officeDocument/2006/relationships/slide" Target="slides/slide2513.xml"/><Relationship Id="rId2721" Type="http://schemas.openxmlformats.org/officeDocument/2006/relationships/slide" Target="slides/slide2720.xml"/><Relationship Id="rId900" Type="http://schemas.openxmlformats.org/officeDocument/2006/relationships/slide" Target="slides/slide899.xml"/><Relationship Id="rId1323" Type="http://schemas.openxmlformats.org/officeDocument/2006/relationships/slide" Target="slides/slide1322.xml"/><Relationship Id="rId1530" Type="http://schemas.openxmlformats.org/officeDocument/2006/relationships/slide" Target="slides/slide1529.xml"/><Relationship Id="rId4479" Type="http://schemas.openxmlformats.org/officeDocument/2006/relationships/slide" Target="slides/slide4478.xml"/><Relationship Id="rId4686" Type="http://schemas.openxmlformats.org/officeDocument/2006/relationships/slide" Target="slides/slide4685.xml"/><Relationship Id="rId4893" Type="http://schemas.openxmlformats.org/officeDocument/2006/relationships/slide" Target="slides/slide4892.xml"/><Relationship Id="rId3288" Type="http://schemas.openxmlformats.org/officeDocument/2006/relationships/slide" Target="slides/slide3287.xml"/><Relationship Id="rId3495" Type="http://schemas.openxmlformats.org/officeDocument/2006/relationships/slide" Target="slides/slide3494.xml"/><Relationship Id="rId4339" Type="http://schemas.openxmlformats.org/officeDocument/2006/relationships/slide" Target="slides/slide4338.xml"/><Relationship Id="rId4546" Type="http://schemas.openxmlformats.org/officeDocument/2006/relationships/slide" Target="slides/slide4545.xml"/><Relationship Id="rId4753" Type="http://schemas.openxmlformats.org/officeDocument/2006/relationships/slide" Target="slides/slide4752.xml"/><Relationship Id="rId4960" Type="http://schemas.openxmlformats.org/officeDocument/2006/relationships/slide" Target="slides/slide4959.xml"/><Relationship Id="rId2097" Type="http://schemas.openxmlformats.org/officeDocument/2006/relationships/slide" Target="slides/slide2096.xml"/><Relationship Id="rId3148" Type="http://schemas.openxmlformats.org/officeDocument/2006/relationships/slide" Target="slides/slide3147.xml"/><Relationship Id="rId3355" Type="http://schemas.openxmlformats.org/officeDocument/2006/relationships/slide" Target="slides/slide3354.xml"/><Relationship Id="rId3562" Type="http://schemas.openxmlformats.org/officeDocument/2006/relationships/slide" Target="slides/slide3561.xml"/><Relationship Id="rId4406" Type="http://schemas.openxmlformats.org/officeDocument/2006/relationships/slide" Target="slides/slide4405.xml"/><Relationship Id="rId4613" Type="http://schemas.openxmlformats.org/officeDocument/2006/relationships/slide" Target="slides/slide4612.xml"/><Relationship Id="rId276" Type="http://schemas.openxmlformats.org/officeDocument/2006/relationships/slide" Target="slides/slide275.xml"/><Relationship Id="rId483" Type="http://schemas.openxmlformats.org/officeDocument/2006/relationships/slide" Target="slides/slide482.xml"/><Relationship Id="rId690" Type="http://schemas.openxmlformats.org/officeDocument/2006/relationships/slide" Target="slides/slide689.xml"/><Relationship Id="rId2164" Type="http://schemas.openxmlformats.org/officeDocument/2006/relationships/slide" Target="slides/slide2163.xml"/><Relationship Id="rId2371" Type="http://schemas.openxmlformats.org/officeDocument/2006/relationships/slide" Target="slides/slide2370.xml"/><Relationship Id="rId3008" Type="http://schemas.openxmlformats.org/officeDocument/2006/relationships/slide" Target="slides/slide3007.xml"/><Relationship Id="rId3215" Type="http://schemas.openxmlformats.org/officeDocument/2006/relationships/slide" Target="slides/slide3214.xml"/><Relationship Id="rId3422" Type="http://schemas.openxmlformats.org/officeDocument/2006/relationships/slide" Target="slides/slide3421.xml"/><Relationship Id="rId4820" Type="http://schemas.openxmlformats.org/officeDocument/2006/relationships/slide" Target="slides/slide4819.xml"/><Relationship Id="rId136" Type="http://schemas.openxmlformats.org/officeDocument/2006/relationships/slide" Target="slides/slide135.xml"/><Relationship Id="rId343" Type="http://schemas.openxmlformats.org/officeDocument/2006/relationships/slide" Target="slides/slide342.xml"/><Relationship Id="rId550" Type="http://schemas.openxmlformats.org/officeDocument/2006/relationships/slide" Target="slides/slide549.xml"/><Relationship Id="rId1180" Type="http://schemas.openxmlformats.org/officeDocument/2006/relationships/slide" Target="slides/slide1179.xml"/><Relationship Id="rId2024" Type="http://schemas.openxmlformats.org/officeDocument/2006/relationships/slide" Target="slides/slide2023.xml"/><Relationship Id="rId2231" Type="http://schemas.openxmlformats.org/officeDocument/2006/relationships/slide" Target="slides/slide2230.xml"/><Relationship Id="rId203" Type="http://schemas.openxmlformats.org/officeDocument/2006/relationships/slide" Target="slides/slide202.xml"/><Relationship Id="rId1040" Type="http://schemas.openxmlformats.org/officeDocument/2006/relationships/slide" Target="slides/slide1039.xml"/><Relationship Id="rId4196" Type="http://schemas.openxmlformats.org/officeDocument/2006/relationships/slide" Target="slides/slide4195.xml"/><Relationship Id="rId410" Type="http://schemas.openxmlformats.org/officeDocument/2006/relationships/slide" Target="slides/slide409.xml"/><Relationship Id="rId1997" Type="http://schemas.openxmlformats.org/officeDocument/2006/relationships/slide" Target="slides/slide1996.xml"/><Relationship Id="rId4056" Type="http://schemas.openxmlformats.org/officeDocument/2006/relationships/slide" Target="slides/slide4055.xml"/><Relationship Id="rId1857" Type="http://schemas.openxmlformats.org/officeDocument/2006/relationships/slide" Target="slides/slide1856.xml"/><Relationship Id="rId2908" Type="http://schemas.openxmlformats.org/officeDocument/2006/relationships/slide" Target="slides/slide2907.xml"/><Relationship Id="rId4263" Type="http://schemas.openxmlformats.org/officeDocument/2006/relationships/slide" Target="slides/slide4262.xml"/><Relationship Id="rId4470" Type="http://schemas.openxmlformats.org/officeDocument/2006/relationships/slide" Target="slides/slide4469.xml"/><Relationship Id="rId1717" Type="http://schemas.openxmlformats.org/officeDocument/2006/relationships/slide" Target="slides/slide1716.xml"/><Relationship Id="rId1924" Type="http://schemas.openxmlformats.org/officeDocument/2006/relationships/slide" Target="slides/slide1923.xml"/><Relationship Id="rId3072" Type="http://schemas.openxmlformats.org/officeDocument/2006/relationships/slide" Target="slides/slide3071.xml"/><Relationship Id="rId4123" Type="http://schemas.openxmlformats.org/officeDocument/2006/relationships/slide" Target="slides/slide4122.xml"/><Relationship Id="rId4330" Type="http://schemas.openxmlformats.org/officeDocument/2006/relationships/slide" Target="slides/slide4329.xml"/><Relationship Id="rId3889" Type="http://schemas.openxmlformats.org/officeDocument/2006/relationships/slide" Target="slides/slide3888.xml"/><Relationship Id="rId2698" Type="http://schemas.openxmlformats.org/officeDocument/2006/relationships/slide" Target="slides/slide2697.xml"/><Relationship Id="rId3749" Type="http://schemas.openxmlformats.org/officeDocument/2006/relationships/slide" Target="slides/slide3748.xml"/><Relationship Id="rId3956" Type="http://schemas.openxmlformats.org/officeDocument/2006/relationships/slide" Target="slides/slide3955.xml"/><Relationship Id="rId877" Type="http://schemas.openxmlformats.org/officeDocument/2006/relationships/slide" Target="slides/slide876.xml"/><Relationship Id="rId2558" Type="http://schemas.openxmlformats.org/officeDocument/2006/relationships/slide" Target="slides/slide2557.xml"/><Relationship Id="rId2765" Type="http://schemas.openxmlformats.org/officeDocument/2006/relationships/slide" Target="slides/slide2764.xml"/><Relationship Id="rId2972" Type="http://schemas.openxmlformats.org/officeDocument/2006/relationships/slide" Target="slides/slide2971.xml"/><Relationship Id="rId3609" Type="http://schemas.openxmlformats.org/officeDocument/2006/relationships/slide" Target="slides/slide3608.xml"/><Relationship Id="rId3816" Type="http://schemas.openxmlformats.org/officeDocument/2006/relationships/slide" Target="slides/slide3815.xml"/><Relationship Id="rId737" Type="http://schemas.openxmlformats.org/officeDocument/2006/relationships/slide" Target="slides/slide736.xml"/><Relationship Id="rId944" Type="http://schemas.openxmlformats.org/officeDocument/2006/relationships/slide" Target="slides/slide943.xml"/><Relationship Id="rId1367" Type="http://schemas.openxmlformats.org/officeDocument/2006/relationships/slide" Target="slides/slide1366.xml"/><Relationship Id="rId1574" Type="http://schemas.openxmlformats.org/officeDocument/2006/relationships/slide" Target="slides/slide1573.xml"/><Relationship Id="rId1781" Type="http://schemas.openxmlformats.org/officeDocument/2006/relationships/slide" Target="slides/slide1780.xml"/><Relationship Id="rId2418" Type="http://schemas.openxmlformats.org/officeDocument/2006/relationships/slide" Target="slides/slide2417.xml"/><Relationship Id="rId2625" Type="http://schemas.openxmlformats.org/officeDocument/2006/relationships/slide" Target="slides/slide2624.xml"/><Relationship Id="rId2832" Type="http://schemas.openxmlformats.org/officeDocument/2006/relationships/slide" Target="slides/slide2831.xml"/><Relationship Id="rId5031" Type="http://schemas.openxmlformats.org/officeDocument/2006/relationships/slide" Target="slides/slide5030.xml"/><Relationship Id="rId73" Type="http://schemas.openxmlformats.org/officeDocument/2006/relationships/slide" Target="slides/slide72.xml"/><Relationship Id="rId804" Type="http://schemas.openxmlformats.org/officeDocument/2006/relationships/slide" Target="slides/slide803.xml"/><Relationship Id="rId1227" Type="http://schemas.openxmlformats.org/officeDocument/2006/relationships/slide" Target="slides/slide1226.xml"/><Relationship Id="rId1434" Type="http://schemas.openxmlformats.org/officeDocument/2006/relationships/slide" Target="slides/slide1433.xml"/><Relationship Id="rId1641" Type="http://schemas.openxmlformats.org/officeDocument/2006/relationships/slide" Target="slides/slide1640.xml"/><Relationship Id="rId4797" Type="http://schemas.openxmlformats.org/officeDocument/2006/relationships/slide" Target="slides/slide4796.xml"/><Relationship Id="rId1501" Type="http://schemas.openxmlformats.org/officeDocument/2006/relationships/slide" Target="slides/slide1500.xml"/><Relationship Id="rId3399" Type="http://schemas.openxmlformats.org/officeDocument/2006/relationships/slide" Target="slides/slide3398.xml"/><Relationship Id="rId4657" Type="http://schemas.openxmlformats.org/officeDocument/2006/relationships/slide" Target="slides/slide4656.xml"/><Relationship Id="rId4864" Type="http://schemas.openxmlformats.org/officeDocument/2006/relationships/slide" Target="slides/slide4863.xml"/><Relationship Id="rId3259" Type="http://schemas.openxmlformats.org/officeDocument/2006/relationships/slide" Target="slides/slide3258.xml"/><Relationship Id="rId3466" Type="http://schemas.openxmlformats.org/officeDocument/2006/relationships/slide" Target="slides/slide3465.xml"/><Relationship Id="rId4517" Type="http://schemas.openxmlformats.org/officeDocument/2006/relationships/slide" Target="slides/slide4516.xml"/><Relationship Id="rId387" Type="http://schemas.openxmlformats.org/officeDocument/2006/relationships/slide" Target="slides/slide386.xml"/><Relationship Id="rId594" Type="http://schemas.openxmlformats.org/officeDocument/2006/relationships/slide" Target="slides/slide593.xml"/><Relationship Id="rId2068" Type="http://schemas.openxmlformats.org/officeDocument/2006/relationships/slide" Target="slides/slide2067.xml"/><Relationship Id="rId2275" Type="http://schemas.openxmlformats.org/officeDocument/2006/relationships/slide" Target="slides/slide2274.xml"/><Relationship Id="rId3119" Type="http://schemas.openxmlformats.org/officeDocument/2006/relationships/slide" Target="slides/slide3118.xml"/><Relationship Id="rId3326" Type="http://schemas.openxmlformats.org/officeDocument/2006/relationships/slide" Target="slides/slide3325.xml"/><Relationship Id="rId3673" Type="http://schemas.openxmlformats.org/officeDocument/2006/relationships/slide" Target="slides/slide3672.xml"/><Relationship Id="rId3880" Type="http://schemas.openxmlformats.org/officeDocument/2006/relationships/slide" Target="slides/slide3879.xml"/><Relationship Id="rId4724" Type="http://schemas.openxmlformats.org/officeDocument/2006/relationships/slide" Target="slides/slide4723.xml"/><Relationship Id="rId4931" Type="http://schemas.openxmlformats.org/officeDocument/2006/relationships/slide" Target="slides/slide4930.xml"/><Relationship Id="rId247" Type="http://schemas.openxmlformats.org/officeDocument/2006/relationships/slide" Target="slides/slide246.xml"/><Relationship Id="rId1084" Type="http://schemas.openxmlformats.org/officeDocument/2006/relationships/slide" Target="slides/slide1083.xml"/><Relationship Id="rId2482" Type="http://schemas.openxmlformats.org/officeDocument/2006/relationships/slide" Target="slides/slide2481.xml"/><Relationship Id="rId3533" Type="http://schemas.openxmlformats.org/officeDocument/2006/relationships/slide" Target="slides/slide3532.xml"/><Relationship Id="rId3740" Type="http://schemas.openxmlformats.org/officeDocument/2006/relationships/slide" Target="slides/slide3739.xml"/><Relationship Id="rId107" Type="http://schemas.openxmlformats.org/officeDocument/2006/relationships/slide" Target="slides/slide106.xml"/><Relationship Id="rId454" Type="http://schemas.openxmlformats.org/officeDocument/2006/relationships/slide" Target="slides/slide453.xml"/><Relationship Id="rId661" Type="http://schemas.openxmlformats.org/officeDocument/2006/relationships/slide" Target="slides/slide660.xml"/><Relationship Id="rId1291" Type="http://schemas.openxmlformats.org/officeDocument/2006/relationships/slide" Target="slides/slide1290.xml"/><Relationship Id="rId2135" Type="http://schemas.openxmlformats.org/officeDocument/2006/relationships/slide" Target="slides/slide2134.xml"/><Relationship Id="rId2342" Type="http://schemas.openxmlformats.org/officeDocument/2006/relationships/slide" Target="slides/slide2341.xml"/><Relationship Id="rId3600" Type="http://schemas.openxmlformats.org/officeDocument/2006/relationships/slide" Target="slides/slide3599.xml"/><Relationship Id="rId314" Type="http://schemas.openxmlformats.org/officeDocument/2006/relationships/slide" Target="slides/slide313.xml"/><Relationship Id="rId521" Type="http://schemas.openxmlformats.org/officeDocument/2006/relationships/slide" Target="slides/slide520.xml"/><Relationship Id="rId1151" Type="http://schemas.openxmlformats.org/officeDocument/2006/relationships/slide" Target="slides/slide1150.xml"/><Relationship Id="rId2202" Type="http://schemas.openxmlformats.org/officeDocument/2006/relationships/slide" Target="slides/slide2201.xml"/><Relationship Id="rId1011" Type="http://schemas.openxmlformats.org/officeDocument/2006/relationships/slide" Target="slides/slide1010.xml"/><Relationship Id="rId1968" Type="http://schemas.openxmlformats.org/officeDocument/2006/relationships/slide" Target="slides/slide1967.xml"/><Relationship Id="rId4167" Type="http://schemas.openxmlformats.org/officeDocument/2006/relationships/slide" Target="slides/slide4166.xml"/><Relationship Id="rId4374" Type="http://schemas.openxmlformats.org/officeDocument/2006/relationships/slide" Target="slides/slide4373.xml"/><Relationship Id="rId4581" Type="http://schemas.openxmlformats.org/officeDocument/2006/relationships/slide" Target="slides/slide4580.xml"/><Relationship Id="rId3183" Type="http://schemas.openxmlformats.org/officeDocument/2006/relationships/slide" Target="slides/slide3182.xml"/><Relationship Id="rId3390" Type="http://schemas.openxmlformats.org/officeDocument/2006/relationships/slide" Target="slides/slide3389.xml"/><Relationship Id="rId4027" Type="http://schemas.openxmlformats.org/officeDocument/2006/relationships/slide" Target="slides/slide4026.xml"/><Relationship Id="rId4234" Type="http://schemas.openxmlformats.org/officeDocument/2006/relationships/slide" Target="slides/slide4233.xml"/><Relationship Id="rId4441" Type="http://schemas.openxmlformats.org/officeDocument/2006/relationships/slide" Target="slides/slide4440.xml"/><Relationship Id="rId1828" Type="http://schemas.openxmlformats.org/officeDocument/2006/relationships/slide" Target="slides/slide1827.xml"/><Relationship Id="rId3043" Type="http://schemas.openxmlformats.org/officeDocument/2006/relationships/slide" Target="slides/slide3042.xml"/><Relationship Id="rId3250" Type="http://schemas.openxmlformats.org/officeDocument/2006/relationships/slide" Target="slides/slide3249.xml"/><Relationship Id="rId171" Type="http://schemas.openxmlformats.org/officeDocument/2006/relationships/slide" Target="slides/slide170.xml"/><Relationship Id="rId4301" Type="http://schemas.openxmlformats.org/officeDocument/2006/relationships/slide" Target="slides/slide4300.xml"/><Relationship Id="rId3110" Type="http://schemas.openxmlformats.org/officeDocument/2006/relationships/slide" Target="slides/slide3109.xml"/><Relationship Id="rId988" Type="http://schemas.openxmlformats.org/officeDocument/2006/relationships/slide" Target="slides/slide987.xml"/><Relationship Id="rId2669" Type="http://schemas.openxmlformats.org/officeDocument/2006/relationships/slide" Target="slides/slide2668.xml"/><Relationship Id="rId2876" Type="http://schemas.openxmlformats.org/officeDocument/2006/relationships/slide" Target="slides/slide2875.xml"/><Relationship Id="rId3927" Type="http://schemas.openxmlformats.org/officeDocument/2006/relationships/slide" Target="slides/slide3926.xml"/><Relationship Id="rId5075" Type="http://schemas.openxmlformats.org/officeDocument/2006/relationships/slide" Target="slides/slide5074.xml"/><Relationship Id="rId848" Type="http://schemas.openxmlformats.org/officeDocument/2006/relationships/slide" Target="slides/slide847.xml"/><Relationship Id="rId1478" Type="http://schemas.openxmlformats.org/officeDocument/2006/relationships/slide" Target="slides/slide1477.xml"/><Relationship Id="rId1685" Type="http://schemas.openxmlformats.org/officeDocument/2006/relationships/slide" Target="slides/slide1684.xml"/><Relationship Id="rId1892" Type="http://schemas.openxmlformats.org/officeDocument/2006/relationships/slide" Target="slides/slide1891.xml"/><Relationship Id="rId2529" Type="http://schemas.openxmlformats.org/officeDocument/2006/relationships/slide" Target="slides/slide2528.xml"/><Relationship Id="rId2736" Type="http://schemas.openxmlformats.org/officeDocument/2006/relationships/slide" Target="slides/slide2735.xml"/><Relationship Id="rId4091" Type="http://schemas.openxmlformats.org/officeDocument/2006/relationships/slide" Target="slides/slide4090.xml"/><Relationship Id="rId708" Type="http://schemas.openxmlformats.org/officeDocument/2006/relationships/slide" Target="slides/slide707.xml"/><Relationship Id="rId915" Type="http://schemas.openxmlformats.org/officeDocument/2006/relationships/slide" Target="slides/slide914.xml"/><Relationship Id="rId1338" Type="http://schemas.openxmlformats.org/officeDocument/2006/relationships/slide" Target="slides/slide1337.xml"/><Relationship Id="rId1545" Type="http://schemas.openxmlformats.org/officeDocument/2006/relationships/slide" Target="slides/slide1544.xml"/><Relationship Id="rId2943" Type="http://schemas.openxmlformats.org/officeDocument/2006/relationships/slide" Target="slides/slide2942.xml"/><Relationship Id="rId5002" Type="http://schemas.openxmlformats.org/officeDocument/2006/relationships/slide" Target="slides/slide5001.xml"/><Relationship Id="rId1405" Type="http://schemas.openxmlformats.org/officeDocument/2006/relationships/slide" Target="slides/slide1404.xml"/><Relationship Id="rId1752" Type="http://schemas.openxmlformats.org/officeDocument/2006/relationships/slide" Target="slides/slide1751.xml"/><Relationship Id="rId2803" Type="http://schemas.openxmlformats.org/officeDocument/2006/relationships/slide" Target="slides/slide2802.xml"/><Relationship Id="rId44" Type="http://schemas.openxmlformats.org/officeDocument/2006/relationships/slide" Target="slides/slide43.xml"/><Relationship Id="rId1612" Type="http://schemas.openxmlformats.org/officeDocument/2006/relationships/slide" Target="slides/slide1611.xml"/><Relationship Id="rId4768" Type="http://schemas.openxmlformats.org/officeDocument/2006/relationships/slide" Target="slides/slide4767.xml"/><Relationship Id="rId4975" Type="http://schemas.openxmlformats.org/officeDocument/2006/relationships/slide" Target="slides/slide4974.xml"/><Relationship Id="rId498" Type="http://schemas.openxmlformats.org/officeDocument/2006/relationships/slide" Target="slides/slide497.xml"/><Relationship Id="rId2179" Type="http://schemas.openxmlformats.org/officeDocument/2006/relationships/slide" Target="slides/slide2178.xml"/><Relationship Id="rId3577" Type="http://schemas.openxmlformats.org/officeDocument/2006/relationships/slide" Target="slides/slide3576.xml"/><Relationship Id="rId3784" Type="http://schemas.openxmlformats.org/officeDocument/2006/relationships/slide" Target="slides/slide3783.xml"/><Relationship Id="rId3991" Type="http://schemas.openxmlformats.org/officeDocument/2006/relationships/slide" Target="slides/slide3990.xml"/><Relationship Id="rId4628" Type="http://schemas.openxmlformats.org/officeDocument/2006/relationships/slide" Target="slides/slide4627.xml"/><Relationship Id="rId4835" Type="http://schemas.openxmlformats.org/officeDocument/2006/relationships/slide" Target="slides/slide4834.xml"/><Relationship Id="rId2386" Type="http://schemas.openxmlformats.org/officeDocument/2006/relationships/slide" Target="slides/slide2385.xml"/><Relationship Id="rId2593" Type="http://schemas.openxmlformats.org/officeDocument/2006/relationships/slide" Target="slides/slide2592.xml"/><Relationship Id="rId3437" Type="http://schemas.openxmlformats.org/officeDocument/2006/relationships/slide" Target="slides/slide3436.xml"/><Relationship Id="rId3644" Type="http://schemas.openxmlformats.org/officeDocument/2006/relationships/slide" Target="slides/slide3643.xml"/><Relationship Id="rId3851" Type="http://schemas.openxmlformats.org/officeDocument/2006/relationships/slide" Target="slides/slide3850.xml"/><Relationship Id="rId4902" Type="http://schemas.openxmlformats.org/officeDocument/2006/relationships/slide" Target="slides/slide4901.xml"/><Relationship Id="rId358" Type="http://schemas.openxmlformats.org/officeDocument/2006/relationships/slide" Target="slides/slide357.xml"/><Relationship Id="rId565" Type="http://schemas.openxmlformats.org/officeDocument/2006/relationships/slide" Target="slides/slide564.xml"/><Relationship Id="rId772" Type="http://schemas.openxmlformats.org/officeDocument/2006/relationships/slide" Target="slides/slide771.xml"/><Relationship Id="rId1195" Type="http://schemas.openxmlformats.org/officeDocument/2006/relationships/slide" Target="slides/slide1194.xml"/><Relationship Id="rId2039" Type="http://schemas.openxmlformats.org/officeDocument/2006/relationships/slide" Target="slides/slide2038.xml"/><Relationship Id="rId2246" Type="http://schemas.openxmlformats.org/officeDocument/2006/relationships/slide" Target="slides/slide2245.xml"/><Relationship Id="rId2453" Type="http://schemas.openxmlformats.org/officeDocument/2006/relationships/slide" Target="slides/slide2452.xml"/><Relationship Id="rId2660" Type="http://schemas.openxmlformats.org/officeDocument/2006/relationships/slide" Target="slides/slide2659.xml"/><Relationship Id="rId3504" Type="http://schemas.openxmlformats.org/officeDocument/2006/relationships/slide" Target="slides/slide3503.xml"/><Relationship Id="rId3711" Type="http://schemas.openxmlformats.org/officeDocument/2006/relationships/slide" Target="slides/slide3710.xml"/><Relationship Id="rId218" Type="http://schemas.openxmlformats.org/officeDocument/2006/relationships/slide" Target="slides/slide217.xml"/><Relationship Id="rId425" Type="http://schemas.openxmlformats.org/officeDocument/2006/relationships/slide" Target="slides/slide424.xml"/><Relationship Id="rId632" Type="http://schemas.openxmlformats.org/officeDocument/2006/relationships/slide" Target="slides/slide631.xml"/><Relationship Id="rId1055" Type="http://schemas.openxmlformats.org/officeDocument/2006/relationships/slide" Target="slides/slide1054.xml"/><Relationship Id="rId1262" Type="http://schemas.openxmlformats.org/officeDocument/2006/relationships/slide" Target="slides/slide1261.xml"/><Relationship Id="rId2106" Type="http://schemas.openxmlformats.org/officeDocument/2006/relationships/slide" Target="slides/slide2105.xml"/><Relationship Id="rId2313" Type="http://schemas.openxmlformats.org/officeDocument/2006/relationships/slide" Target="slides/slide2312.xml"/><Relationship Id="rId2520" Type="http://schemas.openxmlformats.org/officeDocument/2006/relationships/slide" Target="slides/slide2519.xml"/><Relationship Id="rId1122" Type="http://schemas.openxmlformats.org/officeDocument/2006/relationships/slide" Target="slides/slide1121.xml"/><Relationship Id="rId4278" Type="http://schemas.openxmlformats.org/officeDocument/2006/relationships/slide" Target="slides/slide4277.xml"/><Relationship Id="rId4485" Type="http://schemas.openxmlformats.org/officeDocument/2006/relationships/slide" Target="slides/slide4484.xml"/><Relationship Id="rId3087" Type="http://schemas.openxmlformats.org/officeDocument/2006/relationships/slide" Target="slides/slide3086.xml"/><Relationship Id="rId3294" Type="http://schemas.openxmlformats.org/officeDocument/2006/relationships/slide" Target="slides/slide3293.xml"/><Relationship Id="rId4138" Type="http://schemas.openxmlformats.org/officeDocument/2006/relationships/slide" Target="slides/slide4137.xml"/><Relationship Id="rId4345" Type="http://schemas.openxmlformats.org/officeDocument/2006/relationships/slide" Target="slides/slide4344.xml"/><Relationship Id="rId4692" Type="http://schemas.openxmlformats.org/officeDocument/2006/relationships/slide" Target="slides/slide4691.xml"/><Relationship Id="rId1939" Type="http://schemas.openxmlformats.org/officeDocument/2006/relationships/slide" Target="slides/slide1938.xml"/><Relationship Id="rId4552" Type="http://schemas.openxmlformats.org/officeDocument/2006/relationships/slide" Target="slides/slide4551.xml"/><Relationship Id="rId3154" Type="http://schemas.openxmlformats.org/officeDocument/2006/relationships/slide" Target="slides/slide3153.xml"/><Relationship Id="rId3361" Type="http://schemas.openxmlformats.org/officeDocument/2006/relationships/slide" Target="slides/slide3360.xml"/><Relationship Id="rId4205" Type="http://schemas.openxmlformats.org/officeDocument/2006/relationships/slide" Target="slides/slide4204.xml"/><Relationship Id="rId4412" Type="http://schemas.openxmlformats.org/officeDocument/2006/relationships/slide" Target="slides/slide4411.xml"/><Relationship Id="rId282" Type="http://schemas.openxmlformats.org/officeDocument/2006/relationships/slide" Target="slides/slide281.xml"/><Relationship Id="rId2170" Type="http://schemas.openxmlformats.org/officeDocument/2006/relationships/slide" Target="slides/slide2169.xml"/><Relationship Id="rId3014" Type="http://schemas.openxmlformats.org/officeDocument/2006/relationships/slide" Target="slides/slide3013.xml"/><Relationship Id="rId3221" Type="http://schemas.openxmlformats.org/officeDocument/2006/relationships/slide" Target="slides/slide3220.xml"/><Relationship Id="rId8" Type="http://schemas.openxmlformats.org/officeDocument/2006/relationships/slide" Target="slides/slide7.xml"/><Relationship Id="rId142" Type="http://schemas.openxmlformats.org/officeDocument/2006/relationships/slide" Target="slides/slide141.xml"/><Relationship Id="rId2030" Type="http://schemas.openxmlformats.org/officeDocument/2006/relationships/slide" Target="slides/slide2029.xml"/><Relationship Id="rId2987" Type="http://schemas.openxmlformats.org/officeDocument/2006/relationships/slide" Target="slides/slide2986.xml"/><Relationship Id="rId959" Type="http://schemas.openxmlformats.org/officeDocument/2006/relationships/slide" Target="slides/slide958.xml"/><Relationship Id="rId1589" Type="http://schemas.openxmlformats.org/officeDocument/2006/relationships/slide" Target="slides/slide1588.xml"/><Relationship Id="rId5046" Type="http://schemas.openxmlformats.org/officeDocument/2006/relationships/slide" Target="slides/slide5045.xml"/><Relationship Id="rId1449" Type="http://schemas.openxmlformats.org/officeDocument/2006/relationships/slide" Target="slides/slide1448.xml"/><Relationship Id="rId1796" Type="http://schemas.openxmlformats.org/officeDocument/2006/relationships/slide" Target="slides/slide1795.xml"/><Relationship Id="rId2847" Type="http://schemas.openxmlformats.org/officeDocument/2006/relationships/slide" Target="slides/slide2846.xml"/><Relationship Id="rId4062" Type="http://schemas.openxmlformats.org/officeDocument/2006/relationships/slide" Target="slides/slide4061.xml"/><Relationship Id="rId88" Type="http://schemas.openxmlformats.org/officeDocument/2006/relationships/slide" Target="slides/slide87.xml"/><Relationship Id="rId819" Type="http://schemas.openxmlformats.org/officeDocument/2006/relationships/slide" Target="slides/slide818.xml"/><Relationship Id="rId1656" Type="http://schemas.openxmlformats.org/officeDocument/2006/relationships/slide" Target="slides/slide1655.xml"/><Relationship Id="rId1863" Type="http://schemas.openxmlformats.org/officeDocument/2006/relationships/slide" Target="slides/slide1862.xml"/><Relationship Id="rId2707" Type="http://schemas.openxmlformats.org/officeDocument/2006/relationships/slide" Target="slides/slide2706.xml"/><Relationship Id="rId2914" Type="http://schemas.openxmlformats.org/officeDocument/2006/relationships/slide" Target="slides/slide2913.xml"/><Relationship Id="rId1309" Type="http://schemas.openxmlformats.org/officeDocument/2006/relationships/slide" Target="slides/slide1308.xml"/><Relationship Id="rId1516" Type="http://schemas.openxmlformats.org/officeDocument/2006/relationships/slide" Target="slides/slide1515.xml"/><Relationship Id="rId1723" Type="http://schemas.openxmlformats.org/officeDocument/2006/relationships/slide" Target="slides/slide1722.xml"/><Relationship Id="rId1930" Type="http://schemas.openxmlformats.org/officeDocument/2006/relationships/slide" Target="slides/slide1929.xml"/><Relationship Id="rId4879" Type="http://schemas.openxmlformats.org/officeDocument/2006/relationships/slide" Target="slides/slide4878.xml"/><Relationship Id="rId15" Type="http://schemas.openxmlformats.org/officeDocument/2006/relationships/slide" Target="slides/slide14.xml"/><Relationship Id="rId3688" Type="http://schemas.openxmlformats.org/officeDocument/2006/relationships/slide" Target="slides/slide3687.xml"/><Relationship Id="rId3895" Type="http://schemas.openxmlformats.org/officeDocument/2006/relationships/slide" Target="slides/slide3894.xml"/><Relationship Id="rId4739" Type="http://schemas.openxmlformats.org/officeDocument/2006/relationships/slide" Target="slides/slide4738.xml"/><Relationship Id="rId4946" Type="http://schemas.openxmlformats.org/officeDocument/2006/relationships/slide" Target="slides/slide4945.xml"/><Relationship Id="rId2497" Type="http://schemas.openxmlformats.org/officeDocument/2006/relationships/slide" Target="slides/slide2496.xml"/><Relationship Id="rId3548" Type="http://schemas.openxmlformats.org/officeDocument/2006/relationships/slide" Target="slides/slide3547.xml"/><Relationship Id="rId3755" Type="http://schemas.openxmlformats.org/officeDocument/2006/relationships/slide" Target="slides/slide3754.xml"/><Relationship Id="rId4806" Type="http://schemas.openxmlformats.org/officeDocument/2006/relationships/slide" Target="slides/slide4805.xml"/><Relationship Id="rId469" Type="http://schemas.openxmlformats.org/officeDocument/2006/relationships/slide" Target="slides/slide468.xml"/><Relationship Id="rId676" Type="http://schemas.openxmlformats.org/officeDocument/2006/relationships/slide" Target="slides/slide675.xml"/><Relationship Id="rId883" Type="http://schemas.openxmlformats.org/officeDocument/2006/relationships/slide" Target="slides/slide882.xml"/><Relationship Id="rId1099" Type="http://schemas.openxmlformats.org/officeDocument/2006/relationships/slide" Target="slides/slide1098.xml"/><Relationship Id="rId2357" Type="http://schemas.openxmlformats.org/officeDocument/2006/relationships/slide" Target="slides/slide2356.xml"/><Relationship Id="rId2564" Type="http://schemas.openxmlformats.org/officeDocument/2006/relationships/slide" Target="slides/slide2563.xml"/><Relationship Id="rId3408" Type="http://schemas.openxmlformats.org/officeDocument/2006/relationships/slide" Target="slides/slide3407.xml"/><Relationship Id="rId3615" Type="http://schemas.openxmlformats.org/officeDocument/2006/relationships/slide" Target="slides/slide3614.xml"/><Relationship Id="rId3962" Type="http://schemas.openxmlformats.org/officeDocument/2006/relationships/slide" Target="slides/slide3961.xml"/><Relationship Id="rId329" Type="http://schemas.openxmlformats.org/officeDocument/2006/relationships/slide" Target="slides/slide328.xml"/><Relationship Id="rId536" Type="http://schemas.openxmlformats.org/officeDocument/2006/relationships/slide" Target="slides/slide535.xml"/><Relationship Id="rId1166" Type="http://schemas.openxmlformats.org/officeDocument/2006/relationships/slide" Target="slides/slide1165.xml"/><Relationship Id="rId1373" Type="http://schemas.openxmlformats.org/officeDocument/2006/relationships/slide" Target="slides/slide1372.xml"/><Relationship Id="rId2217" Type="http://schemas.openxmlformats.org/officeDocument/2006/relationships/slide" Target="slides/slide2216.xml"/><Relationship Id="rId2771" Type="http://schemas.openxmlformats.org/officeDocument/2006/relationships/slide" Target="slides/slide2770.xml"/><Relationship Id="rId3822" Type="http://schemas.openxmlformats.org/officeDocument/2006/relationships/slide" Target="slides/slide3821.xml"/><Relationship Id="rId743" Type="http://schemas.openxmlformats.org/officeDocument/2006/relationships/slide" Target="slides/slide742.xml"/><Relationship Id="rId950" Type="http://schemas.openxmlformats.org/officeDocument/2006/relationships/slide" Target="slides/slide949.xml"/><Relationship Id="rId1026" Type="http://schemas.openxmlformats.org/officeDocument/2006/relationships/slide" Target="slides/slide1025.xml"/><Relationship Id="rId1580" Type="http://schemas.openxmlformats.org/officeDocument/2006/relationships/slide" Target="slides/slide1579.xml"/><Relationship Id="rId2424" Type="http://schemas.openxmlformats.org/officeDocument/2006/relationships/slide" Target="slides/slide2423.xml"/><Relationship Id="rId2631" Type="http://schemas.openxmlformats.org/officeDocument/2006/relationships/slide" Target="slides/slide2630.xml"/><Relationship Id="rId4389" Type="http://schemas.openxmlformats.org/officeDocument/2006/relationships/slide" Target="slides/slide4388.xml"/><Relationship Id="rId603" Type="http://schemas.openxmlformats.org/officeDocument/2006/relationships/slide" Target="slides/slide602.xml"/><Relationship Id="rId810" Type="http://schemas.openxmlformats.org/officeDocument/2006/relationships/slide" Target="slides/slide809.xml"/><Relationship Id="rId1233" Type="http://schemas.openxmlformats.org/officeDocument/2006/relationships/slide" Target="slides/slide1232.xml"/><Relationship Id="rId1440" Type="http://schemas.openxmlformats.org/officeDocument/2006/relationships/slide" Target="slides/slide1439.xml"/><Relationship Id="rId4596" Type="http://schemas.openxmlformats.org/officeDocument/2006/relationships/slide" Target="slides/slide4595.xml"/><Relationship Id="rId1300" Type="http://schemas.openxmlformats.org/officeDocument/2006/relationships/slide" Target="slides/slide1299.xml"/><Relationship Id="rId3198" Type="http://schemas.openxmlformats.org/officeDocument/2006/relationships/slide" Target="slides/slide3197.xml"/><Relationship Id="rId4249" Type="http://schemas.openxmlformats.org/officeDocument/2006/relationships/slide" Target="slides/slide4248.xml"/><Relationship Id="rId4456" Type="http://schemas.openxmlformats.org/officeDocument/2006/relationships/slide" Target="slides/slide4455.xml"/><Relationship Id="rId4663" Type="http://schemas.openxmlformats.org/officeDocument/2006/relationships/slide" Target="slides/slide4662.xml"/><Relationship Id="rId4870" Type="http://schemas.openxmlformats.org/officeDocument/2006/relationships/slide" Target="slides/slide4869.xml"/><Relationship Id="rId3058" Type="http://schemas.openxmlformats.org/officeDocument/2006/relationships/slide" Target="slides/slide3057.xml"/><Relationship Id="rId3265" Type="http://schemas.openxmlformats.org/officeDocument/2006/relationships/slide" Target="slides/slide3264.xml"/><Relationship Id="rId3472" Type="http://schemas.openxmlformats.org/officeDocument/2006/relationships/slide" Target="slides/slide3471.xml"/><Relationship Id="rId4109" Type="http://schemas.openxmlformats.org/officeDocument/2006/relationships/slide" Target="slides/slide4108.xml"/><Relationship Id="rId4316" Type="http://schemas.openxmlformats.org/officeDocument/2006/relationships/slide" Target="slides/slide4315.xml"/><Relationship Id="rId4523" Type="http://schemas.openxmlformats.org/officeDocument/2006/relationships/slide" Target="slides/slide4522.xml"/><Relationship Id="rId4730" Type="http://schemas.openxmlformats.org/officeDocument/2006/relationships/slide" Target="slides/slide4729.xml"/><Relationship Id="rId186" Type="http://schemas.openxmlformats.org/officeDocument/2006/relationships/slide" Target="slides/slide185.xml"/><Relationship Id="rId393" Type="http://schemas.openxmlformats.org/officeDocument/2006/relationships/slide" Target="slides/slide392.xml"/><Relationship Id="rId2074" Type="http://schemas.openxmlformats.org/officeDocument/2006/relationships/slide" Target="slides/slide2073.xml"/><Relationship Id="rId2281" Type="http://schemas.openxmlformats.org/officeDocument/2006/relationships/slide" Target="slides/slide2280.xml"/><Relationship Id="rId3125" Type="http://schemas.openxmlformats.org/officeDocument/2006/relationships/slide" Target="slides/slide3124.xml"/><Relationship Id="rId3332" Type="http://schemas.openxmlformats.org/officeDocument/2006/relationships/slide" Target="slides/slide3331.xml"/><Relationship Id="rId253" Type="http://schemas.openxmlformats.org/officeDocument/2006/relationships/slide" Target="slides/slide252.xml"/><Relationship Id="rId460" Type="http://schemas.openxmlformats.org/officeDocument/2006/relationships/slide" Target="slides/slide459.xml"/><Relationship Id="rId1090" Type="http://schemas.openxmlformats.org/officeDocument/2006/relationships/slide" Target="slides/slide1089.xml"/><Relationship Id="rId2141" Type="http://schemas.openxmlformats.org/officeDocument/2006/relationships/slide" Target="slides/slide2140.xml"/><Relationship Id="rId113" Type="http://schemas.openxmlformats.org/officeDocument/2006/relationships/slide" Target="slides/slide112.xml"/><Relationship Id="rId320" Type="http://schemas.openxmlformats.org/officeDocument/2006/relationships/slide" Target="slides/slide319.xml"/><Relationship Id="rId2001" Type="http://schemas.openxmlformats.org/officeDocument/2006/relationships/slide" Target="slides/slide2000.xml"/><Relationship Id="rId2958" Type="http://schemas.openxmlformats.org/officeDocument/2006/relationships/slide" Target="slides/slide2957.xml"/><Relationship Id="rId5017" Type="http://schemas.openxmlformats.org/officeDocument/2006/relationships/slide" Target="slides/slide5016.xml"/><Relationship Id="rId1767" Type="http://schemas.openxmlformats.org/officeDocument/2006/relationships/slide" Target="slides/slide1766.xml"/><Relationship Id="rId1974" Type="http://schemas.openxmlformats.org/officeDocument/2006/relationships/slide" Target="slides/slide1973.xml"/><Relationship Id="rId2818" Type="http://schemas.openxmlformats.org/officeDocument/2006/relationships/slide" Target="slides/slide2817.xml"/><Relationship Id="rId4173" Type="http://schemas.openxmlformats.org/officeDocument/2006/relationships/slide" Target="slides/slide4172.xml"/><Relationship Id="rId4380" Type="http://schemas.openxmlformats.org/officeDocument/2006/relationships/slide" Target="slides/slide4379.xml"/><Relationship Id="rId59" Type="http://schemas.openxmlformats.org/officeDocument/2006/relationships/slide" Target="slides/slide58.xml"/><Relationship Id="rId1627" Type="http://schemas.openxmlformats.org/officeDocument/2006/relationships/slide" Target="slides/slide1626.xml"/><Relationship Id="rId1834" Type="http://schemas.openxmlformats.org/officeDocument/2006/relationships/slide" Target="slides/slide1833.xml"/><Relationship Id="rId4033" Type="http://schemas.openxmlformats.org/officeDocument/2006/relationships/slide" Target="slides/slide4032.xml"/><Relationship Id="rId4240" Type="http://schemas.openxmlformats.org/officeDocument/2006/relationships/slide" Target="slides/slide4239.xml"/><Relationship Id="rId3799" Type="http://schemas.openxmlformats.org/officeDocument/2006/relationships/slide" Target="slides/slide3798.xml"/><Relationship Id="rId4100" Type="http://schemas.openxmlformats.org/officeDocument/2006/relationships/slide" Target="slides/slide4099.xml"/><Relationship Id="rId1901" Type="http://schemas.openxmlformats.org/officeDocument/2006/relationships/slide" Target="slides/slide1900.xml"/><Relationship Id="rId3659" Type="http://schemas.openxmlformats.org/officeDocument/2006/relationships/slide" Target="slides/slide3658.xml"/><Relationship Id="rId3866" Type="http://schemas.openxmlformats.org/officeDocument/2006/relationships/slide" Target="slides/slide3865.xml"/><Relationship Id="rId4917" Type="http://schemas.openxmlformats.org/officeDocument/2006/relationships/slide" Target="slides/slide4916.xml"/><Relationship Id="rId5081" Type="http://schemas.openxmlformats.org/officeDocument/2006/relationships/viewProps" Target="viewProps.xml"/><Relationship Id="rId787" Type="http://schemas.openxmlformats.org/officeDocument/2006/relationships/slide" Target="slides/slide786.xml"/><Relationship Id="rId994" Type="http://schemas.openxmlformats.org/officeDocument/2006/relationships/slide" Target="slides/slide993.xml"/><Relationship Id="rId2468" Type="http://schemas.openxmlformats.org/officeDocument/2006/relationships/slide" Target="slides/slide2467.xml"/><Relationship Id="rId2675" Type="http://schemas.openxmlformats.org/officeDocument/2006/relationships/slide" Target="slides/slide2674.xml"/><Relationship Id="rId2882" Type="http://schemas.openxmlformats.org/officeDocument/2006/relationships/slide" Target="slides/slide2881.xml"/><Relationship Id="rId3519" Type="http://schemas.openxmlformats.org/officeDocument/2006/relationships/slide" Target="slides/slide3518.xml"/><Relationship Id="rId3726" Type="http://schemas.openxmlformats.org/officeDocument/2006/relationships/slide" Target="slides/slide3725.xml"/><Relationship Id="rId3933" Type="http://schemas.openxmlformats.org/officeDocument/2006/relationships/slide" Target="slides/slide3932.xml"/><Relationship Id="rId647" Type="http://schemas.openxmlformats.org/officeDocument/2006/relationships/slide" Target="slides/slide646.xml"/><Relationship Id="rId854" Type="http://schemas.openxmlformats.org/officeDocument/2006/relationships/slide" Target="slides/slide853.xml"/><Relationship Id="rId1277" Type="http://schemas.openxmlformats.org/officeDocument/2006/relationships/slide" Target="slides/slide1276.xml"/><Relationship Id="rId1484" Type="http://schemas.openxmlformats.org/officeDocument/2006/relationships/slide" Target="slides/slide1483.xml"/><Relationship Id="rId1691" Type="http://schemas.openxmlformats.org/officeDocument/2006/relationships/slide" Target="slides/slide1690.xml"/><Relationship Id="rId2328" Type="http://schemas.openxmlformats.org/officeDocument/2006/relationships/slide" Target="slides/slide2327.xml"/><Relationship Id="rId2535" Type="http://schemas.openxmlformats.org/officeDocument/2006/relationships/slide" Target="slides/slide2534.xml"/><Relationship Id="rId2742" Type="http://schemas.openxmlformats.org/officeDocument/2006/relationships/slide" Target="slides/slide2741.xml"/><Relationship Id="rId507" Type="http://schemas.openxmlformats.org/officeDocument/2006/relationships/slide" Target="slides/slide506.xml"/><Relationship Id="rId714" Type="http://schemas.openxmlformats.org/officeDocument/2006/relationships/slide" Target="slides/slide713.xml"/><Relationship Id="rId921" Type="http://schemas.openxmlformats.org/officeDocument/2006/relationships/slide" Target="slides/slide920.xml"/><Relationship Id="rId1137" Type="http://schemas.openxmlformats.org/officeDocument/2006/relationships/slide" Target="slides/slide1136.xml"/><Relationship Id="rId1344" Type="http://schemas.openxmlformats.org/officeDocument/2006/relationships/slide" Target="slides/slide1343.xml"/><Relationship Id="rId1551" Type="http://schemas.openxmlformats.org/officeDocument/2006/relationships/slide" Target="slides/slide1550.xml"/><Relationship Id="rId2602" Type="http://schemas.openxmlformats.org/officeDocument/2006/relationships/slide" Target="slides/slide2601.xml"/><Relationship Id="rId50" Type="http://schemas.openxmlformats.org/officeDocument/2006/relationships/slide" Target="slides/slide49.xml"/><Relationship Id="rId1204" Type="http://schemas.openxmlformats.org/officeDocument/2006/relationships/slide" Target="slides/slide1203.xml"/><Relationship Id="rId1411" Type="http://schemas.openxmlformats.org/officeDocument/2006/relationships/slide" Target="slides/slide1410.xml"/><Relationship Id="rId4567" Type="http://schemas.openxmlformats.org/officeDocument/2006/relationships/slide" Target="slides/slide4566.xml"/><Relationship Id="rId4774" Type="http://schemas.openxmlformats.org/officeDocument/2006/relationships/slide" Target="slides/slide4773.xml"/><Relationship Id="rId3169" Type="http://schemas.openxmlformats.org/officeDocument/2006/relationships/slide" Target="slides/slide3168.xml"/><Relationship Id="rId3376" Type="http://schemas.openxmlformats.org/officeDocument/2006/relationships/slide" Target="slides/slide3375.xml"/><Relationship Id="rId3583" Type="http://schemas.openxmlformats.org/officeDocument/2006/relationships/slide" Target="slides/slide3582.xml"/><Relationship Id="rId4427" Type="http://schemas.openxmlformats.org/officeDocument/2006/relationships/slide" Target="slides/slide4426.xml"/><Relationship Id="rId4981" Type="http://schemas.openxmlformats.org/officeDocument/2006/relationships/slide" Target="slides/slide4980.xml"/><Relationship Id="rId297" Type="http://schemas.openxmlformats.org/officeDocument/2006/relationships/slide" Target="slides/slide296.xml"/><Relationship Id="rId2185" Type="http://schemas.openxmlformats.org/officeDocument/2006/relationships/slide" Target="slides/slide2184.xml"/><Relationship Id="rId2392" Type="http://schemas.openxmlformats.org/officeDocument/2006/relationships/slide" Target="slides/slide2391.xml"/><Relationship Id="rId3029" Type="http://schemas.openxmlformats.org/officeDocument/2006/relationships/slide" Target="slides/slide3028.xml"/><Relationship Id="rId3236" Type="http://schemas.openxmlformats.org/officeDocument/2006/relationships/slide" Target="slides/slide3235.xml"/><Relationship Id="rId3790" Type="http://schemas.openxmlformats.org/officeDocument/2006/relationships/slide" Target="slides/slide3789.xml"/><Relationship Id="rId4634" Type="http://schemas.openxmlformats.org/officeDocument/2006/relationships/slide" Target="slides/slide4633.xml"/><Relationship Id="rId4841" Type="http://schemas.openxmlformats.org/officeDocument/2006/relationships/slide" Target="slides/slide4840.xml"/><Relationship Id="rId157" Type="http://schemas.openxmlformats.org/officeDocument/2006/relationships/slide" Target="slides/slide156.xml"/><Relationship Id="rId364" Type="http://schemas.openxmlformats.org/officeDocument/2006/relationships/slide" Target="slides/slide363.xml"/><Relationship Id="rId2045" Type="http://schemas.openxmlformats.org/officeDocument/2006/relationships/slide" Target="slides/slide2044.xml"/><Relationship Id="rId3443" Type="http://schemas.openxmlformats.org/officeDocument/2006/relationships/slide" Target="slides/slide3442.xml"/><Relationship Id="rId3650" Type="http://schemas.openxmlformats.org/officeDocument/2006/relationships/slide" Target="slides/slide3649.xml"/><Relationship Id="rId4701" Type="http://schemas.openxmlformats.org/officeDocument/2006/relationships/slide" Target="slides/slide4700.xml"/><Relationship Id="rId571" Type="http://schemas.openxmlformats.org/officeDocument/2006/relationships/slide" Target="slides/slide570.xml"/><Relationship Id="rId2252" Type="http://schemas.openxmlformats.org/officeDocument/2006/relationships/slide" Target="slides/slide2251.xml"/><Relationship Id="rId3303" Type="http://schemas.openxmlformats.org/officeDocument/2006/relationships/slide" Target="slides/slide3302.xml"/><Relationship Id="rId3510" Type="http://schemas.openxmlformats.org/officeDocument/2006/relationships/slide" Target="slides/slide3509.xml"/><Relationship Id="rId224" Type="http://schemas.openxmlformats.org/officeDocument/2006/relationships/slide" Target="slides/slide223.xml"/><Relationship Id="rId431" Type="http://schemas.openxmlformats.org/officeDocument/2006/relationships/slide" Target="slides/slide430.xml"/><Relationship Id="rId1061" Type="http://schemas.openxmlformats.org/officeDocument/2006/relationships/slide" Target="slides/slide1060.xml"/><Relationship Id="rId2112" Type="http://schemas.openxmlformats.org/officeDocument/2006/relationships/slide" Target="slides/slide2111.xml"/><Relationship Id="rId1878" Type="http://schemas.openxmlformats.org/officeDocument/2006/relationships/slide" Target="slides/slide1877.xml"/><Relationship Id="rId2929" Type="http://schemas.openxmlformats.org/officeDocument/2006/relationships/slide" Target="slides/slide2928.xml"/><Relationship Id="rId4077" Type="http://schemas.openxmlformats.org/officeDocument/2006/relationships/slide" Target="slides/slide4076.xml"/><Relationship Id="rId4284" Type="http://schemas.openxmlformats.org/officeDocument/2006/relationships/slide" Target="slides/slide4283.xml"/><Relationship Id="rId4491" Type="http://schemas.openxmlformats.org/officeDocument/2006/relationships/slide" Target="slides/slide4490.xml"/><Relationship Id="rId1738" Type="http://schemas.openxmlformats.org/officeDocument/2006/relationships/slide" Target="slides/slide1737.xml"/><Relationship Id="rId3093" Type="http://schemas.openxmlformats.org/officeDocument/2006/relationships/slide" Target="slides/slide3092.xml"/><Relationship Id="rId4144" Type="http://schemas.openxmlformats.org/officeDocument/2006/relationships/slide" Target="slides/slide4143.xml"/><Relationship Id="rId4351" Type="http://schemas.openxmlformats.org/officeDocument/2006/relationships/slide" Target="slides/slide4350.xml"/><Relationship Id="rId1945" Type="http://schemas.openxmlformats.org/officeDocument/2006/relationships/slide" Target="slides/slide1944.xml"/><Relationship Id="rId3160" Type="http://schemas.openxmlformats.org/officeDocument/2006/relationships/slide" Target="slides/slide3159.xml"/><Relationship Id="rId4004" Type="http://schemas.openxmlformats.org/officeDocument/2006/relationships/slide" Target="slides/slide4003.xml"/><Relationship Id="rId4211" Type="http://schemas.openxmlformats.org/officeDocument/2006/relationships/slide" Target="slides/slide4210.xml"/><Relationship Id="rId1805" Type="http://schemas.openxmlformats.org/officeDocument/2006/relationships/slide" Target="slides/slide1804.xml"/><Relationship Id="rId3020" Type="http://schemas.openxmlformats.org/officeDocument/2006/relationships/slide" Target="slides/slide3019.xml"/><Relationship Id="rId3977" Type="http://schemas.openxmlformats.org/officeDocument/2006/relationships/slide" Target="slides/slide3976.xml"/><Relationship Id="rId898" Type="http://schemas.openxmlformats.org/officeDocument/2006/relationships/slide" Target="slides/slide897.xml"/><Relationship Id="rId2579" Type="http://schemas.openxmlformats.org/officeDocument/2006/relationships/slide" Target="slides/slide2578.xml"/><Relationship Id="rId2786" Type="http://schemas.openxmlformats.org/officeDocument/2006/relationships/slide" Target="slides/slide2785.xml"/><Relationship Id="rId2993" Type="http://schemas.openxmlformats.org/officeDocument/2006/relationships/slide" Target="slides/slide2992.xml"/><Relationship Id="rId3837" Type="http://schemas.openxmlformats.org/officeDocument/2006/relationships/slide" Target="slides/slide3836.xml"/><Relationship Id="rId758" Type="http://schemas.openxmlformats.org/officeDocument/2006/relationships/slide" Target="slides/slide757.xml"/><Relationship Id="rId965" Type="http://schemas.openxmlformats.org/officeDocument/2006/relationships/slide" Target="slides/slide964.xml"/><Relationship Id="rId1388" Type="http://schemas.openxmlformats.org/officeDocument/2006/relationships/slide" Target="slides/slide1387.xml"/><Relationship Id="rId1595" Type="http://schemas.openxmlformats.org/officeDocument/2006/relationships/slide" Target="slides/slide1594.xml"/><Relationship Id="rId2439" Type="http://schemas.openxmlformats.org/officeDocument/2006/relationships/slide" Target="slides/slide2438.xml"/><Relationship Id="rId2646" Type="http://schemas.openxmlformats.org/officeDocument/2006/relationships/slide" Target="slides/slide2645.xml"/><Relationship Id="rId2853" Type="http://schemas.openxmlformats.org/officeDocument/2006/relationships/slide" Target="slides/slide2852.xml"/><Relationship Id="rId3904" Type="http://schemas.openxmlformats.org/officeDocument/2006/relationships/slide" Target="slides/slide3903.xml"/><Relationship Id="rId5052" Type="http://schemas.openxmlformats.org/officeDocument/2006/relationships/slide" Target="slides/slide5051.xml"/><Relationship Id="rId94" Type="http://schemas.openxmlformats.org/officeDocument/2006/relationships/slide" Target="slides/slide93.xml"/><Relationship Id="rId618" Type="http://schemas.openxmlformats.org/officeDocument/2006/relationships/slide" Target="slides/slide617.xml"/><Relationship Id="rId825" Type="http://schemas.openxmlformats.org/officeDocument/2006/relationships/slide" Target="slides/slide824.xml"/><Relationship Id="rId1248" Type="http://schemas.openxmlformats.org/officeDocument/2006/relationships/slide" Target="slides/slide1247.xml"/><Relationship Id="rId1455" Type="http://schemas.openxmlformats.org/officeDocument/2006/relationships/slide" Target="slides/slide1454.xml"/><Relationship Id="rId1662" Type="http://schemas.openxmlformats.org/officeDocument/2006/relationships/slide" Target="slides/slide1661.xml"/><Relationship Id="rId2506" Type="http://schemas.openxmlformats.org/officeDocument/2006/relationships/slide" Target="slides/slide2505.xml"/><Relationship Id="rId1108" Type="http://schemas.openxmlformats.org/officeDocument/2006/relationships/slide" Target="slides/slide1107.xml"/><Relationship Id="rId1315" Type="http://schemas.openxmlformats.org/officeDocument/2006/relationships/slide" Target="slides/slide1314.xml"/><Relationship Id="rId2713" Type="http://schemas.openxmlformats.org/officeDocument/2006/relationships/slide" Target="slides/slide2712.xml"/><Relationship Id="rId2920" Type="http://schemas.openxmlformats.org/officeDocument/2006/relationships/slide" Target="slides/slide2919.xml"/><Relationship Id="rId4678" Type="http://schemas.openxmlformats.org/officeDocument/2006/relationships/slide" Target="slides/slide4677.xml"/><Relationship Id="rId1522" Type="http://schemas.openxmlformats.org/officeDocument/2006/relationships/slide" Target="slides/slide1521.xml"/><Relationship Id="rId4885" Type="http://schemas.openxmlformats.org/officeDocument/2006/relationships/slide" Target="slides/slide4884.xml"/><Relationship Id="rId21" Type="http://schemas.openxmlformats.org/officeDocument/2006/relationships/slide" Target="slides/slide20.xml"/><Relationship Id="rId2089" Type="http://schemas.openxmlformats.org/officeDocument/2006/relationships/slide" Target="slides/slide2088.xml"/><Relationship Id="rId3487" Type="http://schemas.openxmlformats.org/officeDocument/2006/relationships/slide" Target="slides/slide3486.xml"/><Relationship Id="rId3694" Type="http://schemas.openxmlformats.org/officeDocument/2006/relationships/slide" Target="slides/slide3693.xml"/><Relationship Id="rId4538" Type="http://schemas.openxmlformats.org/officeDocument/2006/relationships/slide" Target="slides/slide4537.xml"/><Relationship Id="rId4745" Type="http://schemas.openxmlformats.org/officeDocument/2006/relationships/slide" Target="slides/slide4744.xml"/><Relationship Id="rId4952" Type="http://schemas.openxmlformats.org/officeDocument/2006/relationships/slide" Target="slides/slide4951.xml"/><Relationship Id="rId2296" Type="http://schemas.openxmlformats.org/officeDocument/2006/relationships/slide" Target="slides/slide2295.xml"/><Relationship Id="rId3347" Type="http://schemas.openxmlformats.org/officeDocument/2006/relationships/slide" Target="slides/slide3346.xml"/><Relationship Id="rId3554" Type="http://schemas.openxmlformats.org/officeDocument/2006/relationships/slide" Target="slides/slide3553.xml"/><Relationship Id="rId3761" Type="http://schemas.openxmlformats.org/officeDocument/2006/relationships/slide" Target="slides/slide3760.xml"/><Relationship Id="rId4605" Type="http://schemas.openxmlformats.org/officeDocument/2006/relationships/slide" Target="slides/slide4604.xml"/><Relationship Id="rId4812" Type="http://schemas.openxmlformats.org/officeDocument/2006/relationships/slide" Target="slides/slide4811.xml"/><Relationship Id="rId268" Type="http://schemas.openxmlformats.org/officeDocument/2006/relationships/slide" Target="slides/slide267.xml"/><Relationship Id="rId475" Type="http://schemas.openxmlformats.org/officeDocument/2006/relationships/slide" Target="slides/slide474.xml"/><Relationship Id="rId682" Type="http://schemas.openxmlformats.org/officeDocument/2006/relationships/slide" Target="slides/slide681.xml"/><Relationship Id="rId2156" Type="http://schemas.openxmlformats.org/officeDocument/2006/relationships/slide" Target="slides/slide2155.xml"/><Relationship Id="rId2363" Type="http://schemas.openxmlformats.org/officeDocument/2006/relationships/slide" Target="slides/slide2362.xml"/><Relationship Id="rId2570" Type="http://schemas.openxmlformats.org/officeDocument/2006/relationships/slide" Target="slides/slide2569.xml"/><Relationship Id="rId3207" Type="http://schemas.openxmlformats.org/officeDocument/2006/relationships/slide" Target="slides/slide3206.xml"/><Relationship Id="rId3414" Type="http://schemas.openxmlformats.org/officeDocument/2006/relationships/slide" Target="slides/slide3413.xml"/><Relationship Id="rId3621" Type="http://schemas.openxmlformats.org/officeDocument/2006/relationships/slide" Target="slides/slide3620.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172" Type="http://schemas.openxmlformats.org/officeDocument/2006/relationships/slide" Target="slides/slide1171.xml"/><Relationship Id="rId2016" Type="http://schemas.openxmlformats.org/officeDocument/2006/relationships/slide" Target="slides/slide2015.xml"/><Relationship Id="rId2223" Type="http://schemas.openxmlformats.org/officeDocument/2006/relationships/slide" Target="slides/slide2222.xml"/><Relationship Id="rId2430" Type="http://schemas.openxmlformats.org/officeDocument/2006/relationships/slide" Target="slides/slide2429.xml"/><Relationship Id="rId402" Type="http://schemas.openxmlformats.org/officeDocument/2006/relationships/slide" Target="slides/slide401.xml"/><Relationship Id="rId1032" Type="http://schemas.openxmlformats.org/officeDocument/2006/relationships/slide" Target="slides/slide1031.xml"/><Relationship Id="rId4188" Type="http://schemas.openxmlformats.org/officeDocument/2006/relationships/slide" Target="slides/slide4187.xml"/><Relationship Id="rId4395" Type="http://schemas.openxmlformats.org/officeDocument/2006/relationships/slide" Target="slides/slide4394.xml"/><Relationship Id="rId1989" Type="http://schemas.openxmlformats.org/officeDocument/2006/relationships/slide" Target="slides/slide1988.xml"/><Relationship Id="rId4048" Type="http://schemas.openxmlformats.org/officeDocument/2006/relationships/slide" Target="slides/slide4047.xml"/><Relationship Id="rId4255" Type="http://schemas.openxmlformats.org/officeDocument/2006/relationships/slide" Target="slides/slide4254.xml"/><Relationship Id="rId1849" Type="http://schemas.openxmlformats.org/officeDocument/2006/relationships/slide" Target="slides/slide1848.xml"/><Relationship Id="rId3064" Type="http://schemas.openxmlformats.org/officeDocument/2006/relationships/slide" Target="slides/slide3063.xml"/><Relationship Id="rId4462" Type="http://schemas.openxmlformats.org/officeDocument/2006/relationships/slide" Target="slides/slide4461.xml"/><Relationship Id="rId192" Type="http://schemas.openxmlformats.org/officeDocument/2006/relationships/slide" Target="slides/slide191.xml"/><Relationship Id="rId1709" Type="http://schemas.openxmlformats.org/officeDocument/2006/relationships/slide" Target="slides/slide1708.xml"/><Relationship Id="rId1916" Type="http://schemas.openxmlformats.org/officeDocument/2006/relationships/slide" Target="slides/slide1915.xml"/><Relationship Id="rId3271" Type="http://schemas.openxmlformats.org/officeDocument/2006/relationships/slide" Target="slides/slide3270.xml"/><Relationship Id="rId4115" Type="http://schemas.openxmlformats.org/officeDocument/2006/relationships/slide" Target="slides/slide4114.xml"/><Relationship Id="rId4322" Type="http://schemas.openxmlformats.org/officeDocument/2006/relationships/slide" Target="slides/slide4321.xml"/><Relationship Id="rId2080" Type="http://schemas.openxmlformats.org/officeDocument/2006/relationships/slide" Target="slides/slide2079.xml"/><Relationship Id="rId3131" Type="http://schemas.openxmlformats.org/officeDocument/2006/relationships/slide" Target="slides/slide3130.xml"/><Relationship Id="rId2897" Type="http://schemas.openxmlformats.org/officeDocument/2006/relationships/slide" Target="slides/slide2896.xml"/><Relationship Id="rId3948" Type="http://schemas.openxmlformats.org/officeDocument/2006/relationships/slide" Target="slides/slide3947.xml"/><Relationship Id="rId869" Type="http://schemas.openxmlformats.org/officeDocument/2006/relationships/slide" Target="slides/slide868.xml"/><Relationship Id="rId1499" Type="http://schemas.openxmlformats.org/officeDocument/2006/relationships/slide" Target="slides/slide1498.xml"/><Relationship Id="rId729" Type="http://schemas.openxmlformats.org/officeDocument/2006/relationships/slide" Target="slides/slide728.xml"/><Relationship Id="rId1359" Type="http://schemas.openxmlformats.org/officeDocument/2006/relationships/slide" Target="slides/slide1358.xml"/><Relationship Id="rId2757" Type="http://schemas.openxmlformats.org/officeDocument/2006/relationships/slide" Target="slides/slide2756.xml"/><Relationship Id="rId2964" Type="http://schemas.openxmlformats.org/officeDocument/2006/relationships/slide" Target="slides/slide2963.xml"/><Relationship Id="rId3808" Type="http://schemas.openxmlformats.org/officeDocument/2006/relationships/slide" Target="slides/slide3807.xml"/><Relationship Id="rId5023" Type="http://schemas.openxmlformats.org/officeDocument/2006/relationships/slide" Target="slides/slide5022.xml"/><Relationship Id="rId936" Type="http://schemas.openxmlformats.org/officeDocument/2006/relationships/slide" Target="slides/slide935.xml"/><Relationship Id="rId1219" Type="http://schemas.openxmlformats.org/officeDocument/2006/relationships/slide" Target="slides/slide1218.xml"/><Relationship Id="rId1566" Type="http://schemas.openxmlformats.org/officeDocument/2006/relationships/slide" Target="slides/slide1565.xml"/><Relationship Id="rId1773" Type="http://schemas.openxmlformats.org/officeDocument/2006/relationships/slide" Target="slides/slide1772.xml"/><Relationship Id="rId1980" Type="http://schemas.openxmlformats.org/officeDocument/2006/relationships/slide" Target="slides/slide1979.xml"/><Relationship Id="rId2617" Type="http://schemas.openxmlformats.org/officeDocument/2006/relationships/slide" Target="slides/slide2616.xml"/><Relationship Id="rId2824" Type="http://schemas.openxmlformats.org/officeDocument/2006/relationships/slide" Target="slides/slide2823.xml"/><Relationship Id="rId65" Type="http://schemas.openxmlformats.org/officeDocument/2006/relationships/slide" Target="slides/slide64.xml"/><Relationship Id="rId1426" Type="http://schemas.openxmlformats.org/officeDocument/2006/relationships/slide" Target="slides/slide1425.xml"/><Relationship Id="rId1633" Type="http://schemas.openxmlformats.org/officeDocument/2006/relationships/slide" Target="slides/slide1632.xml"/><Relationship Id="rId1840" Type="http://schemas.openxmlformats.org/officeDocument/2006/relationships/slide" Target="slides/slide1839.xml"/><Relationship Id="rId4789" Type="http://schemas.openxmlformats.org/officeDocument/2006/relationships/slide" Target="slides/slide4788.xml"/><Relationship Id="rId4996" Type="http://schemas.openxmlformats.org/officeDocument/2006/relationships/slide" Target="slides/slide4995.xml"/><Relationship Id="rId1700" Type="http://schemas.openxmlformats.org/officeDocument/2006/relationships/slide" Target="slides/slide1699.xml"/><Relationship Id="rId3598" Type="http://schemas.openxmlformats.org/officeDocument/2006/relationships/slide" Target="slides/slide3597.xml"/><Relationship Id="rId4649" Type="http://schemas.openxmlformats.org/officeDocument/2006/relationships/slide" Target="slides/slide4648.xml"/><Relationship Id="rId4856" Type="http://schemas.openxmlformats.org/officeDocument/2006/relationships/slide" Target="slides/slide4855.xml"/><Relationship Id="rId3458" Type="http://schemas.openxmlformats.org/officeDocument/2006/relationships/slide" Target="slides/slide3457.xml"/><Relationship Id="rId3665" Type="http://schemas.openxmlformats.org/officeDocument/2006/relationships/slide" Target="slides/slide3664.xml"/><Relationship Id="rId3872" Type="http://schemas.openxmlformats.org/officeDocument/2006/relationships/slide" Target="slides/slide3871.xml"/><Relationship Id="rId4509" Type="http://schemas.openxmlformats.org/officeDocument/2006/relationships/slide" Target="slides/slide4508.xml"/><Relationship Id="rId4716" Type="http://schemas.openxmlformats.org/officeDocument/2006/relationships/slide" Target="slides/slide4715.xml"/><Relationship Id="rId379" Type="http://schemas.openxmlformats.org/officeDocument/2006/relationships/slide" Target="slides/slide378.xml"/><Relationship Id="rId586" Type="http://schemas.openxmlformats.org/officeDocument/2006/relationships/slide" Target="slides/slide585.xml"/><Relationship Id="rId793" Type="http://schemas.openxmlformats.org/officeDocument/2006/relationships/slide" Target="slides/slide792.xml"/><Relationship Id="rId2267" Type="http://schemas.openxmlformats.org/officeDocument/2006/relationships/slide" Target="slides/slide2266.xml"/><Relationship Id="rId2474" Type="http://schemas.openxmlformats.org/officeDocument/2006/relationships/slide" Target="slides/slide2473.xml"/><Relationship Id="rId2681" Type="http://schemas.openxmlformats.org/officeDocument/2006/relationships/slide" Target="slides/slide2680.xml"/><Relationship Id="rId3318" Type="http://schemas.openxmlformats.org/officeDocument/2006/relationships/slide" Target="slides/slide3317.xml"/><Relationship Id="rId3525" Type="http://schemas.openxmlformats.org/officeDocument/2006/relationships/slide" Target="slides/slide3524.xml"/><Relationship Id="rId4923" Type="http://schemas.openxmlformats.org/officeDocument/2006/relationships/slide" Target="slides/slide4922.xml"/><Relationship Id="rId239" Type="http://schemas.openxmlformats.org/officeDocument/2006/relationships/slide" Target="slides/slide238.xml"/><Relationship Id="rId446" Type="http://schemas.openxmlformats.org/officeDocument/2006/relationships/slide" Target="slides/slide445.xml"/><Relationship Id="rId653" Type="http://schemas.openxmlformats.org/officeDocument/2006/relationships/slide" Target="slides/slide652.xml"/><Relationship Id="rId1076" Type="http://schemas.openxmlformats.org/officeDocument/2006/relationships/slide" Target="slides/slide1075.xml"/><Relationship Id="rId1283" Type="http://schemas.openxmlformats.org/officeDocument/2006/relationships/slide" Target="slides/slide1282.xml"/><Relationship Id="rId1490" Type="http://schemas.openxmlformats.org/officeDocument/2006/relationships/slide" Target="slides/slide1489.xml"/><Relationship Id="rId2127" Type="http://schemas.openxmlformats.org/officeDocument/2006/relationships/slide" Target="slides/slide2126.xml"/><Relationship Id="rId2334" Type="http://schemas.openxmlformats.org/officeDocument/2006/relationships/slide" Target="slides/slide2333.xml"/><Relationship Id="rId3732" Type="http://schemas.openxmlformats.org/officeDocument/2006/relationships/slide" Target="slides/slide3731.xml"/><Relationship Id="rId306" Type="http://schemas.openxmlformats.org/officeDocument/2006/relationships/slide" Target="slides/slide305.xml"/><Relationship Id="rId860" Type="http://schemas.openxmlformats.org/officeDocument/2006/relationships/slide" Target="slides/slide859.xml"/><Relationship Id="rId1143" Type="http://schemas.openxmlformats.org/officeDocument/2006/relationships/slide" Target="slides/slide1142.xml"/><Relationship Id="rId2541" Type="http://schemas.openxmlformats.org/officeDocument/2006/relationships/slide" Target="slides/slide2540.xml"/><Relationship Id="rId4299" Type="http://schemas.openxmlformats.org/officeDocument/2006/relationships/slide" Target="slides/slide4298.xml"/><Relationship Id="rId513" Type="http://schemas.openxmlformats.org/officeDocument/2006/relationships/slide" Target="slides/slide512.xml"/><Relationship Id="rId720" Type="http://schemas.openxmlformats.org/officeDocument/2006/relationships/slide" Target="slides/slide719.xml"/><Relationship Id="rId1350" Type="http://schemas.openxmlformats.org/officeDocument/2006/relationships/slide" Target="slides/slide1349.xml"/><Relationship Id="rId2401" Type="http://schemas.openxmlformats.org/officeDocument/2006/relationships/slide" Target="slides/slide2400.xml"/><Relationship Id="rId4159" Type="http://schemas.openxmlformats.org/officeDocument/2006/relationships/slide" Target="slides/slide4158.xml"/><Relationship Id="rId1003" Type="http://schemas.openxmlformats.org/officeDocument/2006/relationships/slide" Target="slides/slide1002.xml"/><Relationship Id="rId1210" Type="http://schemas.openxmlformats.org/officeDocument/2006/relationships/slide" Target="slides/slide1209.xml"/><Relationship Id="rId4366" Type="http://schemas.openxmlformats.org/officeDocument/2006/relationships/slide" Target="slides/slide4365.xml"/><Relationship Id="rId4573" Type="http://schemas.openxmlformats.org/officeDocument/2006/relationships/slide" Target="slides/slide4572.xml"/><Relationship Id="rId4780" Type="http://schemas.openxmlformats.org/officeDocument/2006/relationships/slide" Target="slides/slide4779.xml"/><Relationship Id="rId3175" Type="http://schemas.openxmlformats.org/officeDocument/2006/relationships/slide" Target="slides/slide3174.xml"/><Relationship Id="rId3382" Type="http://schemas.openxmlformats.org/officeDocument/2006/relationships/slide" Target="slides/slide3381.xml"/><Relationship Id="rId4019" Type="http://schemas.openxmlformats.org/officeDocument/2006/relationships/slide" Target="slides/slide4018.xml"/><Relationship Id="rId4226" Type="http://schemas.openxmlformats.org/officeDocument/2006/relationships/slide" Target="slides/slide4225.xml"/><Relationship Id="rId4433" Type="http://schemas.openxmlformats.org/officeDocument/2006/relationships/slide" Target="slides/slide4432.xml"/><Relationship Id="rId4640" Type="http://schemas.openxmlformats.org/officeDocument/2006/relationships/slide" Target="slides/slide4639.xml"/><Relationship Id="rId2191" Type="http://schemas.openxmlformats.org/officeDocument/2006/relationships/slide" Target="slides/slide2190.xml"/><Relationship Id="rId3035" Type="http://schemas.openxmlformats.org/officeDocument/2006/relationships/slide" Target="slides/slide3034.xml"/><Relationship Id="rId3242" Type="http://schemas.openxmlformats.org/officeDocument/2006/relationships/slide" Target="slides/slide3241.xml"/><Relationship Id="rId4500" Type="http://schemas.openxmlformats.org/officeDocument/2006/relationships/slide" Target="slides/slide4499.xml"/><Relationship Id="rId163" Type="http://schemas.openxmlformats.org/officeDocument/2006/relationships/slide" Target="slides/slide162.xml"/><Relationship Id="rId370" Type="http://schemas.openxmlformats.org/officeDocument/2006/relationships/slide" Target="slides/slide369.xml"/><Relationship Id="rId2051" Type="http://schemas.openxmlformats.org/officeDocument/2006/relationships/slide" Target="slides/slide2050.xml"/><Relationship Id="rId3102" Type="http://schemas.openxmlformats.org/officeDocument/2006/relationships/slide" Target="slides/slide3101.xml"/><Relationship Id="rId230" Type="http://schemas.openxmlformats.org/officeDocument/2006/relationships/slide" Target="slides/slide229.xml"/><Relationship Id="rId5067" Type="http://schemas.openxmlformats.org/officeDocument/2006/relationships/slide" Target="slides/slide5066.xml"/><Relationship Id="rId2868" Type="http://schemas.openxmlformats.org/officeDocument/2006/relationships/slide" Target="slides/slide2867.xml"/><Relationship Id="rId3919" Type="http://schemas.openxmlformats.org/officeDocument/2006/relationships/slide" Target="slides/slide3918.xml"/><Relationship Id="rId4083" Type="http://schemas.openxmlformats.org/officeDocument/2006/relationships/slide" Target="slides/slide4082.xml"/><Relationship Id="rId1677" Type="http://schemas.openxmlformats.org/officeDocument/2006/relationships/slide" Target="slides/slide1676.xml"/><Relationship Id="rId1884" Type="http://schemas.openxmlformats.org/officeDocument/2006/relationships/slide" Target="slides/slide1883.xml"/><Relationship Id="rId2728" Type="http://schemas.openxmlformats.org/officeDocument/2006/relationships/slide" Target="slides/slide2727.xml"/><Relationship Id="rId2935" Type="http://schemas.openxmlformats.org/officeDocument/2006/relationships/slide" Target="slides/slide2934.xml"/><Relationship Id="rId4290" Type="http://schemas.openxmlformats.org/officeDocument/2006/relationships/slide" Target="slides/slide4289.xml"/><Relationship Id="rId907" Type="http://schemas.openxmlformats.org/officeDocument/2006/relationships/slide" Target="slides/slide906.xml"/><Relationship Id="rId1537" Type="http://schemas.openxmlformats.org/officeDocument/2006/relationships/slide" Target="slides/slide1536.xml"/><Relationship Id="rId1744" Type="http://schemas.openxmlformats.org/officeDocument/2006/relationships/slide" Target="slides/slide1743.xml"/><Relationship Id="rId1951" Type="http://schemas.openxmlformats.org/officeDocument/2006/relationships/slide" Target="slides/slide1950.xml"/><Relationship Id="rId4150" Type="http://schemas.openxmlformats.org/officeDocument/2006/relationships/slide" Target="slides/slide4149.xml"/><Relationship Id="rId36" Type="http://schemas.openxmlformats.org/officeDocument/2006/relationships/slide" Target="slides/slide35.xml"/><Relationship Id="rId1604" Type="http://schemas.openxmlformats.org/officeDocument/2006/relationships/slide" Target="slides/slide1603.xml"/><Relationship Id="rId4010" Type="http://schemas.openxmlformats.org/officeDocument/2006/relationships/slide" Target="slides/slide4009.xml"/><Relationship Id="rId4967" Type="http://schemas.openxmlformats.org/officeDocument/2006/relationships/slide" Target="slides/slide4966.xml"/><Relationship Id="rId1811" Type="http://schemas.openxmlformats.org/officeDocument/2006/relationships/slide" Target="slides/slide1810.xml"/><Relationship Id="rId3569" Type="http://schemas.openxmlformats.org/officeDocument/2006/relationships/slide" Target="slides/slide3568.xml"/><Relationship Id="rId697" Type="http://schemas.openxmlformats.org/officeDocument/2006/relationships/slide" Target="slides/slide696.xml"/><Relationship Id="rId2378" Type="http://schemas.openxmlformats.org/officeDocument/2006/relationships/slide" Target="slides/slide2377.xml"/><Relationship Id="rId3429" Type="http://schemas.openxmlformats.org/officeDocument/2006/relationships/slide" Target="slides/slide3428.xml"/><Relationship Id="rId3776" Type="http://schemas.openxmlformats.org/officeDocument/2006/relationships/slide" Target="slides/slide3775.xml"/><Relationship Id="rId3983" Type="http://schemas.openxmlformats.org/officeDocument/2006/relationships/slide" Target="slides/slide3982.xml"/><Relationship Id="rId4827" Type="http://schemas.openxmlformats.org/officeDocument/2006/relationships/slide" Target="slides/slide4826.xml"/><Relationship Id="rId1187" Type="http://schemas.openxmlformats.org/officeDocument/2006/relationships/slide" Target="slides/slide1186.xml"/><Relationship Id="rId2585" Type="http://schemas.openxmlformats.org/officeDocument/2006/relationships/slide" Target="slides/slide2584.xml"/><Relationship Id="rId2792" Type="http://schemas.openxmlformats.org/officeDocument/2006/relationships/slide" Target="slides/slide2791.xml"/><Relationship Id="rId3636" Type="http://schemas.openxmlformats.org/officeDocument/2006/relationships/slide" Target="slides/slide3635.xml"/><Relationship Id="rId3843" Type="http://schemas.openxmlformats.org/officeDocument/2006/relationships/slide" Target="slides/slide3842.xml"/><Relationship Id="rId557" Type="http://schemas.openxmlformats.org/officeDocument/2006/relationships/slide" Target="slides/slide556.xml"/><Relationship Id="rId764" Type="http://schemas.openxmlformats.org/officeDocument/2006/relationships/slide" Target="slides/slide763.xml"/><Relationship Id="rId971" Type="http://schemas.openxmlformats.org/officeDocument/2006/relationships/slide" Target="slides/slide970.xml"/><Relationship Id="rId1394" Type="http://schemas.openxmlformats.org/officeDocument/2006/relationships/slide" Target="slides/slide1393.xml"/><Relationship Id="rId2238" Type="http://schemas.openxmlformats.org/officeDocument/2006/relationships/slide" Target="slides/slide2237.xml"/><Relationship Id="rId2445" Type="http://schemas.openxmlformats.org/officeDocument/2006/relationships/slide" Target="slides/slide2444.xml"/><Relationship Id="rId2652" Type="http://schemas.openxmlformats.org/officeDocument/2006/relationships/slide" Target="slides/slide2651.xml"/><Relationship Id="rId3703" Type="http://schemas.openxmlformats.org/officeDocument/2006/relationships/slide" Target="slides/slide3702.xml"/><Relationship Id="rId3910" Type="http://schemas.openxmlformats.org/officeDocument/2006/relationships/slide" Target="slides/slide3909.xml"/><Relationship Id="rId417" Type="http://schemas.openxmlformats.org/officeDocument/2006/relationships/slide" Target="slides/slide416.xml"/><Relationship Id="rId624" Type="http://schemas.openxmlformats.org/officeDocument/2006/relationships/slide" Target="slides/slide623.xml"/><Relationship Id="rId831" Type="http://schemas.openxmlformats.org/officeDocument/2006/relationships/slide" Target="slides/slide830.xml"/><Relationship Id="rId1047" Type="http://schemas.openxmlformats.org/officeDocument/2006/relationships/slide" Target="slides/slide1046.xml"/><Relationship Id="rId1254" Type="http://schemas.openxmlformats.org/officeDocument/2006/relationships/slide" Target="slides/slide1253.xml"/><Relationship Id="rId1461" Type="http://schemas.openxmlformats.org/officeDocument/2006/relationships/slide" Target="slides/slide1460.xml"/><Relationship Id="rId2305" Type="http://schemas.openxmlformats.org/officeDocument/2006/relationships/slide" Target="slides/slide2304.xml"/><Relationship Id="rId2512" Type="http://schemas.openxmlformats.org/officeDocument/2006/relationships/slide" Target="slides/slide2511.xml"/><Relationship Id="rId1114" Type="http://schemas.openxmlformats.org/officeDocument/2006/relationships/slide" Target="slides/slide1113.xml"/><Relationship Id="rId1321" Type="http://schemas.openxmlformats.org/officeDocument/2006/relationships/slide" Target="slides/slide1320.xml"/><Relationship Id="rId4477" Type="http://schemas.openxmlformats.org/officeDocument/2006/relationships/slide" Target="slides/slide4476.xml"/><Relationship Id="rId4684" Type="http://schemas.openxmlformats.org/officeDocument/2006/relationships/slide" Target="slides/slide4683.xml"/><Relationship Id="rId4891" Type="http://schemas.openxmlformats.org/officeDocument/2006/relationships/slide" Target="slides/slide4890.xml"/><Relationship Id="rId3079" Type="http://schemas.openxmlformats.org/officeDocument/2006/relationships/slide" Target="slides/slide3078.xml"/><Relationship Id="rId3286" Type="http://schemas.openxmlformats.org/officeDocument/2006/relationships/slide" Target="slides/slide3285.xml"/><Relationship Id="rId3493" Type="http://schemas.openxmlformats.org/officeDocument/2006/relationships/slide" Target="slides/slide3492.xml"/><Relationship Id="rId4337" Type="http://schemas.openxmlformats.org/officeDocument/2006/relationships/slide" Target="slides/slide4336.xml"/><Relationship Id="rId4544" Type="http://schemas.openxmlformats.org/officeDocument/2006/relationships/slide" Target="slides/slide4543.xml"/><Relationship Id="rId2095" Type="http://schemas.openxmlformats.org/officeDocument/2006/relationships/slide" Target="slides/slide2094.xml"/><Relationship Id="rId3146" Type="http://schemas.openxmlformats.org/officeDocument/2006/relationships/slide" Target="slides/slide3145.xml"/><Relationship Id="rId3353" Type="http://schemas.openxmlformats.org/officeDocument/2006/relationships/slide" Target="slides/slide3352.xml"/><Relationship Id="rId4751" Type="http://schemas.openxmlformats.org/officeDocument/2006/relationships/slide" Target="slides/slide4750.xml"/><Relationship Id="rId274" Type="http://schemas.openxmlformats.org/officeDocument/2006/relationships/slide" Target="slides/slide273.xml"/><Relationship Id="rId481" Type="http://schemas.openxmlformats.org/officeDocument/2006/relationships/slide" Target="slides/slide480.xml"/><Relationship Id="rId2162" Type="http://schemas.openxmlformats.org/officeDocument/2006/relationships/slide" Target="slides/slide2161.xml"/><Relationship Id="rId3006" Type="http://schemas.openxmlformats.org/officeDocument/2006/relationships/slide" Target="slides/slide3005.xml"/><Relationship Id="rId3560" Type="http://schemas.openxmlformats.org/officeDocument/2006/relationships/slide" Target="slides/slide3559.xml"/><Relationship Id="rId4404" Type="http://schemas.openxmlformats.org/officeDocument/2006/relationships/slide" Target="slides/slide4403.xml"/><Relationship Id="rId4611" Type="http://schemas.openxmlformats.org/officeDocument/2006/relationships/slide" Target="slides/slide4610.xml"/><Relationship Id="rId134" Type="http://schemas.openxmlformats.org/officeDocument/2006/relationships/slide" Target="slides/slide133.xml"/><Relationship Id="rId3213" Type="http://schemas.openxmlformats.org/officeDocument/2006/relationships/slide" Target="slides/slide3212.xml"/><Relationship Id="rId3420" Type="http://schemas.openxmlformats.org/officeDocument/2006/relationships/slide" Target="slides/slide3419.xml"/><Relationship Id="rId341" Type="http://schemas.openxmlformats.org/officeDocument/2006/relationships/slide" Target="slides/slide340.xml"/><Relationship Id="rId2022" Type="http://schemas.openxmlformats.org/officeDocument/2006/relationships/slide" Target="slides/slide2021.xml"/><Relationship Id="rId2979" Type="http://schemas.openxmlformats.org/officeDocument/2006/relationships/slide" Target="slides/slide2978.xml"/><Relationship Id="rId201" Type="http://schemas.openxmlformats.org/officeDocument/2006/relationships/slide" Target="slides/slide200.xml"/><Relationship Id="rId1788" Type="http://schemas.openxmlformats.org/officeDocument/2006/relationships/slide" Target="slides/slide1787.xml"/><Relationship Id="rId1995" Type="http://schemas.openxmlformats.org/officeDocument/2006/relationships/slide" Target="slides/slide1994.xml"/><Relationship Id="rId2839" Type="http://schemas.openxmlformats.org/officeDocument/2006/relationships/slide" Target="slides/slide2838.xml"/><Relationship Id="rId4194" Type="http://schemas.openxmlformats.org/officeDocument/2006/relationships/slide" Target="slides/slide4193.xml"/><Relationship Id="rId5038" Type="http://schemas.openxmlformats.org/officeDocument/2006/relationships/slide" Target="slides/slide5037.xml"/><Relationship Id="rId1648" Type="http://schemas.openxmlformats.org/officeDocument/2006/relationships/slide" Target="slides/slide1647.xml"/><Relationship Id="rId4054" Type="http://schemas.openxmlformats.org/officeDocument/2006/relationships/slide" Target="slides/slide4053.xml"/><Relationship Id="rId4261" Type="http://schemas.openxmlformats.org/officeDocument/2006/relationships/slide" Target="slides/slide4260.xml"/><Relationship Id="rId1508" Type="http://schemas.openxmlformats.org/officeDocument/2006/relationships/slide" Target="slides/slide1507.xml"/><Relationship Id="rId1855" Type="http://schemas.openxmlformats.org/officeDocument/2006/relationships/slide" Target="slides/slide1854.xml"/><Relationship Id="rId2906" Type="http://schemas.openxmlformats.org/officeDocument/2006/relationships/slide" Target="slides/slide2905.xml"/><Relationship Id="rId3070" Type="http://schemas.openxmlformats.org/officeDocument/2006/relationships/slide" Target="slides/slide3069.xml"/><Relationship Id="rId4121" Type="http://schemas.openxmlformats.org/officeDocument/2006/relationships/slide" Target="slides/slide4120.xml"/><Relationship Id="rId1715" Type="http://schemas.openxmlformats.org/officeDocument/2006/relationships/slide" Target="slides/slide1714.xml"/><Relationship Id="rId1922" Type="http://schemas.openxmlformats.org/officeDocument/2006/relationships/slide" Target="slides/slide1921.xml"/><Relationship Id="rId3887" Type="http://schemas.openxmlformats.org/officeDocument/2006/relationships/slide" Target="slides/slide3886.xml"/><Relationship Id="rId4938" Type="http://schemas.openxmlformats.org/officeDocument/2006/relationships/slide" Target="slides/slide4937.xml"/><Relationship Id="rId2489" Type="http://schemas.openxmlformats.org/officeDocument/2006/relationships/slide" Target="slides/slide2488.xml"/><Relationship Id="rId2696" Type="http://schemas.openxmlformats.org/officeDocument/2006/relationships/slide" Target="slides/slide2695.xml"/><Relationship Id="rId3747" Type="http://schemas.openxmlformats.org/officeDocument/2006/relationships/slide" Target="slides/slide3746.xml"/><Relationship Id="rId3954" Type="http://schemas.openxmlformats.org/officeDocument/2006/relationships/slide" Target="slides/slide3953.xml"/><Relationship Id="rId668" Type="http://schemas.openxmlformats.org/officeDocument/2006/relationships/slide" Target="slides/slide667.xml"/><Relationship Id="rId875" Type="http://schemas.openxmlformats.org/officeDocument/2006/relationships/slide" Target="slides/slide874.xml"/><Relationship Id="rId1298" Type="http://schemas.openxmlformats.org/officeDocument/2006/relationships/slide" Target="slides/slide1297.xml"/><Relationship Id="rId2349" Type="http://schemas.openxmlformats.org/officeDocument/2006/relationships/slide" Target="slides/slide2348.xml"/><Relationship Id="rId2556" Type="http://schemas.openxmlformats.org/officeDocument/2006/relationships/slide" Target="slides/slide2555.xml"/><Relationship Id="rId2763" Type="http://schemas.openxmlformats.org/officeDocument/2006/relationships/slide" Target="slides/slide2762.xml"/><Relationship Id="rId2970" Type="http://schemas.openxmlformats.org/officeDocument/2006/relationships/slide" Target="slides/slide2969.xml"/><Relationship Id="rId3607" Type="http://schemas.openxmlformats.org/officeDocument/2006/relationships/slide" Target="slides/slide3606.xml"/><Relationship Id="rId3814" Type="http://schemas.openxmlformats.org/officeDocument/2006/relationships/slide" Target="slides/slide3813.xml"/><Relationship Id="rId528" Type="http://schemas.openxmlformats.org/officeDocument/2006/relationships/slide" Target="slides/slide527.xml"/><Relationship Id="rId735" Type="http://schemas.openxmlformats.org/officeDocument/2006/relationships/slide" Target="slides/slide734.xml"/><Relationship Id="rId942" Type="http://schemas.openxmlformats.org/officeDocument/2006/relationships/slide" Target="slides/slide941.xml"/><Relationship Id="rId1158" Type="http://schemas.openxmlformats.org/officeDocument/2006/relationships/slide" Target="slides/slide1157.xml"/><Relationship Id="rId1365" Type="http://schemas.openxmlformats.org/officeDocument/2006/relationships/slide" Target="slides/slide1364.xml"/><Relationship Id="rId1572" Type="http://schemas.openxmlformats.org/officeDocument/2006/relationships/slide" Target="slides/slide1571.xml"/><Relationship Id="rId2209" Type="http://schemas.openxmlformats.org/officeDocument/2006/relationships/slide" Target="slides/slide2208.xml"/><Relationship Id="rId2416" Type="http://schemas.openxmlformats.org/officeDocument/2006/relationships/slide" Target="slides/slide2415.xml"/><Relationship Id="rId2623" Type="http://schemas.openxmlformats.org/officeDocument/2006/relationships/slide" Target="slides/slide2622.xml"/><Relationship Id="rId1018" Type="http://schemas.openxmlformats.org/officeDocument/2006/relationships/slide" Target="slides/slide1017.xml"/><Relationship Id="rId1225" Type="http://schemas.openxmlformats.org/officeDocument/2006/relationships/slide" Target="slides/slide1224.xml"/><Relationship Id="rId1432" Type="http://schemas.openxmlformats.org/officeDocument/2006/relationships/slide" Target="slides/slide1431.xml"/><Relationship Id="rId2830" Type="http://schemas.openxmlformats.org/officeDocument/2006/relationships/slide" Target="slides/slide2829.xml"/><Relationship Id="rId4588" Type="http://schemas.openxmlformats.org/officeDocument/2006/relationships/slide" Target="slides/slide4587.xml"/><Relationship Id="rId71" Type="http://schemas.openxmlformats.org/officeDocument/2006/relationships/slide" Target="slides/slide70.xml"/><Relationship Id="rId802" Type="http://schemas.openxmlformats.org/officeDocument/2006/relationships/slide" Target="slides/slide801.xml"/><Relationship Id="rId3397" Type="http://schemas.openxmlformats.org/officeDocument/2006/relationships/slide" Target="slides/slide3396.xml"/><Relationship Id="rId4795" Type="http://schemas.openxmlformats.org/officeDocument/2006/relationships/slide" Target="slides/slide4794.xml"/><Relationship Id="rId4448" Type="http://schemas.openxmlformats.org/officeDocument/2006/relationships/slide" Target="slides/slide4447.xml"/><Relationship Id="rId4655" Type="http://schemas.openxmlformats.org/officeDocument/2006/relationships/slide" Target="slides/slide4654.xml"/><Relationship Id="rId4862" Type="http://schemas.openxmlformats.org/officeDocument/2006/relationships/slide" Target="slides/slide4861.xml"/><Relationship Id="rId178" Type="http://schemas.openxmlformats.org/officeDocument/2006/relationships/slide" Target="slides/slide177.xml"/><Relationship Id="rId3257" Type="http://schemas.openxmlformats.org/officeDocument/2006/relationships/slide" Target="slides/slide3256.xml"/><Relationship Id="rId3464" Type="http://schemas.openxmlformats.org/officeDocument/2006/relationships/slide" Target="slides/slide3463.xml"/><Relationship Id="rId3671" Type="http://schemas.openxmlformats.org/officeDocument/2006/relationships/slide" Target="slides/slide3670.xml"/><Relationship Id="rId4308" Type="http://schemas.openxmlformats.org/officeDocument/2006/relationships/slide" Target="slides/slide4307.xml"/><Relationship Id="rId4515" Type="http://schemas.openxmlformats.org/officeDocument/2006/relationships/slide" Target="slides/slide4514.xml"/><Relationship Id="rId4722" Type="http://schemas.openxmlformats.org/officeDocument/2006/relationships/slide" Target="slides/slide4721.xml"/><Relationship Id="rId385" Type="http://schemas.openxmlformats.org/officeDocument/2006/relationships/slide" Target="slides/slide384.xml"/><Relationship Id="rId592" Type="http://schemas.openxmlformats.org/officeDocument/2006/relationships/slide" Target="slides/slide591.xml"/><Relationship Id="rId2066" Type="http://schemas.openxmlformats.org/officeDocument/2006/relationships/slide" Target="slides/slide2065.xml"/><Relationship Id="rId2273" Type="http://schemas.openxmlformats.org/officeDocument/2006/relationships/slide" Target="slides/slide2272.xml"/><Relationship Id="rId2480" Type="http://schemas.openxmlformats.org/officeDocument/2006/relationships/slide" Target="slides/slide2479.xml"/><Relationship Id="rId3117" Type="http://schemas.openxmlformats.org/officeDocument/2006/relationships/slide" Target="slides/slide3116.xml"/><Relationship Id="rId3324" Type="http://schemas.openxmlformats.org/officeDocument/2006/relationships/slide" Target="slides/slide3323.xml"/><Relationship Id="rId3531" Type="http://schemas.openxmlformats.org/officeDocument/2006/relationships/slide" Target="slides/slide3530.xml"/><Relationship Id="rId245" Type="http://schemas.openxmlformats.org/officeDocument/2006/relationships/slide" Target="slides/slide244.xml"/><Relationship Id="rId452" Type="http://schemas.openxmlformats.org/officeDocument/2006/relationships/slide" Target="slides/slide451.xml"/><Relationship Id="rId1082" Type="http://schemas.openxmlformats.org/officeDocument/2006/relationships/slide" Target="slides/slide1081.xml"/><Relationship Id="rId2133" Type="http://schemas.openxmlformats.org/officeDocument/2006/relationships/slide" Target="slides/slide2132.xml"/><Relationship Id="rId2340" Type="http://schemas.openxmlformats.org/officeDocument/2006/relationships/slide" Target="slides/slide2339.xml"/><Relationship Id="rId105" Type="http://schemas.openxmlformats.org/officeDocument/2006/relationships/slide" Target="slides/slide104.xml"/><Relationship Id="rId312" Type="http://schemas.openxmlformats.org/officeDocument/2006/relationships/slide" Target="slides/slide311.xml"/><Relationship Id="rId2200" Type="http://schemas.openxmlformats.org/officeDocument/2006/relationships/slide" Target="slides/slide2199.xml"/><Relationship Id="rId4098" Type="http://schemas.openxmlformats.org/officeDocument/2006/relationships/slide" Target="slides/slide4097.xml"/><Relationship Id="rId1899" Type="http://schemas.openxmlformats.org/officeDocument/2006/relationships/slide" Target="slides/slide1898.xml"/><Relationship Id="rId4165" Type="http://schemas.openxmlformats.org/officeDocument/2006/relationships/slide" Target="slides/slide4164.xml"/><Relationship Id="rId4372" Type="http://schemas.openxmlformats.org/officeDocument/2006/relationships/slide" Target="slides/slide4371.xml"/><Relationship Id="rId5009" Type="http://schemas.openxmlformats.org/officeDocument/2006/relationships/slide" Target="slides/slide5008.xml"/><Relationship Id="rId1759" Type="http://schemas.openxmlformats.org/officeDocument/2006/relationships/slide" Target="slides/slide1758.xml"/><Relationship Id="rId1966" Type="http://schemas.openxmlformats.org/officeDocument/2006/relationships/slide" Target="slides/slide1965.xml"/><Relationship Id="rId3181" Type="http://schemas.openxmlformats.org/officeDocument/2006/relationships/slide" Target="slides/slide3180.xml"/><Relationship Id="rId4025" Type="http://schemas.openxmlformats.org/officeDocument/2006/relationships/slide" Target="slides/slide4024.xml"/><Relationship Id="rId1619" Type="http://schemas.openxmlformats.org/officeDocument/2006/relationships/slide" Target="slides/slide1618.xml"/><Relationship Id="rId1826" Type="http://schemas.openxmlformats.org/officeDocument/2006/relationships/slide" Target="slides/slide1825.xml"/><Relationship Id="rId4232" Type="http://schemas.openxmlformats.org/officeDocument/2006/relationships/slide" Target="slides/slide4231.xml"/><Relationship Id="rId3041" Type="http://schemas.openxmlformats.org/officeDocument/2006/relationships/slide" Target="slides/slide3040.xml"/><Relationship Id="rId3998" Type="http://schemas.openxmlformats.org/officeDocument/2006/relationships/slide" Target="slides/slide3997.xml"/><Relationship Id="rId3858" Type="http://schemas.openxmlformats.org/officeDocument/2006/relationships/slide" Target="slides/slide3857.xml"/><Relationship Id="rId4909" Type="http://schemas.openxmlformats.org/officeDocument/2006/relationships/slide" Target="slides/slide4908.xml"/><Relationship Id="rId779" Type="http://schemas.openxmlformats.org/officeDocument/2006/relationships/slide" Target="slides/slide778.xml"/><Relationship Id="rId986" Type="http://schemas.openxmlformats.org/officeDocument/2006/relationships/slide" Target="slides/slide985.xml"/><Relationship Id="rId2667" Type="http://schemas.openxmlformats.org/officeDocument/2006/relationships/slide" Target="slides/slide2666.xml"/><Relationship Id="rId3718" Type="http://schemas.openxmlformats.org/officeDocument/2006/relationships/slide" Target="slides/slide3717.xml"/><Relationship Id="rId5073" Type="http://schemas.openxmlformats.org/officeDocument/2006/relationships/slide" Target="slides/slide5072.xml"/><Relationship Id="rId639" Type="http://schemas.openxmlformats.org/officeDocument/2006/relationships/slide" Target="slides/slide638.xml"/><Relationship Id="rId1269" Type="http://schemas.openxmlformats.org/officeDocument/2006/relationships/slide" Target="slides/slide1268.xml"/><Relationship Id="rId1476" Type="http://schemas.openxmlformats.org/officeDocument/2006/relationships/slide" Target="slides/slide1475.xml"/><Relationship Id="rId2874" Type="http://schemas.openxmlformats.org/officeDocument/2006/relationships/slide" Target="slides/slide2873.xml"/><Relationship Id="rId3925" Type="http://schemas.openxmlformats.org/officeDocument/2006/relationships/slide" Target="slides/slide3924.xml"/><Relationship Id="rId846" Type="http://schemas.openxmlformats.org/officeDocument/2006/relationships/slide" Target="slides/slide845.xml"/><Relationship Id="rId1129" Type="http://schemas.openxmlformats.org/officeDocument/2006/relationships/slide" Target="slides/slide1128.xml"/><Relationship Id="rId1683" Type="http://schemas.openxmlformats.org/officeDocument/2006/relationships/slide" Target="slides/slide1682.xml"/><Relationship Id="rId1890" Type="http://schemas.openxmlformats.org/officeDocument/2006/relationships/slide" Target="slides/slide1889.xml"/><Relationship Id="rId2527" Type="http://schemas.openxmlformats.org/officeDocument/2006/relationships/slide" Target="slides/slide2526.xml"/><Relationship Id="rId2734" Type="http://schemas.openxmlformats.org/officeDocument/2006/relationships/slide" Target="slides/slide2733.xml"/><Relationship Id="rId2941" Type="http://schemas.openxmlformats.org/officeDocument/2006/relationships/slide" Target="slides/slide2940.xml"/><Relationship Id="rId5000" Type="http://schemas.openxmlformats.org/officeDocument/2006/relationships/slide" Target="slides/slide4999.xml"/><Relationship Id="rId706" Type="http://schemas.openxmlformats.org/officeDocument/2006/relationships/slide" Target="slides/slide705.xml"/><Relationship Id="rId913" Type="http://schemas.openxmlformats.org/officeDocument/2006/relationships/slide" Target="slides/slide912.xml"/><Relationship Id="rId1336" Type="http://schemas.openxmlformats.org/officeDocument/2006/relationships/slide" Target="slides/slide1335.xml"/><Relationship Id="rId1543" Type="http://schemas.openxmlformats.org/officeDocument/2006/relationships/slide" Target="slides/slide1542.xml"/><Relationship Id="rId1750" Type="http://schemas.openxmlformats.org/officeDocument/2006/relationships/slide" Target="slides/slide1749.xml"/><Relationship Id="rId2801" Type="http://schemas.openxmlformats.org/officeDocument/2006/relationships/slide" Target="slides/slide2800.xml"/><Relationship Id="rId4699" Type="http://schemas.openxmlformats.org/officeDocument/2006/relationships/slide" Target="slides/slide4698.xml"/><Relationship Id="rId42" Type="http://schemas.openxmlformats.org/officeDocument/2006/relationships/slide" Target="slides/slide41.xml"/><Relationship Id="rId1403" Type="http://schemas.openxmlformats.org/officeDocument/2006/relationships/slide" Target="slides/slide1402.xml"/><Relationship Id="rId1610" Type="http://schemas.openxmlformats.org/officeDocument/2006/relationships/slide" Target="slides/slide1609.xml"/><Relationship Id="rId4559" Type="http://schemas.openxmlformats.org/officeDocument/2006/relationships/slide" Target="slides/slide4558.xml"/><Relationship Id="rId4766" Type="http://schemas.openxmlformats.org/officeDocument/2006/relationships/slide" Target="slides/slide4765.xml"/><Relationship Id="rId4973" Type="http://schemas.openxmlformats.org/officeDocument/2006/relationships/slide" Target="slides/slide4972.xml"/><Relationship Id="rId3368" Type="http://schemas.openxmlformats.org/officeDocument/2006/relationships/slide" Target="slides/slide3367.xml"/><Relationship Id="rId3575" Type="http://schemas.openxmlformats.org/officeDocument/2006/relationships/slide" Target="slides/slide3574.xml"/><Relationship Id="rId3782" Type="http://schemas.openxmlformats.org/officeDocument/2006/relationships/slide" Target="slides/slide3781.xml"/><Relationship Id="rId4419" Type="http://schemas.openxmlformats.org/officeDocument/2006/relationships/slide" Target="slides/slide4418.xml"/><Relationship Id="rId4626" Type="http://schemas.openxmlformats.org/officeDocument/2006/relationships/slide" Target="slides/slide4625.xml"/><Relationship Id="rId4833" Type="http://schemas.openxmlformats.org/officeDocument/2006/relationships/slide" Target="slides/slide4832.xml"/><Relationship Id="rId289" Type="http://schemas.openxmlformats.org/officeDocument/2006/relationships/slide" Target="slides/slide288.xml"/><Relationship Id="rId496" Type="http://schemas.openxmlformats.org/officeDocument/2006/relationships/slide" Target="slides/slide495.xml"/><Relationship Id="rId2177" Type="http://schemas.openxmlformats.org/officeDocument/2006/relationships/slide" Target="slides/slide2176.xml"/><Relationship Id="rId2384" Type="http://schemas.openxmlformats.org/officeDocument/2006/relationships/slide" Target="slides/slide2383.xml"/><Relationship Id="rId2591" Type="http://schemas.openxmlformats.org/officeDocument/2006/relationships/slide" Target="slides/slide2590.xml"/><Relationship Id="rId3228" Type="http://schemas.openxmlformats.org/officeDocument/2006/relationships/slide" Target="slides/slide3227.xml"/><Relationship Id="rId3435" Type="http://schemas.openxmlformats.org/officeDocument/2006/relationships/slide" Target="slides/slide3434.xml"/><Relationship Id="rId3642" Type="http://schemas.openxmlformats.org/officeDocument/2006/relationships/slide" Target="slides/slide3641.xml"/><Relationship Id="rId149" Type="http://schemas.openxmlformats.org/officeDocument/2006/relationships/slide" Target="slides/slide148.xml"/><Relationship Id="rId356" Type="http://schemas.openxmlformats.org/officeDocument/2006/relationships/slide" Target="slides/slide355.xml"/><Relationship Id="rId563" Type="http://schemas.openxmlformats.org/officeDocument/2006/relationships/slide" Target="slides/slide562.xml"/><Relationship Id="rId770" Type="http://schemas.openxmlformats.org/officeDocument/2006/relationships/slide" Target="slides/slide769.xml"/><Relationship Id="rId1193" Type="http://schemas.openxmlformats.org/officeDocument/2006/relationships/slide" Target="slides/slide1192.xml"/><Relationship Id="rId2037" Type="http://schemas.openxmlformats.org/officeDocument/2006/relationships/slide" Target="slides/slide2036.xml"/><Relationship Id="rId2244" Type="http://schemas.openxmlformats.org/officeDocument/2006/relationships/slide" Target="slides/slide2243.xml"/><Relationship Id="rId2451" Type="http://schemas.openxmlformats.org/officeDocument/2006/relationships/slide" Target="slides/slide2450.xml"/><Relationship Id="rId4900" Type="http://schemas.openxmlformats.org/officeDocument/2006/relationships/slide" Target="slides/slide4899.xml"/><Relationship Id="rId216" Type="http://schemas.openxmlformats.org/officeDocument/2006/relationships/slide" Target="slides/slide215.xml"/><Relationship Id="rId423" Type="http://schemas.openxmlformats.org/officeDocument/2006/relationships/slide" Target="slides/slide422.xml"/><Relationship Id="rId1053" Type="http://schemas.openxmlformats.org/officeDocument/2006/relationships/slide" Target="slides/slide1052.xml"/><Relationship Id="rId1260" Type="http://schemas.openxmlformats.org/officeDocument/2006/relationships/slide" Target="slides/slide1259.xml"/><Relationship Id="rId2104" Type="http://schemas.openxmlformats.org/officeDocument/2006/relationships/slide" Target="slides/slide2103.xml"/><Relationship Id="rId3502" Type="http://schemas.openxmlformats.org/officeDocument/2006/relationships/slide" Target="slides/slide3501.xml"/><Relationship Id="rId630" Type="http://schemas.openxmlformats.org/officeDocument/2006/relationships/slide" Target="slides/slide629.xml"/><Relationship Id="rId2311" Type="http://schemas.openxmlformats.org/officeDocument/2006/relationships/slide" Target="slides/slide2310.xml"/><Relationship Id="rId4069" Type="http://schemas.openxmlformats.org/officeDocument/2006/relationships/slide" Target="slides/slide4068.xml"/><Relationship Id="rId1120" Type="http://schemas.openxmlformats.org/officeDocument/2006/relationships/slide" Target="slides/slide1119.xml"/><Relationship Id="rId4276" Type="http://schemas.openxmlformats.org/officeDocument/2006/relationships/slide" Target="slides/slide4275.xml"/><Relationship Id="rId4483" Type="http://schemas.openxmlformats.org/officeDocument/2006/relationships/slide" Target="slides/slide4482.xml"/><Relationship Id="rId4690" Type="http://schemas.openxmlformats.org/officeDocument/2006/relationships/slide" Target="slides/slide4689.xml"/><Relationship Id="rId1937" Type="http://schemas.openxmlformats.org/officeDocument/2006/relationships/slide" Target="slides/slide1936.xml"/><Relationship Id="rId3085" Type="http://schemas.openxmlformats.org/officeDocument/2006/relationships/slide" Target="slides/slide3084.xml"/><Relationship Id="rId3292" Type="http://schemas.openxmlformats.org/officeDocument/2006/relationships/slide" Target="slides/slide3291.xml"/><Relationship Id="rId4136" Type="http://schemas.openxmlformats.org/officeDocument/2006/relationships/slide" Target="slides/slide4135.xml"/><Relationship Id="rId4343" Type="http://schemas.openxmlformats.org/officeDocument/2006/relationships/slide" Target="slides/slide4342.xml"/><Relationship Id="rId4550" Type="http://schemas.openxmlformats.org/officeDocument/2006/relationships/slide" Target="slides/slide4549.xml"/><Relationship Id="rId3152" Type="http://schemas.openxmlformats.org/officeDocument/2006/relationships/slide" Target="slides/slide3151.xml"/><Relationship Id="rId4203" Type="http://schemas.openxmlformats.org/officeDocument/2006/relationships/slide" Target="slides/slide4202.xml"/><Relationship Id="rId4410" Type="http://schemas.openxmlformats.org/officeDocument/2006/relationships/slide" Target="slides/slide4409.xml"/><Relationship Id="rId280" Type="http://schemas.openxmlformats.org/officeDocument/2006/relationships/slide" Target="slides/slide279.xml"/><Relationship Id="rId3012" Type="http://schemas.openxmlformats.org/officeDocument/2006/relationships/slide" Target="slides/slide3011.xml"/><Relationship Id="rId140" Type="http://schemas.openxmlformats.org/officeDocument/2006/relationships/slide" Target="slides/slide139.xml"/><Relationship Id="rId3969" Type="http://schemas.openxmlformats.org/officeDocument/2006/relationships/slide" Target="slides/slide3968.xml"/><Relationship Id="rId6" Type="http://schemas.openxmlformats.org/officeDocument/2006/relationships/slide" Target="slides/slide5.xml"/><Relationship Id="rId2778" Type="http://schemas.openxmlformats.org/officeDocument/2006/relationships/slide" Target="slides/slide2777.xml"/><Relationship Id="rId2985" Type="http://schemas.openxmlformats.org/officeDocument/2006/relationships/slide" Target="slides/slide2984.xml"/><Relationship Id="rId3829" Type="http://schemas.openxmlformats.org/officeDocument/2006/relationships/slide" Target="slides/slide3828.xml"/><Relationship Id="rId5044" Type="http://schemas.openxmlformats.org/officeDocument/2006/relationships/slide" Target="slides/slide5043.xml"/><Relationship Id="rId957" Type="http://schemas.openxmlformats.org/officeDocument/2006/relationships/slide" Target="slides/slide956.xml"/><Relationship Id="rId1587" Type="http://schemas.openxmlformats.org/officeDocument/2006/relationships/slide" Target="slides/slide1586.xml"/><Relationship Id="rId1794" Type="http://schemas.openxmlformats.org/officeDocument/2006/relationships/slide" Target="slides/slide1793.xml"/><Relationship Id="rId2638" Type="http://schemas.openxmlformats.org/officeDocument/2006/relationships/slide" Target="slides/slide2637.xml"/><Relationship Id="rId2845" Type="http://schemas.openxmlformats.org/officeDocument/2006/relationships/slide" Target="slides/slide2844.xml"/><Relationship Id="rId86" Type="http://schemas.openxmlformats.org/officeDocument/2006/relationships/slide" Target="slides/slide85.xml"/><Relationship Id="rId817" Type="http://schemas.openxmlformats.org/officeDocument/2006/relationships/slide" Target="slides/slide816.xml"/><Relationship Id="rId1447" Type="http://schemas.openxmlformats.org/officeDocument/2006/relationships/slide" Target="slides/slide1446.xml"/><Relationship Id="rId1654" Type="http://schemas.openxmlformats.org/officeDocument/2006/relationships/slide" Target="slides/slide1653.xml"/><Relationship Id="rId1861" Type="http://schemas.openxmlformats.org/officeDocument/2006/relationships/slide" Target="slides/slide1860.xml"/><Relationship Id="rId2705" Type="http://schemas.openxmlformats.org/officeDocument/2006/relationships/slide" Target="slides/slide2704.xml"/><Relationship Id="rId2912" Type="http://schemas.openxmlformats.org/officeDocument/2006/relationships/slide" Target="slides/slide2911.xml"/><Relationship Id="rId4060" Type="http://schemas.openxmlformats.org/officeDocument/2006/relationships/slide" Target="slides/slide4059.xml"/><Relationship Id="rId1307" Type="http://schemas.openxmlformats.org/officeDocument/2006/relationships/slide" Target="slides/slide1306.xml"/><Relationship Id="rId1514" Type="http://schemas.openxmlformats.org/officeDocument/2006/relationships/slide" Target="slides/slide1513.xml"/><Relationship Id="rId1721" Type="http://schemas.openxmlformats.org/officeDocument/2006/relationships/slide" Target="slides/slide1720.xml"/><Relationship Id="rId4877" Type="http://schemas.openxmlformats.org/officeDocument/2006/relationships/slide" Target="slides/slide4876.xml"/><Relationship Id="rId13" Type="http://schemas.openxmlformats.org/officeDocument/2006/relationships/slide" Target="slides/slide12.xml"/><Relationship Id="rId3479" Type="http://schemas.openxmlformats.org/officeDocument/2006/relationships/slide" Target="slides/slide3478.xml"/><Relationship Id="rId3686" Type="http://schemas.openxmlformats.org/officeDocument/2006/relationships/slide" Target="slides/slide3685.xml"/><Relationship Id="rId2288" Type="http://schemas.openxmlformats.org/officeDocument/2006/relationships/slide" Target="slides/slide2287.xml"/><Relationship Id="rId2495" Type="http://schemas.openxmlformats.org/officeDocument/2006/relationships/slide" Target="slides/slide2494.xml"/><Relationship Id="rId3339" Type="http://schemas.openxmlformats.org/officeDocument/2006/relationships/slide" Target="slides/slide3338.xml"/><Relationship Id="rId3893" Type="http://schemas.openxmlformats.org/officeDocument/2006/relationships/slide" Target="slides/slide3892.xml"/><Relationship Id="rId4737" Type="http://schemas.openxmlformats.org/officeDocument/2006/relationships/slide" Target="slides/slide4736.xml"/><Relationship Id="rId4944" Type="http://schemas.openxmlformats.org/officeDocument/2006/relationships/slide" Target="slides/slide4943.xml"/><Relationship Id="rId467" Type="http://schemas.openxmlformats.org/officeDocument/2006/relationships/slide" Target="slides/slide466.xml"/><Relationship Id="rId1097" Type="http://schemas.openxmlformats.org/officeDocument/2006/relationships/slide" Target="slides/slide1096.xml"/><Relationship Id="rId2148" Type="http://schemas.openxmlformats.org/officeDocument/2006/relationships/slide" Target="slides/slide2147.xml"/><Relationship Id="rId3546" Type="http://schemas.openxmlformats.org/officeDocument/2006/relationships/slide" Target="slides/slide3545.xml"/><Relationship Id="rId3753" Type="http://schemas.openxmlformats.org/officeDocument/2006/relationships/slide" Target="slides/slide3752.xml"/><Relationship Id="rId3960" Type="http://schemas.openxmlformats.org/officeDocument/2006/relationships/slide" Target="slides/slide3959.xml"/><Relationship Id="rId4804" Type="http://schemas.openxmlformats.org/officeDocument/2006/relationships/slide" Target="slides/slide4803.xml"/><Relationship Id="rId674" Type="http://schemas.openxmlformats.org/officeDocument/2006/relationships/slide" Target="slides/slide673.xml"/><Relationship Id="rId881" Type="http://schemas.openxmlformats.org/officeDocument/2006/relationships/slide" Target="slides/slide880.xml"/><Relationship Id="rId2355" Type="http://schemas.openxmlformats.org/officeDocument/2006/relationships/slide" Target="slides/slide2354.xml"/><Relationship Id="rId2562" Type="http://schemas.openxmlformats.org/officeDocument/2006/relationships/slide" Target="slides/slide2561.xml"/><Relationship Id="rId3406" Type="http://schemas.openxmlformats.org/officeDocument/2006/relationships/slide" Target="slides/slide3405.xml"/><Relationship Id="rId3613" Type="http://schemas.openxmlformats.org/officeDocument/2006/relationships/slide" Target="slides/slide3612.xml"/><Relationship Id="rId3820" Type="http://schemas.openxmlformats.org/officeDocument/2006/relationships/slide" Target="slides/slide3819.xml"/><Relationship Id="rId327" Type="http://schemas.openxmlformats.org/officeDocument/2006/relationships/slide" Target="slides/slide326.xml"/><Relationship Id="rId534" Type="http://schemas.openxmlformats.org/officeDocument/2006/relationships/slide" Target="slides/slide533.xml"/><Relationship Id="rId741" Type="http://schemas.openxmlformats.org/officeDocument/2006/relationships/slide" Target="slides/slide740.xml"/><Relationship Id="rId1164" Type="http://schemas.openxmlformats.org/officeDocument/2006/relationships/slide" Target="slides/slide1163.xml"/><Relationship Id="rId1371" Type="http://schemas.openxmlformats.org/officeDocument/2006/relationships/slide" Target="slides/slide1370.xml"/><Relationship Id="rId2008" Type="http://schemas.openxmlformats.org/officeDocument/2006/relationships/slide" Target="slides/slide2007.xml"/><Relationship Id="rId2215" Type="http://schemas.openxmlformats.org/officeDocument/2006/relationships/slide" Target="slides/slide2214.xml"/><Relationship Id="rId2422" Type="http://schemas.openxmlformats.org/officeDocument/2006/relationships/slide" Target="slides/slide2421.xml"/><Relationship Id="rId601" Type="http://schemas.openxmlformats.org/officeDocument/2006/relationships/slide" Target="slides/slide600.xml"/><Relationship Id="rId1024" Type="http://schemas.openxmlformats.org/officeDocument/2006/relationships/slide" Target="slides/slide1023.xml"/><Relationship Id="rId1231" Type="http://schemas.openxmlformats.org/officeDocument/2006/relationships/slide" Target="slides/slide1230.xml"/><Relationship Id="rId4387" Type="http://schemas.openxmlformats.org/officeDocument/2006/relationships/slide" Target="slides/slide4386.xml"/><Relationship Id="rId4594" Type="http://schemas.openxmlformats.org/officeDocument/2006/relationships/slide" Target="slides/slide4593.xml"/><Relationship Id="rId3196" Type="http://schemas.openxmlformats.org/officeDocument/2006/relationships/slide" Target="slides/slide3195.xml"/><Relationship Id="rId4247" Type="http://schemas.openxmlformats.org/officeDocument/2006/relationships/slide" Target="slides/slide4246.xml"/><Relationship Id="rId4454" Type="http://schemas.openxmlformats.org/officeDocument/2006/relationships/slide" Target="slides/slide4453.xml"/><Relationship Id="rId4661" Type="http://schemas.openxmlformats.org/officeDocument/2006/relationships/slide" Target="slides/slide4660.xml"/><Relationship Id="rId3056" Type="http://schemas.openxmlformats.org/officeDocument/2006/relationships/slide" Target="slides/slide3055.xml"/><Relationship Id="rId3263" Type="http://schemas.openxmlformats.org/officeDocument/2006/relationships/slide" Target="slides/slide3262.xml"/><Relationship Id="rId3470" Type="http://schemas.openxmlformats.org/officeDocument/2006/relationships/slide" Target="slides/slide3469.xml"/><Relationship Id="rId4107" Type="http://schemas.openxmlformats.org/officeDocument/2006/relationships/slide" Target="slides/slide4106.xml"/><Relationship Id="rId4314" Type="http://schemas.openxmlformats.org/officeDocument/2006/relationships/slide" Target="slides/slide4313.xml"/><Relationship Id="rId184" Type="http://schemas.openxmlformats.org/officeDocument/2006/relationships/slide" Target="slides/slide183.xml"/><Relationship Id="rId391" Type="http://schemas.openxmlformats.org/officeDocument/2006/relationships/slide" Target="slides/slide390.xml"/><Relationship Id="rId1908" Type="http://schemas.openxmlformats.org/officeDocument/2006/relationships/slide" Target="slides/slide1907.xml"/><Relationship Id="rId2072" Type="http://schemas.openxmlformats.org/officeDocument/2006/relationships/slide" Target="slides/slide2071.xml"/><Relationship Id="rId3123" Type="http://schemas.openxmlformats.org/officeDocument/2006/relationships/slide" Target="slides/slide3122.xml"/><Relationship Id="rId4521" Type="http://schemas.openxmlformats.org/officeDocument/2006/relationships/slide" Target="slides/slide4520.xml"/><Relationship Id="rId251" Type="http://schemas.openxmlformats.org/officeDocument/2006/relationships/slide" Target="slides/slide250.xml"/><Relationship Id="rId3330" Type="http://schemas.openxmlformats.org/officeDocument/2006/relationships/slide" Target="slides/slide3329.xml"/><Relationship Id="rId2889" Type="http://schemas.openxmlformats.org/officeDocument/2006/relationships/slide" Target="slides/slide2888.xml"/><Relationship Id="rId111" Type="http://schemas.openxmlformats.org/officeDocument/2006/relationships/slide" Target="slides/slide110.xml"/><Relationship Id="rId1698" Type="http://schemas.openxmlformats.org/officeDocument/2006/relationships/slide" Target="slides/slide1697.xml"/><Relationship Id="rId2749" Type="http://schemas.openxmlformats.org/officeDocument/2006/relationships/slide" Target="slides/slide2748.xml"/><Relationship Id="rId2956" Type="http://schemas.openxmlformats.org/officeDocument/2006/relationships/slide" Target="slides/slide2955.xml"/><Relationship Id="rId928" Type="http://schemas.openxmlformats.org/officeDocument/2006/relationships/slide" Target="slides/slide927.xml"/><Relationship Id="rId1558" Type="http://schemas.openxmlformats.org/officeDocument/2006/relationships/slide" Target="slides/slide1557.xml"/><Relationship Id="rId1765" Type="http://schemas.openxmlformats.org/officeDocument/2006/relationships/slide" Target="slides/slide1764.xml"/><Relationship Id="rId2609" Type="http://schemas.openxmlformats.org/officeDocument/2006/relationships/slide" Target="slides/slide2608.xml"/><Relationship Id="rId4171" Type="http://schemas.openxmlformats.org/officeDocument/2006/relationships/slide" Target="slides/slide4170.xml"/><Relationship Id="rId5015" Type="http://schemas.openxmlformats.org/officeDocument/2006/relationships/slide" Target="slides/slide5014.xml"/><Relationship Id="rId57" Type="http://schemas.openxmlformats.org/officeDocument/2006/relationships/slide" Target="slides/slide56.xml"/><Relationship Id="rId1418" Type="http://schemas.openxmlformats.org/officeDocument/2006/relationships/slide" Target="slides/slide1417.xml"/><Relationship Id="rId1972" Type="http://schemas.openxmlformats.org/officeDocument/2006/relationships/slide" Target="slides/slide1971.xml"/><Relationship Id="rId2816" Type="http://schemas.openxmlformats.org/officeDocument/2006/relationships/slide" Target="slides/slide2815.xml"/><Relationship Id="rId4031" Type="http://schemas.openxmlformats.org/officeDocument/2006/relationships/slide" Target="slides/slide4030.xml"/><Relationship Id="rId1625" Type="http://schemas.openxmlformats.org/officeDocument/2006/relationships/slide" Target="slides/slide1624.xml"/><Relationship Id="rId1832" Type="http://schemas.openxmlformats.org/officeDocument/2006/relationships/slide" Target="slides/slide1831.xml"/><Relationship Id="rId4988" Type="http://schemas.openxmlformats.org/officeDocument/2006/relationships/slide" Target="slides/slide4987.xml"/><Relationship Id="rId3797" Type="http://schemas.openxmlformats.org/officeDocument/2006/relationships/slide" Target="slides/slide3796.xml"/><Relationship Id="rId4848" Type="http://schemas.openxmlformats.org/officeDocument/2006/relationships/slide" Target="slides/slide4847.xml"/><Relationship Id="rId2399" Type="http://schemas.openxmlformats.org/officeDocument/2006/relationships/slide" Target="slides/slide2398.xml"/><Relationship Id="rId3657" Type="http://schemas.openxmlformats.org/officeDocument/2006/relationships/slide" Target="slides/slide3656.xml"/><Relationship Id="rId3864" Type="http://schemas.openxmlformats.org/officeDocument/2006/relationships/slide" Target="slides/slide3863.xml"/><Relationship Id="rId4708" Type="http://schemas.openxmlformats.org/officeDocument/2006/relationships/slide" Target="slides/slide4707.xml"/><Relationship Id="rId4915" Type="http://schemas.openxmlformats.org/officeDocument/2006/relationships/slide" Target="slides/slide4914.xml"/><Relationship Id="rId578" Type="http://schemas.openxmlformats.org/officeDocument/2006/relationships/slide" Target="slides/slide577.xml"/><Relationship Id="rId785" Type="http://schemas.openxmlformats.org/officeDocument/2006/relationships/slide" Target="slides/slide784.xml"/><Relationship Id="rId992" Type="http://schemas.openxmlformats.org/officeDocument/2006/relationships/slide" Target="slides/slide991.xml"/><Relationship Id="rId2259" Type="http://schemas.openxmlformats.org/officeDocument/2006/relationships/slide" Target="slides/slide2258.xml"/><Relationship Id="rId2466" Type="http://schemas.openxmlformats.org/officeDocument/2006/relationships/slide" Target="slides/slide2465.xml"/><Relationship Id="rId2673" Type="http://schemas.openxmlformats.org/officeDocument/2006/relationships/slide" Target="slides/slide2672.xml"/><Relationship Id="rId2880" Type="http://schemas.openxmlformats.org/officeDocument/2006/relationships/slide" Target="slides/slide2879.xml"/><Relationship Id="rId3517" Type="http://schemas.openxmlformats.org/officeDocument/2006/relationships/slide" Target="slides/slide3516.xml"/><Relationship Id="rId3724" Type="http://schemas.openxmlformats.org/officeDocument/2006/relationships/slide" Target="slides/slide3723.xml"/><Relationship Id="rId3931" Type="http://schemas.openxmlformats.org/officeDocument/2006/relationships/slide" Target="slides/slide3930.xml"/><Relationship Id="rId438" Type="http://schemas.openxmlformats.org/officeDocument/2006/relationships/slide" Target="slides/slide437.xml"/><Relationship Id="rId645" Type="http://schemas.openxmlformats.org/officeDocument/2006/relationships/slide" Target="slides/slide644.xml"/><Relationship Id="rId852" Type="http://schemas.openxmlformats.org/officeDocument/2006/relationships/slide" Target="slides/slide851.xml"/><Relationship Id="rId1068" Type="http://schemas.openxmlformats.org/officeDocument/2006/relationships/slide" Target="slides/slide1067.xml"/><Relationship Id="rId1275" Type="http://schemas.openxmlformats.org/officeDocument/2006/relationships/slide" Target="slides/slide1274.xml"/><Relationship Id="rId1482" Type="http://schemas.openxmlformats.org/officeDocument/2006/relationships/slide" Target="slides/slide1481.xml"/><Relationship Id="rId2119" Type="http://schemas.openxmlformats.org/officeDocument/2006/relationships/slide" Target="slides/slide2118.xml"/><Relationship Id="rId2326" Type="http://schemas.openxmlformats.org/officeDocument/2006/relationships/slide" Target="slides/slide2325.xml"/><Relationship Id="rId2533" Type="http://schemas.openxmlformats.org/officeDocument/2006/relationships/slide" Target="slides/slide2532.xml"/><Relationship Id="rId2740" Type="http://schemas.openxmlformats.org/officeDocument/2006/relationships/slide" Target="slides/slide2739.xml"/><Relationship Id="rId505" Type="http://schemas.openxmlformats.org/officeDocument/2006/relationships/slide" Target="slides/slide504.xml"/><Relationship Id="rId712" Type="http://schemas.openxmlformats.org/officeDocument/2006/relationships/slide" Target="slides/slide711.xml"/><Relationship Id="rId1135" Type="http://schemas.openxmlformats.org/officeDocument/2006/relationships/slide" Target="slides/slide1134.xml"/><Relationship Id="rId1342" Type="http://schemas.openxmlformats.org/officeDocument/2006/relationships/slide" Target="slides/slide1341.xml"/><Relationship Id="rId4498" Type="http://schemas.openxmlformats.org/officeDocument/2006/relationships/slide" Target="slides/slide4497.xml"/><Relationship Id="rId1202" Type="http://schemas.openxmlformats.org/officeDocument/2006/relationships/slide" Target="slides/slide1201.xml"/><Relationship Id="rId2600" Type="http://schemas.openxmlformats.org/officeDocument/2006/relationships/slide" Target="slides/slide2599.xml"/><Relationship Id="rId4358" Type="http://schemas.openxmlformats.org/officeDocument/2006/relationships/slide" Target="slides/slide4357.xml"/><Relationship Id="rId3167" Type="http://schemas.openxmlformats.org/officeDocument/2006/relationships/slide" Target="slides/slide3166.xml"/><Relationship Id="rId4565" Type="http://schemas.openxmlformats.org/officeDocument/2006/relationships/slide" Target="slides/slide4564.xml"/><Relationship Id="rId4772" Type="http://schemas.openxmlformats.org/officeDocument/2006/relationships/slide" Target="slides/slide4771.xml"/><Relationship Id="rId295" Type="http://schemas.openxmlformats.org/officeDocument/2006/relationships/slide" Target="slides/slide294.xml"/><Relationship Id="rId3374" Type="http://schemas.openxmlformats.org/officeDocument/2006/relationships/slide" Target="slides/slide3373.xml"/><Relationship Id="rId3581" Type="http://schemas.openxmlformats.org/officeDocument/2006/relationships/slide" Target="slides/slide3580.xml"/><Relationship Id="rId4218" Type="http://schemas.openxmlformats.org/officeDocument/2006/relationships/slide" Target="slides/slide4217.xml"/><Relationship Id="rId4425" Type="http://schemas.openxmlformats.org/officeDocument/2006/relationships/slide" Target="slides/slide4424.xml"/><Relationship Id="rId4632" Type="http://schemas.openxmlformats.org/officeDocument/2006/relationships/slide" Target="slides/slide4631.xml"/><Relationship Id="rId2183" Type="http://schemas.openxmlformats.org/officeDocument/2006/relationships/slide" Target="slides/slide2182.xml"/><Relationship Id="rId2390" Type="http://schemas.openxmlformats.org/officeDocument/2006/relationships/slide" Target="slides/slide2389.xml"/><Relationship Id="rId3027" Type="http://schemas.openxmlformats.org/officeDocument/2006/relationships/slide" Target="slides/slide3026.xml"/><Relationship Id="rId3234" Type="http://schemas.openxmlformats.org/officeDocument/2006/relationships/slide" Target="slides/slide3233.xml"/><Relationship Id="rId3441" Type="http://schemas.openxmlformats.org/officeDocument/2006/relationships/slide" Target="slides/slide3440.xml"/><Relationship Id="rId155" Type="http://schemas.openxmlformats.org/officeDocument/2006/relationships/slide" Target="slides/slide154.xml"/><Relationship Id="rId362" Type="http://schemas.openxmlformats.org/officeDocument/2006/relationships/slide" Target="slides/slide361.xml"/><Relationship Id="rId2043" Type="http://schemas.openxmlformats.org/officeDocument/2006/relationships/slide" Target="slides/slide2042.xml"/><Relationship Id="rId2250" Type="http://schemas.openxmlformats.org/officeDocument/2006/relationships/slide" Target="slides/slide2249.xml"/><Relationship Id="rId3301" Type="http://schemas.openxmlformats.org/officeDocument/2006/relationships/slide" Target="slides/slide3300.xml"/><Relationship Id="rId222" Type="http://schemas.openxmlformats.org/officeDocument/2006/relationships/slide" Target="slides/slide221.xml"/><Relationship Id="rId2110" Type="http://schemas.openxmlformats.org/officeDocument/2006/relationships/slide" Target="slides/slide2109.xml"/><Relationship Id="rId5059" Type="http://schemas.openxmlformats.org/officeDocument/2006/relationships/slide" Target="slides/slide5058.xml"/><Relationship Id="rId4075" Type="http://schemas.openxmlformats.org/officeDocument/2006/relationships/slide" Target="slides/slide4074.xml"/><Relationship Id="rId4282" Type="http://schemas.openxmlformats.org/officeDocument/2006/relationships/slide" Target="slides/slide4281.xml"/><Relationship Id="rId1669" Type="http://schemas.openxmlformats.org/officeDocument/2006/relationships/slide" Target="slides/slide1668.xml"/><Relationship Id="rId1876" Type="http://schemas.openxmlformats.org/officeDocument/2006/relationships/slide" Target="slides/slide1875.xml"/><Relationship Id="rId2927" Type="http://schemas.openxmlformats.org/officeDocument/2006/relationships/slide" Target="slides/slide2926.xml"/><Relationship Id="rId3091" Type="http://schemas.openxmlformats.org/officeDocument/2006/relationships/slide" Target="slides/slide3090.xml"/><Relationship Id="rId4142" Type="http://schemas.openxmlformats.org/officeDocument/2006/relationships/slide" Target="slides/slide4141.xml"/><Relationship Id="rId1529" Type="http://schemas.openxmlformats.org/officeDocument/2006/relationships/slide" Target="slides/slide1528.xml"/><Relationship Id="rId1736" Type="http://schemas.openxmlformats.org/officeDocument/2006/relationships/slide" Target="slides/slide1735.xml"/><Relationship Id="rId1943" Type="http://schemas.openxmlformats.org/officeDocument/2006/relationships/slide" Target="slides/slide1942.xml"/><Relationship Id="rId28" Type="http://schemas.openxmlformats.org/officeDocument/2006/relationships/slide" Target="slides/slide27.xml"/><Relationship Id="rId1803" Type="http://schemas.openxmlformats.org/officeDocument/2006/relationships/slide" Target="slides/slide1802.xml"/><Relationship Id="rId4002" Type="http://schemas.openxmlformats.org/officeDocument/2006/relationships/slide" Target="slides/slide4001.xml"/><Relationship Id="rId4959" Type="http://schemas.openxmlformats.org/officeDocument/2006/relationships/slide" Target="slides/slide4958.xml"/><Relationship Id="rId3768" Type="http://schemas.openxmlformats.org/officeDocument/2006/relationships/slide" Target="slides/slide3767.xml"/><Relationship Id="rId3975" Type="http://schemas.openxmlformats.org/officeDocument/2006/relationships/slide" Target="slides/slide3974.xml"/><Relationship Id="rId4819" Type="http://schemas.openxmlformats.org/officeDocument/2006/relationships/slide" Target="slides/slide4818.xml"/><Relationship Id="rId689" Type="http://schemas.openxmlformats.org/officeDocument/2006/relationships/slide" Target="slides/slide688.xml"/><Relationship Id="rId896" Type="http://schemas.openxmlformats.org/officeDocument/2006/relationships/slide" Target="slides/slide895.xml"/><Relationship Id="rId2577" Type="http://schemas.openxmlformats.org/officeDocument/2006/relationships/slide" Target="slides/slide2576.xml"/><Relationship Id="rId2784" Type="http://schemas.openxmlformats.org/officeDocument/2006/relationships/slide" Target="slides/slide2783.xml"/><Relationship Id="rId3628" Type="http://schemas.openxmlformats.org/officeDocument/2006/relationships/slide" Target="slides/slide3627.xml"/><Relationship Id="rId549" Type="http://schemas.openxmlformats.org/officeDocument/2006/relationships/slide" Target="slides/slide548.xml"/><Relationship Id="rId756" Type="http://schemas.openxmlformats.org/officeDocument/2006/relationships/slide" Target="slides/slide755.xml"/><Relationship Id="rId1179" Type="http://schemas.openxmlformats.org/officeDocument/2006/relationships/slide" Target="slides/slide1178.xml"/><Relationship Id="rId1386" Type="http://schemas.openxmlformats.org/officeDocument/2006/relationships/slide" Target="slides/slide1385.xml"/><Relationship Id="rId1593" Type="http://schemas.openxmlformats.org/officeDocument/2006/relationships/slide" Target="slides/slide1592.xml"/><Relationship Id="rId2437" Type="http://schemas.openxmlformats.org/officeDocument/2006/relationships/slide" Target="slides/slide2436.xml"/><Relationship Id="rId2991" Type="http://schemas.openxmlformats.org/officeDocument/2006/relationships/slide" Target="slides/slide2990.xml"/><Relationship Id="rId3835" Type="http://schemas.openxmlformats.org/officeDocument/2006/relationships/slide" Target="slides/slide3834.xml"/><Relationship Id="rId5050" Type="http://schemas.openxmlformats.org/officeDocument/2006/relationships/slide" Target="slides/slide5049.xml"/><Relationship Id="rId409" Type="http://schemas.openxmlformats.org/officeDocument/2006/relationships/slide" Target="slides/slide408.xml"/><Relationship Id="rId963" Type="http://schemas.openxmlformats.org/officeDocument/2006/relationships/slide" Target="slides/slide962.xml"/><Relationship Id="rId1039" Type="http://schemas.openxmlformats.org/officeDocument/2006/relationships/slide" Target="slides/slide1038.xml"/><Relationship Id="rId1246" Type="http://schemas.openxmlformats.org/officeDocument/2006/relationships/slide" Target="slides/slide1245.xml"/><Relationship Id="rId2644" Type="http://schemas.openxmlformats.org/officeDocument/2006/relationships/slide" Target="slides/slide2643.xml"/><Relationship Id="rId2851" Type="http://schemas.openxmlformats.org/officeDocument/2006/relationships/slide" Target="slides/slide2850.xml"/><Relationship Id="rId3902" Type="http://schemas.openxmlformats.org/officeDocument/2006/relationships/slide" Target="slides/slide3901.xml"/><Relationship Id="rId92" Type="http://schemas.openxmlformats.org/officeDocument/2006/relationships/slide" Target="slides/slide91.xml"/><Relationship Id="rId616" Type="http://schemas.openxmlformats.org/officeDocument/2006/relationships/slide" Target="slides/slide615.xml"/><Relationship Id="rId823" Type="http://schemas.openxmlformats.org/officeDocument/2006/relationships/slide" Target="slides/slide822.xml"/><Relationship Id="rId1453" Type="http://schemas.openxmlformats.org/officeDocument/2006/relationships/slide" Target="slides/slide1452.xml"/><Relationship Id="rId1660" Type="http://schemas.openxmlformats.org/officeDocument/2006/relationships/slide" Target="slides/slide1659.xml"/><Relationship Id="rId2504" Type="http://schemas.openxmlformats.org/officeDocument/2006/relationships/slide" Target="slides/slide2503.xml"/><Relationship Id="rId2711" Type="http://schemas.openxmlformats.org/officeDocument/2006/relationships/slide" Target="slides/slide2710.xml"/><Relationship Id="rId1106" Type="http://schemas.openxmlformats.org/officeDocument/2006/relationships/slide" Target="slides/slide1105.xml"/><Relationship Id="rId1313" Type="http://schemas.openxmlformats.org/officeDocument/2006/relationships/slide" Target="slides/slide1312.xml"/><Relationship Id="rId1520" Type="http://schemas.openxmlformats.org/officeDocument/2006/relationships/slide" Target="slides/slide1519.xml"/><Relationship Id="rId4469" Type="http://schemas.openxmlformats.org/officeDocument/2006/relationships/slide" Target="slides/slide4468.xml"/><Relationship Id="rId4676" Type="http://schemas.openxmlformats.org/officeDocument/2006/relationships/slide" Target="slides/slide4675.xml"/><Relationship Id="rId4883" Type="http://schemas.openxmlformats.org/officeDocument/2006/relationships/slide" Target="slides/slide4882.xml"/><Relationship Id="rId3278" Type="http://schemas.openxmlformats.org/officeDocument/2006/relationships/slide" Target="slides/slide3277.xml"/><Relationship Id="rId3485" Type="http://schemas.openxmlformats.org/officeDocument/2006/relationships/slide" Target="slides/slide3484.xml"/><Relationship Id="rId3692" Type="http://schemas.openxmlformats.org/officeDocument/2006/relationships/slide" Target="slides/slide3691.xml"/><Relationship Id="rId4329" Type="http://schemas.openxmlformats.org/officeDocument/2006/relationships/slide" Target="slides/slide4328.xml"/><Relationship Id="rId4536" Type="http://schemas.openxmlformats.org/officeDocument/2006/relationships/slide" Target="slides/slide4535.xml"/><Relationship Id="rId4743" Type="http://schemas.openxmlformats.org/officeDocument/2006/relationships/slide" Target="slides/slide4742.xml"/><Relationship Id="rId4950" Type="http://schemas.openxmlformats.org/officeDocument/2006/relationships/slide" Target="slides/slide4949.xml"/><Relationship Id="rId199" Type="http://schemas.openxmlformats.org/officeDocument/2006/relationships/slide" Target="slides/slide198.xml"/><Relationship Id="rId2087" Type="http://schemas.openxmlformats.org/officeDocument/2006/relationships/slide" Target="slides/slide2086.xml"/><Relationship Id="rId2294" Type="http://schemas.openxmlformats.org/officeDocument/2006/relationships/slide" Target="slides/slide2293.xml"/><Relationship Id="rId3138" Type="http://schemas.openxmlformats.org/officeDocument/2006/relationships/slide" Target="slides/slide3137.xml"/><Relationship Id="rId3345" Type="http://schemas.openxmlformats.org/officeDocument/2006/relationships/slide" Target="slides/slide3344.xml"/><Relationship Id="rId3552" Type="http://schemas.openxmlformats.org/officeDocument/2006/relationships/slide" Target="slides/slide3551.xml"/><Relationship Id="rId4603" Type="http://schemas.openxmlformats.org/officeDocument/2006/relationships/slide" Target="slides/slide4602.xml"/><Relationship Id="rId266" Type="http://schemas.openxmlformats.org/officeDocument/2006/relationships/slide" Target="slides/slide265.xml"/><Relationship Id="rId473" Type="http://schemas.openxmlformats.org/officeDocument/2006/relationships/slide" Target="slides/slide472.xml"/><Relationship Id="rId680" Type="http://schemas.openxmlformats.org/officeDocument/2006/relationships/slide" Target="slides/slide679.xml"/><Relationship Id="rId2154" Type="http://schemas.openxmlformats.org/officeDocument/2006/relationships/slide" Target="slides/slide2153.xml"/><Relationship Id="rId2361" Type="http://schemas.openxmlformats.org/officeDocument/2006/relationships/slide" Target="slides/slide2360.xml"/><Relationship Id="rId3205" Type="http://schemas.openxmlformats.org/officeDocument/2006/relationships/slide" Target="slides/slide3204.xml"/><Relationship Id="rId3412" Type="http://schemas.openxmlformats.org/officeDocument/2006/relationships/slide" Target="slides/slide3411.xml"/><Relationship Id="rId4810" Type="http://schemas.openxmlformats.org/officeDocument/2006/relationships/slide" Target="slides/slide4809.xml"/><Relationship Id="rId126" Type="http://schemas.openxmlformats.org/officeDocument/2006/relationships/slide" Target="slides/slide125.xml"/><Relationship Id="rId333" Type="http://schemas.openxmlformats.org/officeDocument/2006/relationships/slide" Target="slides/slide332.xml"/><Relationship Id="rId540" Type="http://schemas.openxmlformats.org/officeDocument/2006/relationships/slide" Target="slides/slide539.xml"/><Relationship Id="rId1170" Type="http://schemas.openxmlformats.org/officeDocument/2006/relationships/slide" Target="slides/slide1169.xml"/><Relationship Id="rId2014" Type="http://schemas.openxmlformats.org/officeDocument/2006/relationships/slide" Target="slides/slide2013.xml"/><Relationship Id="rId2221" Type="http://schemas.openxmlformats.org/officeDocument/2006/relationships/slide" Target="slides/slide2220.xml"/><Relationship Id="rId1030" Type="http://schemas.openxmlformats.org/officeDocument/2006/relationships/slide" Target="slides/slide1029.xml"/><Relationship Id="rId4186" Type="http://schemas.openxmlformats.org/officeDocument/2006/relationships/slide" Target="slides/slide4185.xml"/><Relationship Id="rId400" Type="http://schemas.openxmlformats.org/officeDocument/2006/relationships/slide" Target="slides/slide399.xml"/><Relationship Id="rId1987" Type="http://schemas.openxmlformats.org/officeDocument/2006/relationships/slide" Target="slides/slide1986.xml"/><Relationship Id="rId4393" Type="http://schemas.openxmlformats.org/officeDocument/2006/relationships/slide" Target="slides/slide4392.xml"/><Relationship Id="rId1847" Type="http://schemas.openxmlformats.org/officeDocument/2006/relationships/slide" Target="slides/slide1846.xml"/><Relationship Id="rId4046" Type="http://schemas.openxmlformats.org/officeDocument/2006/relationships/slide" Target="slides/slide4045.xml"/><Relationship Id="rId4253" Type="http://schemas.openxmlformats.org/officeDocument/2006/relationships/slide" Target="slides/slide4252.xml"/><Relationship Id="rId4460" Type="http://schemas.openxmlformats.org/officeDocument/2006/relationships/slide" Target="slides/slide4459.xml"/><Relationship Id="rId1707" Type="http://schemas.openxmlformats.org/officeDocument/2006/relationships/slide" Target="slides/slide1706.xml"/><Relationship Id="rId3062" Type="http://schemas.openxmlformats.org/officeDocument/2006/relationships/slide" Target="slides/slide3061.xml"/><Relationship Id="rId4113" Type="http://schemas.openxmlformats.org/officeDocument/2006/relationships/slide" Target="slides/slide4112.xml"/><Relationship Id="rId4320" Type="http://schemas.openxmlformats.org/officeDocument/2006/relationships/slide" Target="slides/slide4319.xml"/><Relationship Id="rId190" Type="http://schemas.openxmlformats.org/officeDocument/2006/relationships/slide" Target="slides/slide189.xml"/><Relationship Id="rId1914" Type="http://schemas.openxmlformats.org/officeDocument/2006/relationships/slide" Target="slides/slide1913.xml"/><Relationship Id="rId3879" Type="http://schemas.openxmlformats.org/officeDocument/2006/relationships/slide" Target="slides/slide3878.xml"/><Relationship Id="rId2688" Type="http://schemas.openxmlformats.org/officeDocument/2006/relationships/slide" Target="slides/slide2687.xml"/><Relationship Id="rId2895" Type="http://schemas.openxmlformats.org/officeDocument/2006/relationships/slide" Target="slides/slide2894.xml"/><Relationship Id="rId3739" Type="http://schemas.openxmlformats.org/officeDocument/2006/relationships/slide" Target="slides/slide3738.xml"/><Relationship Id="rId3946" Type="http://schemas.openxmlformats.org/officeDocument/2006/relationships/slide" Target="slides/slide3945.xml"/><Relationship Id="rId867" Type="http://schemas.openxmlformats.org/officeDocument/2006/relationships/slide" Target="slides/slide866.xml"/><Relationship Id="rId1497" Type="http://schemas.openxmlformats.org/officeDocument/2006/relationships/slide" Target="slides/slide1496.xml"/><Relationship Id="rId2548" Type="http://schemas.openxmlformats.org/officeDocument/2006/relationships/slide" Target="slides/slide2547.xml"/><Relationship Id="rId2755" Type="http://schemas.openxmlformats.org/officeDocument/2006/relationships/slide" Target="slides/slide2754.xml"/><Relationship Id="rId2962" Type="http://schemas.openxmlformats.org/officeDocument/2006/relationships/slide" Target="slides/slide2961.xml"/><Relationship Id="rId3806" Type="http://schemas.openxmlformats.org/officeDocument/2006/relationships/slide" Target="slides/slide3805.xml"/><Relationship Id="rId727" Type="http://schemas.openxmlformats.org/officeDocument/2006/relationships/slide" Target="slides/slide726.xml"/><Relationship Id="rId934" Type="http://schemas.openxmlformats.org/officeDocument/2006/relationships/slide" Target="slides/slide933.xml"/><Relationship Id="rId1357" Type="http://schemas.openxmlformats.org/officeDocument/2006/relationships/slide" Target="slides/slide1356.xml"/><Relationship Id="rId1564" Type="http://schemas.openxmlformats.org/officeDocument/2006/relationships/slide" Target="slides/slide1563.xml"/><Relationship Id="rId1771" Type="http://schemas.openxmlformats.org/officeDocument/2006/relationships/slide" Target="slides/slide1770.xml"/><Relationship Id="rId2408" Type="http://schemas.openxmlformats.org/officeDocument/2006/relationships/slide" Target="slides/slide2407.xml"/><Relationship Id="rId2615" Type="http://schemas.openxmlformats.org/officeDocument/2006/relationships/slide" Target="slides/slide2614.xml"/><Relationship Id="rId2822" Type="http://schemas.openxmlformats.org/officeDocument/2006/relationships/slide" Target="slides/slide2821.xml"/><Relationship Id="rId5021" Type="http://schemas.openxmlformats.org/officeDocument/2006/relationships/slide" Target="slides/slide5020.xml"/><Relationship Id="rId63" Type="http://schemas.openxmlformats.org/officeDocument/2006/relationships/slide" Target="slides/slide62.xml"/><Relationship Id="rId1217" Type="http://schemas.openxmlformats.org/officeDocument/2006/relationships/slide" Target="slides/slide1216.xml"/><Relationship Id="rId1424" Type="http://schemas.openxmlformats.org/officeDocument/2006/relationships/slide" Target="slides/slide1423.xml"/><Relationship Id="rId1631" Type="http://schemas.openxmlformats.org/officeDocument/2006/relationships/slide" Target="slides/slide1630.xml"/><Relationship Id="rId4787" Type="http://schemas.openxmlformats.org/officeDocument/2006/relationships/slide" Target="slides/slide4786.xml"/><Relationship Id="rId4994" Type="http://schemas.openxmlformats.org/officeDocument/2006/relationships/slide" Target="slides/slide4993.xml"/><Relationship Id="rId3389" Type="http://schemas.openxmlformats.org/officeDocument/2006/relationships/slide" Target="slides/slide3388.xml"/><Relationship Id="rId3596" Type="http://schemas.openxmlformats.org/officeDocument/2006/relationships/slide" Target="slides/slide3595.xml"/><Relationship Id="rId4647" Type="http://schemas.openxmlformats.org/officeDocument/2006/relationships/slide" Target="slides/slide4646.xml"/><Relationship Id="rId2198" Type="http://schemas.openxmlformats.org/officeDocument/2006/relationships/slide" Target="slides/slide2197.xml"/><Relationship Id="rId3249" Type="http://schemas.openxmlformats.org/officeDocument/2006/relationships/slide" Target="slides/slide3248.xml"/><Relationship Id="rId3456" Type="http://schemas.openxmlformats.org/officeDocument/2006/relationships/slide" Target="slides/slide3455.xml"/><Relationship Id="rId4854" Type="http://schemas.openxmlformats.org/officeDocument/2006/relationships/slide" Target="slides/slide4853.xml"/><Relationship Id="rId377" Type="http://schemas.openxmlformats.org/officeDocument/2006/relationships/slide" Target="slides/slide376.xml"/><Relationship Id="rId584" Type="http://schemas.openxmlformats.org/officeDocument/2006/relationships/slide" Target="slides/slide583.xml"/><Relationship Id="rId2058" Type="http://schemas.openxmlformats.org/officeDocument/2006/relationships/slide" Target="slides/slide2057.xml"/><Relationship Id="rId2265" Type="http://schemas.openxmlformats.org/officeDocument/2006/relationships/slide" Target="slides/slide2264.xml"/><Relationship Id="rId3109" Type="http://schemas.openxmlformats.org/officeDocument/2006/relationships/slide" Target="slides/slide3108.xml"/><Relationship Id="rId3663" Type="http://schemas.openxmlformats.org/officeDocument/2006/relationships/slide" Target="slides/slide3662.xml"/><Relationship Id="rId3870" Type="http://schemas.openxmlformats.org/officeDocument/2006/relationships/slide" Target="slides/slide3869.xml"/><Relationship Id="rId4507" Type="http://schemas.openxmlformats.org/officeDocument/2006/relationships/slide" Target="slides/slide4506.xml"/><Relationship Id="rId4714" Type="http://schemas.openxmlformats.org/officeDocument/2006/relationships/slide" Target="slides/slide4713.xml"/><Relationship Id="rId4921" Type="http://schemas.openxmlformats.org/officeDocument/2006/relationships/slide" Target="slides/slide4920.xml"/><Relationship Id="rId237" Type="http://schemas.openxmlformats.org/officeDocument/2006/relationships/slide" Target="slides/slide236.xml"/><Relationship Id="rId791" Type="http://schemas.openxmlformats.org/officeDocument/2006/relationships/slide" Target="slides/slide790.xml"/><Relationship Id="rId1074" Type="http://schemas.openxmlformats.org/officeDocument/2006/relationships/slide" Target="slides/slide1073.xml"/><Relationship Id="rId2472" Type="http://schemas.openxmlformats.org/officeDocument/2006/relationships/slide" Target="slides/slide2471.xml"/><Relationship Id="rId3316" Type="http://schemas.openxmlformats.org/officeDocument/2006/relationships/slide" Target="slides/slide3315.xml"/><Relationship Id="rId3523" Type="http://schemas.openxmlformats.org/officeDocument/2006/relationships/slide" Target="slides/slide3522.xml"/><Relationship Id="rId3730" Type="http://schemas.openxmlformats.org/officeDocument/2006/relationships/slide" Target="slides/slide3729.xml"/><Relationship Id="rId444" Type="http://schemas.openxmlformats.org/officeDocument/2006/relationships/slide" Target="slides/slide443.xml"/><Relationship Id="rId651" Type="http://schemas.openxmlformats.org/officeDocument/2006/relationships/slide" Target="slides/slide650.xml"/><Relationship Id="rId1281" Type="http://schemas.openxmlformats.org/officeDocument/2006/relationships/slide" Target="slides/slide1280.xml"/><Relationship Id="rId2125" Type="http://schemas.openxmlformats.org/officeDocument/2006/relationships/slide" Target="slides/slide2124.xml"/><Relationship Id="rId2332" Type="http://schemas.openxmlformats.org/officeDocument/2006/relationships/slide" Target="slides/slide2331.xml"/><Relationship Id="rId304" Type="http://schemas.openxmlformats.org/officeDocument/2006/relationships/slide" Target="slides/slide303.xml"/><Relationship Id="rId511" Type="http://schemas.openxmlformats.org/officeDocument/2006/relationships/slide" Target="slides/slide510.xml"/><Relationship Id="rId1141" Type="http://schemas.openxmlformats.org/officeDocument/2006/relationships/slide" Target="slides/slide1140.xml"/><Relationship Id="rId4297" Type="http://schemas.openxmlformats.org/officeDocument/2006/relationships/slide" Target="slides/slide4296.xml"/><Relationship Id="rId1001" Type="http://schemas.openxmlformats.org/officeDocument/2006/relationships/slide" Target="slides/slide1000.xml"/><Relationship Id="rId4157" Type="http://schemas.openxmlformats.org/officeDocument/2006/relationships/slide" Target="slides/slide4156.xml"/><Relationship Id="rId4364" Type="http://schemas.openxmlformats.org/officeDocument/2006/relationships/slide" Target="slides/slide4363.xml"/><Relationship Id="rId4571" Type="http://schemas.openxmlformats.org/officeDocument/2006/relationships/slide" Target="slides/slide4570.xml"/><Relationship Id="rId1958" Type="http://schemas.openxmlformats.org/officeDocument/2006/relationships/slide" Target="slides/slide1957.xml"/><Relationship Id="rId3173" Type="http://schemas.openxmlformats.org/officeDocument/2006/relationships/slide" Target="slides/slide3172.xml"/><Relationship Id="rId3380" Type="http://schemas.openxmlformats.org/officeDocument/2006/relationships/slide" Target="slides/slide3379.xml"/><Relationship Id="rId4017" Type="http://schemas.openxmlformats.org/officeDocument/2006/relationships/slide" Target="slides/slide4016.xml"/><Relationship Id="rId4224" Type="http://schemas.openxmlformats.org/officeDocument/2006/relationships/slide" Target="slides/slide4223.xml"/><Relationship Id="rId4431" Type="http://schemas.openxmlformats.org/officeDocument/2006/relationships/slide" Target="slides/slide4430.xml"/><Relationship Id="rId1818" Type="http://schemas.openxmlformats.org/officeDocument/2006/relationships/slide" Target="slides/slide1817.xml"/><Relationship Id="rId3033" Type="http://schemas.openxmlformats.org/officeDocument/2006/relationships/slide" Target="slides/slide3032.xml"/><Relationship Id="rId3240" Type="http://schemas.openxmlformats.org/officeDocument/2006/relationships/slide" Target="slides/slide3239.xml"/><Relationship Id="rId161" Type="http://schemas.openxmlformats.org/officeDocument/2006/relationships/slide" Target="slides/slide160.xml"/><Relationship Id="rId2799" Type="http://schemas.openxmlformats.org/officeDocument/2006/relationships/slide" Target="slides/slide2798.xml"/><Relationship Id="rId3100" Type="http://schemas.openxmlformats.org/officeDocument/2006/relationships/slide" Target="slides/slide3099.xml"/><Relationship Id="rId978" Type="http://schemas.openxmlformats.org/officeDocument/2006/relationships/slide" Target="slides/slide977.xml"/><Relationship Id="rId2659" Type="http://schemas.openxmlformats.org/officeDocument/2006/relationships/slide" Target="slides/slide2658.xml"/><Relationship Id="rId2866" Type="http://schemas.openxmlformats.org/officeDocument/2006/relationships/slide" Target="slides/slide2865.xml"/><Relationship Id="rId3917" Type="http://schemas.openxmlformats.org/officeDocument/2006/relationships/slide" Target="slides/slide3916.xml"/><Relationship Id="rId5065" Type="http://schemas.openxmlformats.org/officeDocument/2006/relationships/slide" Target="slides/slide5064.xml"/><Relationship Id="rId838" Type="http://schemas.openxmlformats.org/officeDocument/2006/relationships/slide" Target="slides/slide837.xml"/><Relationship Id="rId1468" Type="http://schemas.openxmlformats.org/officeDocument/2006/relationships/slide" Target="slides/slide1467.xml"/><Relationship Id="rId1675" Type="http://schemas.openxmlformats.org/officeDocument/2006/relationships/slide" Target="slides/slide1674.xml"/><Relationship Id="rId1882" Type="http://schemas.openxmlformats.org/officeDocument/2006/relationships/slide" Target="slides/slide1881.xml"/><Relationship Id="rId2519" Type="http://schemas.openxmlformats.org/officeDocument/2006/relationships/slide" Target="slides/slide2518.xml"/><Relationship Id="rId2726" Type="http://schemas.openxmlformats.org/officeDocument/2006/relationships/slide" Target="slides/slide2725.xml"/><Relationship Id="rId4081" Type="http://schemas.openxmlformats.org/officeDocument/2006/relationships/slide" Target="slides/slide4080.xml"/><Relationship Id="rId1328" Type="http://schemas.openxmlformats.org/officeDocument/2006/relationships/slide" Target="slides/slide1327.xml"/><Relationship Id="rId1535" Type="http://schemas.openxmlformats.org/officeDocument/2006/relationships/slide" Target="slides/slide1534.xml"/><Relationship Id="rId2933" Type="http://schemas.openxmlformats.org/officeDocument/2006/relationships/slide" Target="slides/slide2932.xml"/><Relationship Id="rId905" Type="http://schemas.openxmlformats.org/officeDocument/2006/relationships/slide" Target="slides/slide904.xml"/><Relationship Id="rId1742" Type="http://schemas.openxmlformats.org/officeDocument/2006/relationships/slide" Target="slides/slide1741.xml"/><Relationship Id="rId4898" Type="http://schemas.openxmlformats.org/officeDocument/2006/relationships/slide" Target="slides/slide4897.xml"/><Relationship Id="rId34" Type="http://schemas.openxmlformats.org/officeDocument/2006/relationships/slide" Target="slides/slide33.xml"/><Relationship Id="rId1602" Type="http://schemas.openxmlformats.org/officeDocument/2006/relationships/slide" Target="slides/slide1601.xml"/><Relationship Id="rId4758" Type="http://schemas.openxmlformats.org/officeDocument/2006/relationships/slide" Target="slides/slide4757.xml"/><Relationship Id="rId4965" Type="http://schemas.openxmlformats.org/officeDocument/2006/relationships/slide" Target="slides/slide4964.xml"/><Relationship Id="rId3567" Type="http://schemas.openxmlformats.org/officeDocument/2006/relationships/slide" Target="slides/slide3566.xml"/><Relationship Id="rId3774" Type="http://schemas.openxmlformats.org/officeDocument/2006/relationships/slide" Target="slides/slide3773.xml"/><Relationship Id="rId3981" Type="http://schemas.openxmlformats.org/officeDocument/2006/relationships/slide" Target="slides/slide3980.xml"/><Relationship Id="rId4618" Type="http://schemas.openxmlformats.org/officeDocument/2006/relationships/slide" Target="slides/slide4617.xml"/><Relationship Id="rId4825" Type="http://schemas.openxmlformats.org/officeDocument/2006/relationships/slide" Target="slides/slide4824.xml"/><Relationship Id="rId488" Type="http://schemas.openxmlformats.org/officeDocument/2006/relationships/slide" Target="slides/slide487.xml"/><Relationship Id="rId695" Type="http://schemas.openxmlformats.org/officeDocument/2006/relationships/slide" Target="slides/slide694.xml"/><Relationship Id="rId2169" Type="http://schemas.openxmlformats.org/officeDocument/2006/relationships/slide" Target="slides/slide2168.xml"/><Relationship Id="rId2376" Type="http://schemas.openxmlformats.org/officeDocument/2006/relationships/slide" Target="slides/slide2375.xml"/><Relationship Id="rId2583" Type="http://schemas.openxmlformats.org/officeDocument/2006/relationships/slide" Target="slides/slide2582.xml"/><Relationship Id="rId2790" Type="http://schemas.openxmlformats.org/officeDocument/2006/relationships/slide" Target="slides/slide2789.xml"/><Relationship Id="rId3427" Type="http://schemas.openxmlformats.org/officeDocument/2006/relationships/slide" Target="slides/slide3426.xml"/><Relationship Id="rId3634" Type="http://schemas.openxmlformats.org/officeDocument/2006/relationships/slide" Target="slides/slide3633.xml"/><Relationship Id="rId3841" Type="http://schemas.openxmlformats.org/officeDocument/2006/relationships/slide" Target="slides/slide3840.xml"/><Relationship Id="rId348" Type="http://schemas.openxmlformats.org/officeDocument/2006/relationships/slide" Target="slides/slide347.xml"/><Relationship Id="rId555" Type="http://schemas.openxmlformats.org/officeDocument/2006/relationships/slide" Target="slides/slide554.xml"/><Relationship Id="rId762" Type="http://schemas.openxmlformats.org/officeDocument/2006/relationships/slide" Target="slides/slide761.xml"/><Relationship Id="rId1185" Type="http://schemas.openxmlformats.org/officeDocument/2006/relationships/slide" Target="slides/slide1184.xml"/><Relationship Id="rId1392" Type="http://schemas.openxmlformats.org/officeDocument/2006/relationships/slide" Target="slides/slide1391.xml"/><Relationship Id="rId2029" Type="http://schemas.openxmlformats.org/officeDocument/2006/relationships/slide" Target="slides/slide2028.xml"/><Relationship Id="rId2236" Type="http://schemas.openxmlformats.org/officeDocument/2006/relationships/slide" Target="slides/slide2235.xml"/><Relationship Id="rId2443" Type="http://schemas.openxmlformats.org/officeDocument/2006/relationships/slide" Target="slides/slide2442.xml"/><Relationship Id="rId2650" Type="http://schemas.openxmlformats.org/officeDocument/2006/relationships/slide" Target="slides/slide2649.xml"/><Relationship Id="rId3701" Type="http://schemas.openxmlformats.org/officeDocument/2006/relationships/slide" Target="slides/slide3700.xml"/><Relationship Id="rId208" Type="http://schemas.openxmlformats.org/officeDocument/2006/relationships/slide" Target="slides/slide207.xml"/><Relationship Id="rId415" Type="http://schemas.openxmlformats.org/officeDocument/2006/relationships/slide" Target="slides/slide414.xml"/><Relationship Id="rId622" Type="http://schemas.openxmlformats.org/officeDocument/2006/relationships/slide" Target="slides/slide621.xml"/><Relationship Id="rId1045" Type="http://schemas.openxmlformats.org/officeDocument/2006/relationships/slide" Target="slides/slide1044.xml"/><Relationship Id="rId1252" Type="http://schemas.openxmlformats.org/officeDocument/2006/relationships/slide" Target="slides/slide1251.xml"/><Relationship Id="rId2303" Type="http://schemas.openxmlformats.org/officeDocument/2006/relationships/slide" Target="slides/slide2302.xml"/><Relationship Id="rId2510" Type="http://schemas.openxmlformats.org/officeDocument/2006/relationships/slide" Target="slides/slide2509.xml"/><Relationship Id="rId1112" Type="http://schemas.openxmlformats.org/officeDocument/2006/relationships/slide" Target="slides/slide1111.xml"/><Relationship Id="rId4268" Type="http://schemas.openxmlformats.org/officeDocument/2006/relationships/slide" Target="slides/slide4267.xml"/><Relationship Id="rId4475" Type="http://schemas.openxmlformats.org/officeDocument/2006/relationships/slide" Target="slides/slide4474.xml"/><Relationship Id="rId3077" Type="http://schemas.openxmlformats.org/officeDocument/2006/relationships/slide" Target="slides/slide3076.xml"/><Relationship Id="rId3284" Type="http://schemas.openxmlformats.org/officeDocument/2006/relationships/slide" Target="slides/slide3283.xml"/><Relationship Id="rId4128" Type="http://schemas.openxmlformats.org/officeDocument/2006/relationships/slide" Target="slides/slide4127.xml"/><Relationship Id="rId4682" Type="http://schemas.openxmlformats.org/officeDocument/2006/relationships/slide" Target="slides/slide4681.xml"/><Relationship Id="rId1929" Type="http://schemas.openxmlformats.org/officeDocument/2006/relationships/slide" Target="slides/slide1928.xml"/><Relationship Id="rId2093" Type="http://schemas.openxmlformats.org/officeDocument/2006/relationships/slide" Target="slides/slide2092.xml"/><Relationship Id="rId3491" Type="http://schemas.openxmlformats.org/officeDocument/2006/relationships/slide" Target="slides/slide3490.xml"/><Relationship Id="rId4335" Type="http://schemas.openxmlformats.org/officeDocument/2006/relationships/slide" Target="slides/slide4334.xml"/><Relationship Id="rId4542" Type="http://schemas.openxmlformats.org/officeDocument/2006/relationships/slide" Target="slides/slide4541.xml"/><Relationship Id="rId3144" Type="http://schemas.openxmlformats.org/officeDocument/2006/relationships/slide" Target="slides/slide3143.xml"/><Relationship Id="rId3351" Type="http://schemas.openxmlformats.org/officeDocument/2006/relationships/slide" Target="slides/slide3350.xml"/><Relationship Id="rId4402" Type="http://schemas.openxmlformats.org/officeDocument/2006/relationships/slide" Target="slides/slide4401.xml"/><Relationship Id="rId272" Type="http://schemas.openxmlformats.org/officeDocument/2006/relationships/slide" Target="slides/slide271.xml"/><Relationship Id="rId2160" Type="http://schemas.openxmlformats.org/officeDocument/2006/relationships/slide" Target="slides/slide2159.xml"/><Relationship Id="rId3004" Type="http://schemas.openxmlformats.org/officeDocument/2006/relationships/slide" Target="slides/slide3003.xml"/><Relationship Id="rId3211" Type="http://schemas.openxmlformats.org/officeDocument/2006/relationships/slide" Target="slides/slide3210.xml"/><Relationship Id="rId132" Type="http://schemas.openxmlformats.org/officeDocument/2006/relationships/slide" Target="slides/slide131.xml"/><Relationship Id="rId2020" Type="http://schemas.openxmlformats.org/officeDocument/2006/relationships/slide" Target="slides/slide2019.xml"/><Relationship Id="rId1579" Type="http://schemas.openxmlformats.org/officeDocument/2006/relationships/slide" Target="slides/slide1578.xml"/><Relationship Id="rId2977" Type="http://schemas.openxmlformats.org/officeDocument/2006/relationships/slide" Target="slides/slide2976.xml"/><Relationship Id="rId4192" Type="http://schemas.openxmlformats.org/officeDocument/2006/relationships/slide" Target="slides/slide4191.xml"/><Relationship Id="rId5036" Type="http://schemas.openxmlformats.org/officeDocument/2006/relationships/slide" Target="slides/slide5035.xml"/><Relationship Id="rId949" Type="http://schemas.openxmlformats.org/officeDocument/2006/relationships/slide" Target="slides/slide948.xml"/><Relationship Id="rId1786" Type="http://schemas.openxmlformats.org/officeDocument/2006/relationships/slide" Target="slides/slide1785.xml"/><Relationship Id="rId1993" Type="http://schemas.openxmlformats.org/officeDocument/2006/relationships/slide" Target="slides/slide1992.xml"/><Relationship Id="rId2837" Type="http://schemas.openxmlformats.org/officeDocument/2006/relationships/slide" Target="slides/slide2836.xml"/><Relationship Id="rId4052" Type="http://schemas.openxmlformats.org/officeDocument/2006/relationships/slide" Target="slides/slide4051.xml"/><Relationship Id="rId78" Type="http://schemas.openxmlformats.org/officeDocument/2006/relationships/slide" Target="slides/slide77.xml"/><Relationship Id="rId809" Type="http://schemas.openxmlformats.org/officeDocument/2006/relationships/slide" Target="slides/slide808.xml"/><Relationship Id="rId1439" Type="http://schemas.openxmlformats.org/officeDocument/2006/relationships/slide" Target="slides/slide1438.xml"/><Relationship Id="rId1646" Type="http://schemas.openxmlformats.org/officeDocument/2006/relationships/slide" Target="slides/slide1645.xml"/><Relationship Id="rId1853" Type="http://schemas.openxmlformats.org/officeDocument/2006/relationships/slide" Target="slides/slide1852.xml"/><Relationship Id="rId2904" Type="http://schemas.openxmlformats.org/officeDocument/2006/relationships/slide" Target="slides/slide2903.xml"/><Relationship Id="rId1506" Type="http://schemas.openxmlformats.org/officeDocument/2006/relationships/slide" Target="slides/slide1505.xml"/><Relationship Id="rId1713" Type="http://schemas.openxmlformats.org/officeDocument/2006/relationships/slide" Target="slides/slide1712.xml"/><Relationship Id="rId1920" Type="http://schemas.openxmlformats.org/officeDocument/2006/relationships/slide" Target="slides/slide1919.xml"/><Relationship Id="rId4869" Type="http://schemas.openxmlformats.org/officeDocument/2006/relationships/slide" Target="slides/slide4868.xml"/><Relationship Id="rId3678" Type="http://schemas.openxmlformats.org/officeDocument/2006/relationships/slide" Target="slides/slide3677.xml"/><Relationship Id="rId3885" Type="http://schemas.openxmlformats.org/officeDocument/2006/relationships/slide" Target="slides/slide3884.xml"/><Relationship Id="rId4729" Type="http://schemas.openxmlformats.org/officeDocument/2006/relationships/slide" Target="slides/slide4728.xml"/><Relationship Id="rId4936" Type="http://schemas.openxmlformats.org/officeDocument/2006/relationships/slide" Target="slides/slide4935.xml"/><Relationship Id="rId599" Type="http://schemas.openxmlformats.org/officeDocument/2006/relationships/slide" Target="slides/slide598.xml"/><Relationship Id="rId2487" Type="http://schemas.openxmlformats.org/officeDocument/2006/relationships/slide" Target="slides/slide2486.xml"/><Relationship Id="rId2694" Type="http://schemas.openxmlformats.org/officeDocument/2006/relationships/slide" Target="slides/slide2693.xml"/><Relationship Id="rId3538" Type="http://schemas.openxmlformats.org/officeDocument/2006/relationships/slide" Target="slides/slide3537.xml"/><Relationship Id="rId3745" Type="http://schemas.openxmlformats.org/officeDocument/2006/relationships/slide" Target="slides/slide3744.xml"/><Relationship Id="rId459" Type="http://schemas.openxmlformats.org/officeDocument/2006/relationships/slide" Target="slides/slide458.xml"/><Relationship Id="rId666" Type="http://schemas.openxmlformats.org/officeDocument/2006/relationships/slide" Target="slides/slide665.xml"/><Relationship Id="rId873" Type="http://schemas.openxmlformats.org/officeDocument/2006/relationships/slide" Target="slides/slide872.xml"/><Relationship Id="rId1089" Type="http://schemas.openxmlformats.org/officeDocument/2006/relationships/slide" Target="slides/slide1088.xml"/><Relationship Id="rId1296" Type="http://schemas.openxmlformats.org/officeDocument/2006/relationships/slide" Target="slides/slide1295.xml"/><Relationship Id="rId2347" Type="http://schemas.openxmlformats.org/officeDocument/2006/relationships/slide" Target="slides/slide2346.xml"/><Relationship Id="rId2554" Type="http://schemas.openxmlformats.org/officeDocument/2006/relationships/slide" Target="slides/slide2553.xml"/><Relationship Id="rId3952" Type="http://schemas.openxmlformats.org/officeDocument/2006/relationships/slide" Target="slides/slide3951.xml"/><Relationship Id="rId319" Type="http://schemas.openxmlformats.org/officeDocument/2006/relationships/slide" Target="slides/slide318.xml"/><Relationship Id="rId526" Type="http://schemas.openxmlformats.org/officeDocument/2006/relationships/slide" Target="slides/slide525.xml"/><Relationship Id="rId1156" Type="http://schemas.openxmlformats.org/officeDocument/2006/relationships/slide" Target="slides/slide1155.xml"/><Relationship Id="rId1363" Type="http://schemas.openxmlformats.org/officeDocument/2006/relationships/slide" Target="slides/slide1362.xml"/><Relationship Id="rId2207" Type="http://schemas.openxmlformats.org/officeDocument/2006/relationships/slide" Target="slides/slide2206.xml"/><Relationship Id="rId2761" Type="http://schemas.openxmlformats.org/officeDocument/2006/relationships/slide" Target="slides/slide2760.xml"/><Relationship Id="rId3605" Type="http://schemas.openxmlformats.org/officeDocument/2006/relationships/slide" Target="slides/slide3604.xml"/><Relationship Id="rId3812" Type="http://schemas.openxmlformats.org/officeDocument/2006/relationships/slide" Target="slides/slide3811.xml"/><Relationship Id="rId733" Type="http://schemas.openxmlformats.org/officeDocument/2006/relationships/slide" Target="slides/slide732.xml"/><Relationship Id="rId940" Type="http://schemas.openxmlformats.org/officeDocument/2006/relationships/slide" Target="slides/slide939.xml"/><Relationship Id="rId1016" Type="http://schemas.openxmlformats.org/officeDocument/2006/relationships/slide" Target="slides/slide1015.xml"/><Relationship Id="rId1570" Type="http://schemas.openxmlformats.org/officeDocument/2006/relationships/slide" Target="slides/slide1569.xml"/><Relationship Id="rId2414" Type="http://schemas.openxmlformats.org/officeDocument/2006/relationships/slide" Target="slides/slide2413.xml"/><Relationship Id="rId2621" Type="http://schemas.openxmlformats.org/officeDocument/2006/relationships/slide" Target="slides/slide2620.xml"/><Relationship Id="rId800" Type="http://schemas.openxmlformats.org/officeDocument/2006/relationships/slide" Target="slides/slide799.xml"/><Relationship Id="rId1223" Type="http://schemas.openxmlformats.org/officeDocument/2006/relationships/slide" Target="slides/slide1222.xml"/><Relationship Id="rId1430" Type="http://schemas.openxmlformats.org/officeDocument/2006/relationships/slide" Target="slides/slide1429.xml"/><Relationship Id="rId4379" Type="http://schemas.openxmlformats.org/officeDocument/2006/relationships/slide" Target="slides/slide4378.xml"/><Relationship Id="rId4586" Type="http://schemas.openxmlformats.org/officeDocument/2006/relationships/slide" Target="slides/slide4585.xml"/><Relationship Id="rId4793" Type="http://schemas.openxmlformats.org/officeDocument/2006/relationships/slide" Target="slides/slide4792.xml"/><Relationship Id="rId3188" Type="http://schemas.openxmlformats.org/officeDocument/2006/relationships/slide" Target="slides/slide3187.xml"/><Relationship Id="rId3395" Type="http://schemas.openxmlformats.org/officeDocument/2006/relationships/slide" Target="slides/slide3394.xml"/><Relationship Id="rId4239" Type="http://schemas.openxmlformats.org/officeDocument/2006/relationships/slide" Target="slides/slide4238.xml"/><Relationship Id="rId4446" Type="http://schemas.openxmlformats.org/officeDocument/2006/relationships/slide" Target="slides/slide4445.xml"/><Relationship Id="rId4653" Type="http://schemas.openxmlformats.org/officeDocument/2006/relationships/slide" Target="slides/slide4652.xml"/><Relationship Id="rId4860" Type="http://schemas.openxmlformats.org/officeDocument/2006/relationships/slide" Target="slides/slide4859.xml"/><Relationship Id="rId3048" Type="http://schemas.openxmlformats.org/officeDocument/2006/relationships/slide" Target="slides/slide3047.xml"/><Relationship Id="rId3255" Type="http://schemas.openxmlformats.org/officeDocument/2006/relationships/slide" Target="slides/slide3254.xml"/><Relationship Id="rId3462" Type="http://schemas.openxmlformats.org/officeDocument/2006/relationships/slide" Target="slides/slide3461.xml"/><Relationship Id="rId4306" Type="http://schemas.openxmlformats.org/officeDocument/2006/relationships/slide" Target="slides/slide4305.xml"/><Relationship Id="rId4513" Type="http://schemas.openxmlformats.org/officeDocument/2006/relationships/slide" Target="slides/slide4512.xml"/><Relationship Id="rId4720" Type="http://schemas.openxmlformats.org/officeDocument/2006/relationships/slide" Target="slides/slide4719.xml"/><Relationship Id="rId176" Type="http://schemas.openxmlformats.org/officeDocument/2006/relationships/slide" Target="slides/slide175.xml"/><Relationship Id="rId383" Type="http://schemas.openxmlformats.org/officeDocument/2006/relationships/slide" Target="slides/slide382.xml"/><Relationship Id="rId590" Type="http://schemas.openxmlformats.org/officeDocument/2006/relationships/slide" Target="slides/slide589.xml"/><Relationship Id="rId2064" Type="http://schemas.openxmlformats.org/officeDocument/2006/relationships/slide" Target="slides/slide2063.xml"/><Relationship Id="rId2271" Type="http://schemas.openxmlformats.org/officeDocument/2006/relationships/slide" Target="slides/slide2270.xml"/><Relationship Id="rId3115" Type="http://schemas.openxmlformats.org/officeDocument/2006/relationships/slide" Target="slides/slide3114.xml"/><Relationship Id="rId3322" Type="http://schemas.openxmlformats.org/officeDocument/2006/relationships/slide" Target="slides/slide3321.xml"/><Relationship Id="rId243" Type="http://schemas.openxmlformats.org/officeDocument/2006/relationships/slide" Target="slides/slide242.xml"/><Relationship Id="rId450" Type="http://schemas.openxmlformats.org/officeDocument/2006/relationships/slide" Target="slides/slide449.xml"/><Relationship Id="rId1080" Type="http://schemas.openxmlformats.org/officeDocument/2006/relationships/slide" Target="slides/slide1079.xml"/><Relationship Id="rId2131" Type="http://schemas.openxmlformats.org/officeDocument/2006/relationships/slide" Target="slides/slide2130.xml"/><Relationship Id="rId103" Type="http://schemas.openxmlformats.org/officeDocument/2006/relationships/slide" Target="slides/slide102.xml"/><Relationship Id="rId310" Type="http://schemas.openxmlformats.org/officeDocument/2006/relationships/slide" Target="slides/slide309.xml"/><Relationship Id="rId4096" Type="http://schemas.openxmlformats.org/officeDocument/2006/relationships/slide" Target="slides/slide4095.xml"/><Relationship Id="rId1897" Type="http://schemas.openxmlformats.org/officeDocument/2006/relationships/slide" Target="slides/slide1896.xml"/><Relationship Id="rId2948" Type="http://schemas.openxmlformats.org/officeDocument/2006/relationships/slide" Target="slides/slide2947.xml"/><Relationship Id="rId1757" Type="http://schemas.openxmlformats.org/officeDocument/2006/relationships/slide" Target="slides/slide1756.xml"/><Relationship Id="rId1964" Type="http://schemas.openxmlformats.org/officeDocument/2006/relationships/slide" Target="slides/slide1963.xml"/><Relationship Id="rId2808" Type="http://schemas.openxmlformats.org/officeDocument/2006/relationships/slide" Target="slides/slide2807.xml"/><Relationship Id="rId4163" Type="http://schemas.openxmlformats.org/officeDocument/2006/relationships/slide" Target="slides/slide4162.xml"/><Relationship Id="rId4370" Type="http://schemas.openxmlformats.org/officeDocument/2006/relationships/slide" Target="slides/slide4369.xml"/><Relationship Id="rId5007" Type="http://schemas.openxmlformats.org/officeDocument/2006/relationships/slide" Target="slides/slide5006.xml"/><Relationship Id="rId49" Type="http://schemas.openxmlformats.org/officeDocument/2006/relationships/slide" Target="slides/slide48.xml"/><Relationship Id="rId1617" Type="http://schemas.openxmlformats.org/officeDocument/2006/relationships/slide" Target="slides/slide1616.xml"/><Relationship Id="rId1824" Type="http://schemas.openxmlformats.org/officeDocument/2006/relationships/slide" Target="slides/slide1823.xml"/><Relationship Id="rId4023" Type="http://schemas.openxmlformats.org/officeDocument/2006/relationships/slide" Target="slides/slide4022.xml"/><Relationship Id="rId4230" Type="http://schemas.openxmlformats.org/officeDocument/2006/relationships/slide" Target="slides/slide4229.xml"/><Relationship Id="rId3789" Type="http://schemas.openxmlformats.org/officeDocument/2006/relationships/slide" Target="slides/slide3788.xml"/><Relationship Id="rId2598" Type="http://schemas.openxmlformats.org/officeDocument/2006/relationships/slide" Target="slides/slide2597.xml"/><Relationship Id="rId3996" Type="http://schemas.openxmlformats.org/officeDocument/2006/relationships/slide" Target="slides/slide3995.xml"/><Relationship Id="rId3649" Type="http://schemas.openxmlformats.org/officeDocument/2006/relationships/slide" Target="slides/slide3648.xml"/><Relationship Id="rId3856" Type="http://schemas.openxmlformats.org/officeDocument/2006/relationships/slide" Target="slides/slide3855.xml"/><Relationship Id="rId4907" Type="http://schemas.openxmlformats.org/officeDocument/2006/relationships/slide" Target="slides/slide4906.xml"/><Relationship Id="rId5071" Type="http://schemas.openxmlformats.org/officeDocument/2006/relationships/slide" Target="slides/slide5070.xml"/><Relationship Id="rId777" Type="http://schemas.openxmlformats.org/officeDocument/2006/relationships/slide" Target="slides/slide776.xml"/><Relationship Id="rId984" Type="http://schemas.openxmlformats.org/officeDocument/2006/relationships/slide" Target="slides/slide983.xml"/><Relationship Id="rId2458" Type="http://schemas.openxmlformats.org/officeDocument/2006/relationships/slide" Target="slides/slide2457.xml"/><Relationship Id="rId2665" Type="http://schemas.openxmlformats.org/officeDocument/2006/relationships/slide" Target="slides/slide2664.xml"/><Relationship Id="rId2872" Type="http://schemas.openxmlformats.org/officeDocument/2006/relationships/slide" Target="slides/slide2871.xml"/><Relationship Id="rId3509" Type="http://schemas.openxmlformats.org/officeDocument/2006/relationships/slide" Target="slides/slide3508.xml"/><Relationship Id="rId3716" Type="http://schemas.openxmlformats.org/officeDocument/2006/relationships/slide" Target="slides/slide3715.xml"/><Relationship Id="rId3923" Type="http://schemas.openxmlformats.org/officeDocument/2006/relationships/slide" Target="slides/slide3922.xml"/><Relationship Id="rId637" Type="http://schemas.openxmlformats.org/officeDocument/2006/relationships/slide" Target="slides/slide636.xml"/><Relationship Id="rId844" Type="http://schemas.openxmlformats.org/officeDocument/2006/relationships/slide" Target="slides/slide843.xml"/><Relationship Id="rId1267" Type="http://schemas.openxmlformats.org/officeDocument/2006/relationships/slide" Target="slides/slide1266.xml"/><Relationship Id="rId1474" Type="http://schemas.openxmlformats.org/officeDocument/2006/relationships/slide" Target="slides/slide1473.xml"/><Relationship Id="rId1681" Type="http://schemas.openxmlformats.org/officeDocument/2006/relationships/slide" Target="slides/slide1680.xml"/><Relationship Id="rId2318" Type="http://schemas.openxmlformats.org/officeDocument/2006/relationships/slide" Target="slides/slide2317.xml"/><Relationship Id="rId2525" Type="http://schemas.openxmlformats.org/officeDocument/2006/relationships/slide" Target="slides/slide2524.xml"/><Relationship Id="rId2732" Type="http://schemas.openxmlformats.org/officeDocument/2006/relationships/slide" Target="slides/slide2731.xml"/><Relationship Id="rId704" Type="http://schemas.openxmlformats.org/officeDocument/2006/relationships/slide" Target="slides/slide703.xml"/><Relationship Id="rId911" Type="http://schemas.openxmlformats.org/officeDocument/2006/relationships/slide" Target="slides/slide910.xml"/><Relationship Id="rId1127" Type="http://schemas.openxmlformats.org/officeDocument/2006/relationships/slide" Target="slides/slide1126.xml"/><Relationship Id="rId1334" Type="http://schemas.openxmlformats.org/officeDocument/2006/relationships/slide" Target="slides/slide1333.xml"/><Relationship Id="rId1541" Type="http://schemas.openxmlformats.org/officeDocument/2006/relationships/slide" Target="slides/slide1540.xml"/><Relationship Id="rId4697" Type="http://schemas.openxmlformats.org/officeDocument/2006/relationships/slide" Target="slides/slide4696.xml"/><Relationship Id="rId40" Type="http://schemas.openxmlformats.org/officeDocument/2006/relationships/slide" Target="slides/slide39.xml"/><Relationship Id="rId1401" Type="http://schemas.openxmlformats.org/officeDocument/2006/relationships/slide" Target="slides/slide1400.xml"/><Relationship Id="rId3299" Type="http://schemas.openxmlformats.org/officeDocument/2006/relationships/slide" Target="slides/slide3298.xml"/><Relationship Id="rId4557" Type="http://schemas.openxmlformats.org/officeDocument/2006/relationships/slide" Target="slides/slide4556.xml"/><Relationship Id="rId4764" Type="http://schemas.openxmlformats.org/officeDocument/2006/relationships/slide" Target="slides/slide4763.xml"/><Relationship Id="rId3159" Type="http://schemas.openxmlformats.org/officeDocument/2006/relationships/slide" Target="slides/slide3158.xml"/><Relationship Id="rId3366" Type="http://schemas.openxmlformats.org/officeDocument/2006/relationships/slide" Target="slides/slide3365.xml"/><Relationship Id="rId3573" Type="http://schemas.openxmlformats.org/officeDocument/2006/relationships/slide" Target="slides/slide3572.xml"/><Relationship Id="rId4417" Type="http://schemas.openxmlformats.org/officeDocument/2006/relationships/slide" Target="slides/slide4416.xml"/><Relationship Id="rId4971" Type="http://schemas.openxmlformats.org/officeDocument/2006/relationships/slide" Target="slides/slide4970.xml"/><Relationship Id="rId287" Type="http://schemas.openxmlformats.org/officeDocument/2006/relationships/slide" Target="slides/slide286.xml"/><Relationship Id="rId494" Type="http://schemas.openxmlformats.org/officeDocument/2006/relationships/slide" Target="slides/slide493.xml"/><Relationship Id="rId2175" Type="http://schemas.openxmlformats.org/officeDocument/2006/relationships/slide" Target="slides/slide2174.xml"/><Relationship Id="rId2382" Type="http://schemas.openxmlformats.org/officeDocument/2006/relationships/slide" Target="slides/slide2381.xml"/><Relationship Id="rId3019" Type="http://schemas.openxmlformats.org/officeDocument/2006/relationships/slide" Target="slides/slide3018.xml"/><Relationship Id="rId3226" Type="http://schemas.openxmlformats.org/officeDocument/2006/relationships/slide" Target="slides/slide3225.xml"/><Relationship Id="rId3780" Type="http://schemas.openxmlformats.org/officeDocument/2006/relationships/slide" Target="slides/slide3779.xml"/><Relationship Id="rId4624" Type="http://schemas.openxmlformats.org/officeDocument/2006/relationships/slide" Target="slides/slide4623.xml"/><Relationship Id="rId4831" Type="http://schemas.openxmlformats.org/officeDocument/2006/relationships/slide" Target="slides/slide4830.xml"/><Relationship Id="rId147" Type="http://schemas.openxmlformats.org/officeDocument/2006/relationships/slide" Target="slides/slide146.xml"/><Relationship Id="rId354" Type="http://schemas.openxmlformats.org/officeDocument/2006/relationships/slide" Target="slides/slide353.xml"/><Relationship Id="rId1191" Type="http://schemas.openxmlformats.org/officeDocument/2006/relationships/slide" Target="slides/slide1190.xml"/><Relationship Id="rId2035" Type="http://schemas.openxmlformats.org/officeDocument/2006/relationships/slide" Target="slides/slide2034.xml"/><Relationship Id="rId3433" Type="http://schemas.openxmlformats.org/officeDocument/2006/relationships/slide" Target="slides/slide3432.xml"/><Relationship Id="rId3640" Type="http://schemas.openxmlformats.org/officeDocument/2006/relationships/slide" Target="slides/slide3639.xml"/><Relationship Id="rId561" Type="http://schemas.openxmlformats.org/officeDocument/2006/relationships/slide" Target="slides/slide560.xml"/><Relationship Id="rId2242" Type="http://schemas.openxmlformats.org/officeDocument/2006/relationships/slide" Target="slides/slide2241.xml"/><Relationship Id="rId3500" Type="http://schemas.openxmlformats.org/officeDocument/2006/relationships/slide" Target="slides/slide3499.xml"/><Relationship Id="rId214" Type="http://schemas.openxmlformats.org/officeDocument/2006/relationships/slide" Target="slides/slide213.xml"/><Relationship Id="rId421" Type="http://schemas.openxmlformats.org/officeDocument/2006/relationships/slide" Target="slides/slide420.xml"/><Relationship Id="rId1051" Type="http://schemas.openxmlformats.org/officeDocument/2006/relationships/slide" Target="slides/slide1050.xml"/><Relationship Id="rId2102" Type="http://schemas.openxmlformats.org/officeDocument/2006/relationships/slide" Target="slides/slide2101.xml"/><Relationship Id="rId1868" Type="http://schemas.openxmlformats.org/officeDocument/2006/relationships/slide" Target="slides/slide1867.xml"/><Relationship Id="rId4067" Type="http://schemas.openxmlformats.org/officeDocument/2006/relationships/slide" Target="slides/slide4066.xml"/><Relationship Id="rId4274" Type="http://schemas.openxmlformats.org/officeDocument/2006/relationships/slide" Target="slides/slide4273.xml"/><Relationship Id="rId4481" Type="http://schemas.openxmlformats.org/officeDocument/2006/relationships/slide" Target="slides/slide4480.xml"/><Relationship Id="rId2919" Type="http://schemas.openxmlformats.org/officeDocument/2006/relationships/slide" Target="slides/slide2918.xml"/><Relationship Id="rId3083" Type="http://schemas.openxmlformats.org/officeDocument/2006/relationships/slide" Target="slides/slide3082.xml"/><Relationship Id="rId3290" Type="http://schemas.openxmlformats.org/officeDocument/2006/relationships/slide" Target="slides/slide3289.xml"/><Relationship Id="rId4134" Type="http://schemas.openxmlformats.org/officeDocument/2006/relationships/slide" Target="slides/slide4133.xml"/><Relationship Id="rId4341" Type="http://schemas.openxmlformats.org/officeDocument/2006/relationships/slide" Target="slides/slide4340.xml"/><Relationship Id="rId1728" Type="http://schemas.openxmlformats.org/officeDocument/2006/relationships/slide" Target="slides/slide1727.xml"/><Relationship Id="rId1935" Type="http://schemas.openxmlformats.org/officeDocument/2006/relationships/slide" Target="slides/slide1934.xml"/><Relationship Id="rId3150" Type="http://schemas.openxmlformats.org/officeDocument/2006/relationships/slide" Target="slides/slide3149.xml"/><Relationship Id="rId4201" Type="http://schemas.openxmlformats.org/officeDocument/2006/relationships/slide" Target="slides/slide4200.xml"/><Relationship Id="rId3010" Type="http://schemas.openxmlformats.org/officeDocument/2006/relationships/slide" Target="slides/slide3009.xml"/><Relationship Id="rId3967" Type="http://schemas.openxmlformats.org/officeDocument/2006/relationships/slide" Target="slides/slide3966.xml"/><Relationship Id="rId4" Type="http://schemas.openxmlformats.org/officeDocument/2006/relationships/slide" Target="slides/slide3.xml"/><Relationship Id="rId888" Type="http://schemas.openxmlformats.org/officeDocument/2006/relationships/slide" Target="slides/slide887.xml"/><Relationship Id="rId2569" Type="http://schemas.openxmlformats.org/officeDocument/2006/relationships/slide" Target="slides/slide2568.xml"/><Relationship Id="rId2776" Type="http://schemas.openxmlformats.org/officeDocument/2006/relationships/slide" Target="slides/slide2775.xml"/><Relationship Id="rId2983" Type="http://schemas.openxmlformats.org/officeDocument/2006/relationships/slide" Target="slides/slide2982.xml"/><Relationship Id="rId3827" Type="http://schemas.openxmlformats.org/officeDocument/2006/relationships/slide" Target="slides/slide3826.xml"/><Relationship Id="rId748" Type="http://schemas.openxmlformats.org/officeDocument/2006/relationships/slide" Target="slides/slide747.xml"/><Relationship Id="rId955" Type="http://schemas.openxmlformats.org/officeDocument/2006/relationships/slide" Target="slides/slide954.xml"/><Relationship Id="rId1378" Type="http://schemas.openxmlformats.org/officeDocument/2006/relationships/slide" Target="slides/slide1377.xml"/><Relationship Id="rId1585" Type="http://schemas.openxmlformats.org/officeDocument/2006/relationships/slide" Target="slides/slide1584.xml"/><Relationship Id="rId1792" Type="http://schemas.openxmlformats.org/officeDocument/2006/relationships/slide" Target="slides/slide1791.xml"/><Relationship Id="rId2429" Type="http://schemas.openxmlformats.org/officeDocument/2006/relationships/slide" Target="slides/slide2428.xml"/><Relationship Id="rId2636" Type="http://schemas.openxmlformats.org/officeDocument/2006/relationships/slide" Target="slides/slide2635.xml"/><Relationship Id="rId2843" Type="http://schemas.openxmlformats.org/officeDocument/2006/relationships/slide" Target="slides/slide2842.xml"/><Relationship Id="rId5042" Type="http://schemas.openxmlformats.org/officeDocument/2006/relationships/slide" Target="slides/slide5041.xml"/><Relationship Id="rId84" Type="http://schemas.openxmlformats.org/officeDocument/2006/relationships/slide" Target="slides/slide83.xml"/><Relationship Id="rId608" Type="http://schemas.openxmlformats.org/officeDocument/2006/relationships/slide" Target="slides/slide607.xml"/><Relationship Id="rId815" Type="http://schemas.openxmlformats.org/officeDocument/2006/relationships/slide" Target="slides/slide814.xml"/><Relationship Id="rId1238" Type="http://schemas.openxmlformats.org/officeDocument/2006/relationships/slide" Target="slides/slide1237.xml"/><Relationship Id="rId1445" Type="http://schemas.openxmlformats.org/officeDocument/2006/relationships/slide" Target="slides/slide1444.xml"/><Relationship Id="rId1652" Type="http://schemas.openxmlformats.org/officeDocument/2006/relationships/slide" Target="slides/slide1651.xml"/><Relationship Id="rId1305" Type="http://schemas.openxmlformats.org/officeDocument/2006/relationships/slide" Target="slides/slide1304.xml"/><Relationship Id="rId2703" Type="http://schemas.openxmlformats.org/officeDocument/2006/relationships/slide" Target="slides/slide2702.xml"/><Relationship Id="rId2910" Type="http://schemas.openxmlformats.org/officeDocument/2006/relationships/slide" Target="slides/slide2909.xml"/><Relationship Id="rId1512" Type="http://schemas.openxmlformats.org/officeDocument/2006/relationships/slide" Target="slides/slide1511.xml"/><Relationship Id="rId4668" Type="http://schemas.openxmlformats.org/officeDocument/2006/relationships/slide" Target="slides/slide4667.xml"/><Relationship Id="rId4875" Type="http://schemas.openxmlformats.org/officeDocument/2006/relationships/slide" Target="slides/slide4874.xml"/><Relationship Id="rId11" Type="http://schemas.openxmlformats.org/officeDocument/2006/relationships/slide" Target="slides/slide10.xml"/><Relationship Id="rId398" Type="http://schemas.openxmlformats.org/officeDocument/2006/relationships/slide" Target="slides/slide397.xml"/><Relationship Id="rId2079" Type="http://schemas.openxmlformats.org/officeDocument/2006/relationships/slide" Target="slides/slide2078.xml"/><Relationship Id="rId3477" Type="http://schemas.openxmlformats.org/officeDocument/2006/relationships/slide" Target="slides/slide3476.xml"/><Relationship Id="rId3684" Type="http://schemas.openxmlformats.org/officeDocument/2006/relationships/slide" Target="slides/slide3683.xml"/><Relationship Id="rId3891" Type="http://schemas.openxmlformats.org/officeDocument/2006/relationships/slide" Target="slides/slide3890.xml"/><Relationship Id="rId4528" Type="http://schemas.openxmlformats.org/officeDocument/2006/relationships/slide" Target="slides/slide4527.xml"/><Relationship Id="rId4735" Type="http://schemas.openxmlformats.org/officeDocument/2006/relationships/slide" Target="slides/slide4734.xml"/><Relationship Id="rId4942" Type="http://schemas.openxmlformats.org/officeDocument/2006/relationships/slide" Target="slides/slide4941.xml"/><Relationship Id="rId2286" Type="http://schemas.openxmlformats.org/officeDocument/2006/relationships/slide" Target="slides/slide2285.xml"/><Relationship Id="rId2493" Type="http://schemas.openxmlformats.org/officeDocument/2006/relationships/slide" Target="slides/slide2492.xml"/><Relationship Id="rId3337" Type="http://schemas.openxmlformats.org/officeDocument/2006/relationships/slide" Target="slides/slide3336.xml"/><Relationship Id="rId3544" Type="http://schemas.openxmlformats.org/officeDocument/2006/relationships/slide" Target="slides/slide3543.xml"/><Relationship Id="rId3751" Type="http://schemas.openxmlformats.org/officeDocument/2006/relationships/slide" Target="slides/slide3750.xml"/><Relationship Id="rId4802" Type="http://schemas.openxmlformats.org/officeDocument/2006/relationships/slide" Target="slides/slide4801.xml"/><Relationship Id="rId258" Type="http://schemas.openxmlformats.org/officeDocument/2006/relationships/slide" Target="slides/slide257.xml"/><Relationship Id="rId465" Type="http://schemas.openxmlformats.org/officeDocument/2006/relationships/slide" Target="slides/slide464.xml"/><Relationship Id="rId672" Type="http://schemas.openxmlformats.org/officeDocument/2006/relationships/slide" Target="slides/slide671.xml"/><Relationship Id="rId1095" Type="http://schemas.openxmlformats.org/officeDocument/2006/relationships/slide" Target="slides/slide1094.xml"/><Relationship Id="rId2146" Type="http://schemas.openxmlformats.org/officeDocument/2006/relationships/slide" Target="slides/slide2145.xml"/><Relationship Id="rId2353" Type="http://schemas.openxmlformats.org/officeDocument/2006/relationships/slide" Target="slides/slide2352.xml"/><Relationship Id="rId2560" Type="http://schemas.openxmlformats.org/officeDocument/2006/relationships/slide" Target="slides/slide2559.xml"/><Relationship Id="rId3404" Type="http://schemas.openxmlformats.org/officeDocument/2006/relationships/slide" Target="slides/slide3403.xml"/><Relationship Id="rId3611" Type="http://schemas.openxmlformats.org/officeDocument/2006/relationships/slide" Target="slides/slide3610.xml"/><Relationship Id="rId118" Type="http://schemas.openxmlformats.org/officeDocument/2006/relationships/slide" Target="slides/slide117.xml"/><Relationship Id="rId325" Type="http://schemas.openxmlformats.org/officeDocument/2006/relationships/slide" Target="slides/slide324.xml"/><Relationship Id="rId532" Type="http://schemas.openxmlformats.org/officeDocument/2006/relationships/slide" Target="slides/slide531.xml"/><Relationship Id="rId1162" Type="http://schemas.openxmlformats.org/officeDocument/2006/relationships/slide" Target="slides/slide1161.xml"/><Relationship Id="rId2006" Type="http://schemas.openxmlformats.org/officeDocument/2006/relationships/slide" Target="slides/slide2005.xml"/><Relationship Id="rId2213" Type="http://schemas.openxmlformats.org/officeDocument/2006/relationships/slide" Target="slides/slide2212.xml"/><Relationship Id="rId2420" Type="http://schemas.openxmlformats.org/officeDocument/2006/relationships/slide" Target="slides/slide2419.xml"/><Relationship Id="rId1022" Type="http://schemas.openxmlformats.org/officeDocument/2006/relationships/slide" Target="slides/slide1021.xml"/><Relationship Id="rId4178" Type="http://schemas.openxmlformats.org/officeDocument/2006/relationships/slide" Target="slides/slide4177.xml"/><Relationship Id="rId4385" Type="http://schemas.openxmlformats.org/officeDocument/2006/relationships/slide" Target="slides/slide4384.xml"/><Relationship Id="rId4592" Type="http://schemas.openxmlformats.org/officeDocument/2006/relationships/slide" Target="slides/slide4591.xml"/><Relationship Id="rId1979" Type="http://schemas.openxmlformats.org/officeDocument/2006/relationships/slide" Target="slides/slide1978.xml"/><Relationship Id="rId3194" Type="http://schemas.openxmlformats.org/officeDocument/2006/relationships/slide" Target="slides/slide3193.xml"/><Relationship Id="rId4038" Type="http://schemas.openxmlformats.org/officeDocument/2006/relationships/slide" Target="slides/slide4037.xml"/><Relationship Id="rId4245" Type="http://schemas.openxmlformats.org/officeDocument/2006/relationships/slide" Target="slides/slide4244.xml"/><Relationship Id="rId1839" Type="http://schemas.openxmlformats.org/officeDocument/2006/relationships/slide" Target="slides/slide1838.xml"/><Relationship Id="rId3054" Type="http://schemas.openxmlformats.org/officeDocument/2006/relationships/slide" Target="slides/slide3053.xml"/><Relationship Id="rId4452" Type="http://schemas.openxmlformats.org/officeDocument/2006/relationships/slide" Target="slides/slide4451.xml"/><Relationship Id="rId182" Type="http://schemas.openxmlformats.org/officeDocument/2006/relationships/slide" Target="slides/slide181.xml"/><Relationship Id="rId1906" Type="http://schemas.openxmlformats.org/officeDocument/2006/relationships/slide" Target="slides/slide1905.xml"/><Relationship Id="rId3261" Type="http://schemas.openxmlformats.org/officeDocument/2006/relationships/slide" Target="slides/slide3260.xml"/><Relationship Id="rId4105" Type="http://schemas.openxmlformats.org/officeDocument/2006/relationships/slide" Target="slides/slide4104.xml"/><Relationship Id="rId4312" Type="http://schemas.openxmlformats.org/officeDocument/2006/relationships/slide" Target="slides/slide4311.xml"/><Relationship Id="rId2070" Type="http://schemas.openxmlformats.org/officeDocument/2006/relationships/slide" Target="slides/slide2069.xml"/><Relationship Id="rId3121" Type="http://schemas.openxmlformats.org/officeDocument/2006/relationships/slide" Target="slides/slide3120.xml"/><Relationship Id="rId999" Type="http://schemas.openxmlformats.org/officeDocument/2006/relationships/slide" Target="slides/slide998.xml"/><Relationship Id="rId2887" Type="http://schemas.openxmlformats.org/officeDocument/2006/relationships/slide" Target="slides/slide2886.xml"/><Relationship Id="rId859" Type="http://schemas.openxmlformats.org/officeDocument/2006/relationships/slide" Target="slides/slide858.xml"/><Relationship Id="rId1489" Type="http://schemas.openxmlformats.org/officeDocument/2006/relationships/slide" Target="slides/slide1488.xml"/><Relationship Id="rId1696" Type="http://schemas.openxmlformats.org/officeDocument/2006/relationships/slide" Target="slides/slide1695.xml"/><Relationship Id="rId3938" Type="http://schemas.openxmlformats.org/officeDocument/2006/relationships/slide" Target="slides/slide3937.xml"/><Relationship Id="rId1349" Type="http://schemas.openxmlformats.org/officeDocument/2006/relationships/slide" Target="slides/slide1348.xml"/><Relationship Id="rId2747" Type="http://schemas.openxmlformats.org/officeDocument/2006/relationships/slide" Target="slides/slide2746.xml"/><Relationship Id="rId2954" Type="http://schemas.openxmlformats.org/officeDocument/2006/relationships/slide" Target="slides/slide2953.xml"/><Relationship Id="rId5013" Type="http://schemas.openxmlformats.org/officeDocument/2006/relationships/slide" Target="slides/slide5012.xml"/><Relationship Id="rId719" Type="http://schemas.openxmlformats.org/officeDocument/2006/relationships/slide" Target="slides/slide718.xml"/><Relationship Id="rId926" Type="http://schemas.openxmlformats.org/officeDocument/2006/relationships/slide" Target="slides/slide925.xml"/><Relationship Id="rId1556" Type="http://schemas.openxmlformats.org/officeDocument/2006/relationships/slide" Target="slides/slide1555.xml"/><Relationship Id="rId1763" Type="http://schemas.openxmlformats.org/officeDocument/2006/relationships/slide" Target="slides/slide1762.xml"/><Relationship Id="rId1970" Type="http://schemas.openxmlformats.org/officeDocument/2006/relationships/slide" Target="slides/slide1969.xml"/><Relationship Id="rId2607" Type="http://schemas.openxmlformats.org/officeDocument/2006/relationships/slide" Target="slides/slide2606.xml"/><Relationship Id="rId2814" Type="http://schemas.openxmlformats.org/officeDocument/2006/relationships/slide" Target="slides/slide2813.xml"/><Relationship Id="rId55" Type="http://schemas.openxmlformats.org/officeDocument/2006/relationships/slide" Target="slides/slide54.xml"/><Relationship Id="rId1209" Type="http://schemas.openxmlformats.org/officeDocument/2006/relationships/slide" Target="slides/slide1208.xml"/><Relationship Id="rId1416" Type="http://schemas.openxmlformats.org/officeDocument/2006/relationships/slide" Target="slides/slide1415.xml"/><Relationship Id="rId1623" Type="http://schemas.openxmlformats.org/officeDocument/2006/relationships/slide" Target="slides/slide1622.xml"/><Relationship Id="rId1830" Type="http://schemas.openxmlformats.org/officeDocument/2006/relationships/slide" Target="slides/slide1829.xml"/><Relationship Id="rId4779" Type="http://schemas.openxmlformats.org/officeDocument/2006/relationships/slide" Target="slides/slide4778.xml"/><Relationship Id="rId4986" Type="http://schemas.openxmlformats.org/officeDocument/2006/relationships/slide" Target="slides/slide4985.xml"/><Relationship Id="rId3588" Type="http://schemas.openxmlformats.org/officeDocument/2006/relationships/slide" Target="slides/slide3587.xml"/><Relationship Id="rId3795" Type="http://schemas.openxmlformats.org/officeDocument/2006/relationships/slide" Target="slides/slide3794.xml"/><Relationship Id="rId4639" Type="http://schemas.openxmlformats.org/officeDocument/2006/relationships/slide" Target="slides/slide4638.xml"/><Relationship Id="rId4846" Type="http://schemas.openxmlformats.org/officeDocument/2006/relationships/slide" Target="slides/slide4845.xml"/><Relationship Id="rId2397" Type="http://schemas.openxmlformats.org/officeDocument/2006/relationships/slide" Target="slides/slide2396.xml"/><Relationship Id="rId3448" Type="http://schemas.openxmlformats.org/officeDocument/2006/relationships/slide" Target="slides/slide3447.xml"/><Relationship Id="rId3655" Type="http://schemas.openxmlformats.org/officeDocument/2006/relationships/slide" Target="slides/slide3654.xml"/><Relationship Id="rId3862" Type="http://schemas.openxmlformats.org/officeDocument/2006/relationships/slide" Target="slides/slide3861.xml"/><Relationship Id="rId4706" Type="http://schemas.openxmlformats.org/officeDocument/2006/relationships/slide" Target="slides/slide4705.xml"/><Relationship Id="rId369" Type="http://schemas.openxmlformats.org/officeDocument/2006/relationships/slide" Target="slides/slide368.xml"/><Relationship Id="rId576" Type="http://schemas.openxmlformats.org/officeDocument/2006/relationships/slide" Target="slides/slide575.xml"/><Relationship Id="rId783" Type="http://schemas.openxmlformats.org/officeDocument/2006/relationships/slide" Target="slides/slide782.xml"/><Relationship Id="rId990" Type="http://schemas.openxmlformats.org/officeDocument/2006/relationships/slide" Target="slides/slide989.xml"/><Relationship Id="rId2257" Type="http://schemas.openxmlformats.org/officeDocument/2006/relationships/slide" Target="slides/slide2256.xml"/><Relationship Id="rId2464" Type="http://schemas.openxmlformats.org/officeDocument/2006/relationships/slide" Target="slides/slide2463.xml"/><Relationship Id="rId2671" Type="http://schemas.openxmlformats.org/officeDocument/2006/relationships/slide" Target="slides/slide2670.xml"/><Relationship Id="rId3308" Type="http://schemas.openxmlformats.org/officeDocument/2006/relationships/slide" Target="slides/slide3307.xml"/><Relationship Id="rId3515" Type="http://schemas.openxmlformats.org/officeDocument/2006/relationships/slide" Target="slides/slide3514.xml"/><Relationship Id="rId4913" Type="http://schemas.openxmlformats.org/officeDocument/2006/relationships/slide" Target="slides/slide4912.xml"/><Relationship Id="rId229" Type="http://schemas.openxmlformats.org/officeDocument/2006/relationships/slide" Target="slides/slide228.xml"/><Relationship Id="rId436" Type="http://schemas.openxmlformats.org/officeDocument/2006/relationships/slide" Target="slides/slide435.xml"/><Relationship Id="rId643" Type="http://schemas.openxmlformats.org/officeDocument/2006/relationships/slide" Target="slides/slide642.xml"/><Relationship Id="rId1066" Type="http://schemas.openxmlformats.org/officeDocument/2006/relationships/slide" Target="slides/slide1065.xml"/><Relationship Id="rId1273" Type="http://schemas.openxmlformats.org/officeDocument/2006/relationships/slide" Target="slides/slide1272.xml"/><Relationship Id="rId1480" Type="http://schemas.openxmlformats.org/officeDocument/2006/relationships/slide" Target="slides/slide1479.xml"/><Relationship Id="rId2117" Type="http://schemas.openxmlformats.org/officeDocument/2006/relationships/slide" Target="slides/slide2116.xml"/><Relationship Id="rId2324" Type="http://schemas.openxmlformats.org/officeDocument/2006/relationships/slide" Target="slides/slide2323.xml"/><Relationship Id="rId3722" Type="http://schemas.openxmlformats.org/officeDocument/2006/relationships/slide" Target="slides/slide3721.xml"/><Relationship Id="rId850" Type="http://schemas.openxmlformats.org/officeDocument/2006/relationships/slide" Target="slides/slide849.xml"/><Relationship Id="rId1133" Type="http://schemas.openxmlformats.org/officeDocument/2006/relationships/slide" Target="slides/slide1132.xml"/><Relationship Id="rId2531" Type="http://schemas.openxmlformats.org/officeDocument/2006/relationships/slide" Target="slides/slide2530.xml"/><Relationship Id="rId4289" Type="http://schemas.openxmlformats.org/officeDocument/2006/relationships/slide" Target="slides/slide4288.xml"/><Relationship Id="rId503" Type="http://schemas.openxmlformats.org/officeDocument/2006/relationships/slide" Target="slides/slide502.xml"/><Relationship Id="rId710" Type="http://schemas.openxmlformats.org/officeDocument/2006/relationships/slide" Target="slides/slide709.xml"/><Relationship Id="rId1340" Type="http://schemas.openxmlformats.org/officeDocument/2006/relationships/slide" Target="slides/slide1339.xml"/><Relationship Id="rId3098" Type="http://schemas.openxmlformats.org/officeDocument/2006/relationships/slide" Target="slides/slide3097.xml"/><Relationship Id="rId4496" Type="http://schemas.openxmlformats.org/officeDocument/2006/relationships/slide" Target="slides/slide4495.xml"/><Relationship Id="rId1200" Type="http://schemas.openxmlformats.org/officeDocument/2006/relationships/slide" Target="slides/slide1199.xml"/><Relationship Id="rId4149" Type="http://schemas.openxmlformats.org/officeDocument/2006/relationships/slide" Target="slides/slide4148.xml"/><Relationship Id="rId4356" Type="http://schemas.openxmlformats.org/officeDocument/2006/relationships/slide" Target="slides/slide4355.xml"/><Relationship Id="rId4563" Type="http://schemas.openxmlformats.org/officeDocument/2006/relationships/slide" Target="slides/slide4562.xml"/><Relationship Id="rId4770" Type="http://schemas.openxmlformats.org/officeDocument/2006/relationships/slide" Target="slides/slide4769.xml"/><Relationship Id="rId3165" Type="http://schemas.openxmlformats.org/officeDocument/2006/relationships/slide" Target="slides/slide3164.xml"/><Relationship Id="rId3372" Type="http://schemas.openxmlformats.org/officeDocument/2006/relationships/slide" Target="slides/slide3371.xml"/><Relationship Id="rId4009" Type="http://schemas.openxmlformats.org/officeDocument/2006/relationships/slide" Target="slides/slide4008.xml"/><Relationship Id="rId4216" Type="http://schemas.openxmlformats.org/officeDocument/2006/relationships/slide" Target="slides/slide4215.xml"/><Relationship Id="rId4423" Type="http://schemas.openxmlformats.org/officeDocument/2006/relationships/slide" Target="slides/slide4422.xml"/><Relationship Id="rId4630" Type="http://schemas.openxmlformats.org/officeDocument/2006/relationships/slide" Target="slides/slide4629.xml"/><Relationship Id="rId293" Type="http://schemas.openxmlformats.org/officeDocument/2006/relationships/slide" Target="slides/slide292.xml"/><Relationship Id="rId2181" Type="http://schemas.openxmlformats.org/officeDocument/2006/relationships/slide" Target="slides/slide2180.xml"/><Relationship Id="rId3025" Type="http://schemas.openxmlformats.org/officeDocument/2006/relationships/slide" Target="slides/slide3024.xml"/><Relationship Id="rId3232" Type="http://schemas.openxmlformats.org/officeDocument/2006/relationships/slide" Target="slides/slide3231.xml"/><Relationship Id="rId153" Type="http://schemas.openxmlformats.org/officeDocument/2006/relationships/slide" Target="slides/slide152.xml"/><Relationship Id="rId360" Type="http://schemas.openxmlformats.org/officeDocument/2006/relationships/slide" Target="slides/slide359.xml"/><Relationship Id="rId2041" Type="http://schemas.openxmlformats.org/officeDocument/2006/relationships/slide" Target="slides/slide2040.xml"/><Relationship Id="rId220" Type="http://schemas.openxmlformats.org/officeDocument/2006/relationships/slide" Target="slides/slide219.xml"/><Relationship Id="rId2998" Type="http://schemas.openxmlformats.org/officeDocument/2006/relationships/slide" Target="slides/slide2997.xml"/><Relationship Id="rId5057" Type="http://schemas.openxmlformats.org/officeDocument/2006/relationships/slide" Target="slides/slide5056.xml"/><Relationship Id="rId2858" Type="http://schemas.openxmlformats.org/officeDocument/2006/relationships/slide" Target="slides/slide2857.xml"/><Relationship Id="rId3909" Type="http://schemas.openxmlformats.org/officeDocument/2006/relationships/slide" Target="slides/slide3908.xml"/><Relationship Id="rId4073" Type="http://schemas.openxmlformats.org/officeDocument/2006/relationships/slide" Target="slides/slide4072.xml"/><Relationship Id="rId99" Type="http://schemas.openxmlformats.org/officeDocument/2006/relationships/slide" Target="slides/slide98.xml"/><Relationship Id="rId1667" Type="http://schemas.openxmlformats.org/officeDocument/2006/relationships/slide" Target="slides/slide1666.xml"/><Relationship Id="rId1874" Type="http://schemas.openxmlformats.org/officeDocument/2006/relationships/slide" Target="slides/slide1873.xml"/><Relationship Id="rId2718" Type="http://schemas.openxmlformats.org/officeDocument/2006/relationships/slide" Target="slides/slide2717.xml"/><Relationship Id="rId2925" Type="http://schemas.openxmlformats.org/officeDocument/2006/relationships/slide" Target="slides/slide2924.xml"/><Relationship Id="rId4280" Type="http://schemas.openxmlformats.org/officeDocument/2006/relationships/slide" Target="slides/slide4279.xml"/><Relationship Id="rId1527" Type="http://schemas.openxmlformats.org/officeDocument/2006/relationships/slide" Target="slides/slide1526.xml"/><Relationship Id="rId1734" Type="http://schemas.openxmlformats.org/officeDocument/2006/relationships/slide" Target="slides/slide1733.xml"/><Relationship Id="rId1941" Type="http://schemas.openxmlformats.org/officeDocument/2006/relationships/slide" Target="slides/slide1940.xml"/><Relationship Id="rId4140" Type="http://schemas.openxmlformats.org/officeDocument/2006/relationships/slide" Target="slides/slide4139.xml"/><Relationship Id="rId26" Type="http://schemas.openxmlformats.org/officeDocument/2006/relationships/slide" Target="slides/slide25.xml"/><Relationship Id="rId3699" Type="http://schemas.openxmlformats.org/officeDocument/2006/relationships/slide" Target="slides/slide3698.xml"/><Relationship Id="rId4000" Type="http://schemas.openxmlformats.org/officeDocument/2006/relationships/slide" Target="slides/slide3999.xml"/><Relationship Id="rId1801" Type="http://schemas.openxmlformats.org/officeDocument/2006/relationships/slide" Target="slides/slide1800.xml"/><Relationship Id="rId3559" Type="http://schemas.openxmlformats.org/officeDocument/2006/relationships/slide" Target="slides/slide3558.xml"/><Relationship Id="rId4957" Type="http://schemas.openxmlformats.org/officeDocument/2006/relationships/slide" Target="slides/slide4956.xml"/><Relationship Id="rId687" Type="http://schemas.openxmlformats.org/officeDocument/2006/relationships/slide" Target="slides/slide686.xml"/><Relationship Id="rId2368" Type="http://schemas.openxmlformats.org/officeDocument/2006/relationships/slide" Target="slides/slide2367.xml"/><Relationship Id="rId3766" Type="http://schemas.openxmlformats.org/officeDocument/2006/relationships/slide" Target="slides/slide3765.xml"/><Relationship Id="rId3973" Type="http://schemas.openxmlformats.org/officeDocument/2006/relationships/slide" Target="slides/slide3972.xml"/><Relationship Id="rId4817" Type="http://schemas.openxmlformats.org/officeDocument/2006/relationships/slide" Target="slides/slide4816.xml"/><Relationship Id="rId894" Type="http://schemas.openxmlformats.org/officeDocument/2006/relationships/slide" Target="slides/slide893.xml"/><Relationship Id="rId1177" Type="http://schemas.openxmlformats.org/officeDocument/2006/relationships/slide" Target="slides/slide1176.xml"/><Relationship Id="rId2575" Type="http://schemas.openxmlformats.org/officeDocument/2006/relationships/slide" Target="slides/slide2574.xml"/><Relationship Id="rId2782" Type="http://schemas.openxmlformats.org/officeDocument/2006/relationships/slide" Target="slides/slide2781.xml"/><Relationship Id="rId3419" Type="http://schemas.openxmlformats.org/officeDocument/2006/relationships/slide" Target="slides/slide3418.xml"/><Relationship Id="rId3626" Type="http://schemas.openxmlformats.org/officeDocument/2006/relationships/slide" Target="slides/slide3625.xml"/><Relationship Id="rId3833" Type="http://schemas.openxmlformats.org/officeDocument/2006/relationships/slide" Target="slides/slide3832.xml"/><Relationship Id="rId547" Type="http://schemas.openxmlformats.org/officeDocument/2006/relationships/slide" Target="slides/slide546.xml"/><Relationship Id="rId754" Type="http://schemas.openxmlformats.org/officeDocument/2006/relationships/slide" Target="slides/slide753.xml"/><Relationship Id="rId961" Type="http://schemas.openxmlformats.org/officeDocument/2006/relationships/slide" Target="slides/slide960.xml"/><Relationship Id="rId1384" Type="http://schemas.openxmlformats.org/officeDocument/2006/relationships/slide" Target="slides/slide1383.xml"/><Relationship Id="rId1591" Type="http://schemas.openxmlformats.org/officeDocument/2006/relationships/slide" Target="slides/slide1590.xml"/><Relationship Id="rId2228" Type="http://schemas.openxmlformats.org/officeDocument/2006/relationships/slide" Target="slides/slide2227.xml"/><Relationship Id="rId2435" Type="http://schemas.openxmlformats.org/officeDocument/2006/relationships/slide" Target="slides/slide2434.xml"/><Relationship Id="rId2642" Type="http://schemas.openxmlformats.org/officeDocument/2006/relationships/slide" Target="slides/slide2641.xml"/><Relationship Id="rId3900" Type="http://schemas.openxmlformats.org/officeDocument/2006/relationships/slide" Target="slides/slide3899.xml"/><Relationship Id="rId90" Type="http://schemas.openxmlformats.org/officeDocument/2006/relationships/slide" Target="slides/slide89.xml"/><Relationship Id="rId407" Type="http://schemas.openxmlformats.org/officeDocument/2006/relationships/slide" Target="slides/slide406.xml"/><Relationship Id="rId614" Type="http://schemas.openxmlformats.org/officeDocument/2006/relationships/slide" Target="slides/slide613.xml"/><Relationship Id="rId821" Type="http://schemas.openxmlformats.org/officeDocument/2006/relationships/slide" Target="slides/slide820.xml"/><Relationship Id="rId1037" Type="http://schemas.openxmlformats.org/officeDocument/2006/relationships/slide" Target="slides/slide1036.xml"/><Relationship Id="rId1244" Type="http://schemas.openxmlformats.org/officeDocument/2006/relationships/slide" Target="slides/slide1243.xml"/><Relationship Id="rId1451" Type="http://schemas.openxmlformats.org/officeDocument/2006/relationships/slide" Target="slides/slide1450.xml"/><Relationship Id="rId2502" Type="http://schemas.openxmlformats.org/officeDocument/2006/relationships/slide" Target="slides/slide2501.xml"/><Relationship Id="rId1104" Type="http://schemas.openxmlformats.org/officeDocument/2006/relationships/slide" Target="slides/slide1103.xml"/><Relationship Id="rId1311" Type="http://schemas.openxmlformats.org/officeDocument/2006/relationships/slide" Target="slides/slide1310.xml"/><Relationship Id="rId4467" Type="http://schemas.openxmlformats.org/officeDocument/2006/relationships/slide" Target="slides/slide4466.xml"/><Relationship Id="rId4674" Type="http://schemas.openxmlformats.org/officeDocument/2006/relationships/slide" Target="slides/slide4673.xml"/><Relationship Id="rId4881" Type="http://schemas.openxmlformats.org/officeDocument/2006/relationships/slide" Target="slides/slide4880.xml"/><Relationship Id="rId3069" Type="http://schemas.openxmlformats.org/officeDocument/2006/relationships/slide" Target="slides/slide3068.xml"/><Relationship Id="rId3276" Type="http://schemas.openxmlformats.org/officeDocument/2006/relationships/slide" Target="slides/slide3275.xml"/><Relationship Id="rId3483" Type="http://schemas.openxmlformats.org/officeDocument/2006/relationships/slide" Target="slides/slide3482.xml"/><Relationship Id="rId3690" Type="http://schemas.openxmlformats.org/officeDocument/2006/relationships/slide" Target="slides/slide3689.xml"/><Relationship Id="rId4327" Type="http://schemas.openxmlformats.org/officeDocument/2006/relationships/slide" Target="slides/slide4326.xml"/><Relationship Id="rId4534" Type="http://schemas.openxmlformats.org/officeDocument/2006/relationships/slide" Target="slides/slide4533.xml"/><Relationship Id="rId197" Type="http://schemas.openxmlformats.org/officeDocument/2006/relationships/slide" Target="slides/slide196.xml"/><Relationship Id="rId2085" Type="http://schemas.openxmlformats.org/officeDocument/2006/relationships/slide" Target="slides/slide2084.xml"/><Relationship Id="rId2292" Type="http://schemas.openxmlformats.org/officeDocument/2006/relationships/slide" Target="slides/slide2291.xml"/><Relationship Id="rId3136" Type="http://schemas.openxmlformats.org/officeDocument/2006/relationships/slide" Target="slides/slide3135.xml"/><Relationship Id="rId3343" Type="http://schemas.openxmlformats.org/officeDocument/2006/relationships/slide" Target="slides/slide3342.xml"/><Relationship Id="rId4741" Type="http://schemas.openxmlformats.org/officeDocument/2006/relationships/slide" Target="slides/slide4740.xml"/><Relationship Id="rId264" Type="http://schemas.openxmlformats.org/officeDocument/2006/relationships/slide" Target="slides/slide263.xml"/><Relationship Id="rId471" Type="http://schemas.openxmlformats.org/officeDocument/2006/relationships/slide" Target="slides/slide470.xml"/><Relationship Id="rId2152" Type="http://schemas.openxmlformats.org/officeDocument/2006/relationships/slide" Target="slides/slide2151.xml"/><Relationship Id="rId3550" Type="http://schemas.openxmlformats.org/officeDocument/2006/relationships/slide" Target="slides/slide3549.xml"/><Relationship Id="rId4601" Type="http://schemas.openxmlformats.org/officeDocument/2006/relationships/slide" Target="slides/slide4600.xml"/><Relationship Id="rId124" Type="http://schemas.openxmlformats.org/officeDocument/2006/relationships/slide" Target="slides/slide123.xml"/><Relationship Id="rId3203" Type="http://schemas.openxmlformats.org/officeDocument/2006/relationships/slide" Target="slides/slide3202.xml"/><Relationship Id="rId3410" Type="http://schemas.openxmlformats.org/officeDocument/2006/relationships/slide" Target="slides/slide3409.xml"/><Relationship Id="rId331" Type="http://schemas.openxmlformats.org/officeDocument/2006/relationships/slide" Target="slides/slide330.xml"/><Relationship Id="rId2012" Type="http://schemas.openxmlformats.org/officeDocument/2006/relationships/slide" Target="slides/slide2011.xml"/><Relationship Id="rId2969" Type="http://schemas.openxmlformats.org/officeDocument/2006/relationships/slide" Target="slides/slide2968.xml"/><Relationship Id="rId1778" Type="http://schemas.openxmlformats.org/officeDocument/2006/relationships/slide" Target="slides/slide1777.xml"/><Relationship Id="rId1985" Type="http://schemas.openxmlformats.org/officeDocument/2006/relationships/slide" Target="slides/slide1984.xml"/><Relationship Id="rId2829" Type="http://schemas.openxmlformats.org/officeDocument/2006/relationships/slide" Target="slides/slide2828.xml"/><Relationship Id="rId4184" Type="http://schemas.openxmlformats.org/officeDocument/2006/relationships/slide" Target="slides/slide4183.xml"/><Relationship Id="rId4391" Type="http://schemas.openxmlformats.org/officeDocument/2006/relationships/slide" Target="slides/slide4390.xml"/><Relationship Id="rId5028" Type="http://schemas.openxmlformats.org/officeDocument/2006/relationships/slide" Target="slides/slide5027.xml"/><Relationship Id="rId1638" Type="http://schemas.openxmlformats.org/officeDocument/2006/relationships/slide" Target="slides/slide1637.xml"/><Relationship Id="rId4044" Type="http://schemas.openxmlformats.org/officeDocument/2006/relationships/slide" Target="slides/slide4043.xml"/><Relationship Id="rId4251" Type="http://schemas.openxmlformats.org/officeDocument/2006/relationships/slide" Target="slides/slide4250.xml"/><Relationship Id="rId1845" Type="http://schemas.openxmlformats.org/officeDocument/2006/relationships/slide" Target="slides/slide1844.xml"/><Relationship Id="rId3060" Type="http://schemas.openxmlformats.org/officeDocument/2006/relationships/slide" Target="slides/slide3059.xml"/><Relationship Id="rId4111" Type="http://schemas.openxmlformats.org/officeDocument/2006/relationships/slide" Target="slides/slide4110.xml"/><Relationship Id="rId1705" Type="http://schemas.openxmlformats.org/officeDocument/2006/relationships/slide" Target="slides/slide1704.xml"/><Relationship Id="rId1912" Type="http://schemas.openxmlformats.org/officeDocument/2006/relationships/slide" Target="slides/slide1911.xml"/><Relationship Id="rId3877" Type="http://schemas.openxmlformats.org/officeDocument/2006/relationships/slide" Target="slides/slide3876.xml"/><Relationship Id="rId4928" Type="http://schemas.openxmlformats.org/officeDocument/2006/relationships/slide" Target="slides/slide4927.xml"/><Relationship Id="rId798" Type="http://schemas.openxmlformats.org/officeDocument/2006/relationships/slide" Target="slides/slide797.xml"/><Relationship Id="rId2479" Type="http://schemas.openxmlformats.org/officeDocument/2006/relationships/slide" Target="slides/slide2478.xml"/><Relationship Id="rId2686" Type="http://schemas.openxmlformats.org/officeDocument/2006/relationships/slide" Target="slides/slide2685.xml"/><Relationship Id="rId2893" Type="http://schemas.openxmlformats.org/officeDocument/2006/relationships/slide" Target="slides/slide2892.xml"/><Relationship Id="rId3737" Type="http://schemas.openxmlformats.org/officeDocument/2006/relationships/slide" Target="slides/slide3736.xml"/><Relationship Id="rId3944" Type="http://schemas.openxmlformats.org/officeDocument/2006/relationships/slide" Target="slides/slide3943.xml"/><Relationship Id="rId658" Type="http://schemas.openxmlformats.org/officeDocument/2006/relationships/slide" Target="slides/slide657.xml"/><Relationship Id="rId865" Type="http://schemas.openxmlformats.org/officeDocument/2006/relationships/slide" Target="slides/slide864.xml"/><Relationship Id="rId1288" Type="http://schemas.openxmlformats.org/officeDocument/2006/relationships/slide" Target="slides/slide1287.xml"/><Relationship Id="rId1495" Type="http://schemas.openxmlformats.org/officeDocument/2006/relationships/slide" Target="slides/slide1494.xml"/><Relationship Id="rId2339" Type="http://schemas.openxmlformats.org/officeDocument/2006/relationships/slide" Target="slides/slide2338.xml"/><Relationship Id="rId2546" Type="http://schemas.openxmlformats.org/officeDocument/2006/relationships/slide" Target="slides/slide2545.xml"/><Relationship Id="rId2753" Type="http://schemas.openxmlformats.org/officeDocument/2006/relationships/slide" Target="slides/slide2752.xml"/><Relationship Id="rId2960" Type="http://schemas.openxmlformats.org/officeDocument/2006/relationships/slide" Target="slides/slide2959.xml"/><Relationship Id="rId3804" Type="http://schemas.openxmlformats.org/officeDocument/2006/relationships/slide" Target="slides/slide3803.xml"/><Relationship Id="rId518" Type="http://schemas.openxmlformats.org/officeDocument/2006/relationships/slide" Target="slides/slide517.xml"/><Relationship Id="rId725" Type="http://schemas.openxmlformats.org/officeDocument/2006/relationships/slide" Target="slides/slide724.xml"/><Relationship Id="rId932" Type="http://schemas.openxmlformats.org/officeDocument/2006/relationships/slide" Target="slides/slide931.xml"/><Relationship Id="rId1148" Type="http://schemas.openxmlformats.org/officeDocument/2006/relationships/slide" Target="slides/slide1147.xml"/><Relationship Id="rId1355" Type="http://schemas.openxmlformats.org/officeDocument/2006/relationships/slide" Target="slides/slide1354.xml"/><Relationship Id="rId1562" Type="http://schemas.openxmlformats.org/officeDocument/2006/relationships/slide" Target="slides/slide1561.xml"/><Relationship Id="rId2406" Type="http://schemas.openxmlformats.org/officeDocument/2006/relationships/slide" Target="slides/slide2405.xml"/><Relationship Id="rId2613" Type="http://schemas.openxmlformats.org/officeDocument/2006/relationships/slide" Target="slides/slide2612.xml"/><Relationship Id="rId1008" Type="http://schemas.openxmlformats.org/officeDocument/2006/relationships/slide" Target="slides/slide1007.xml"/><Relationship Id="rId1215" Type="http://schemas.openxmlformats.org/officeDocument/2006/relationships/slide" Target="slides/slide1214.xml"/><Relationship Id="rId1422" Type="http://schemas.openxmlformats.org/officeDocument/2006/relationships/slide" Target="slides/slide1421.xml"/><Relationship Id="rId2820" Type="http://schemas.openxmlformats.org/officeDocument/2006/relationships/slide" Target="slides/slide2819.xml"/><Relationship Id="rId4578" Type="http://schemas.openxmlformats.org/officeDocument/2006/relationships/slide" Target="slides/slide4577.xml"/><Relationship Id="rId61" Type="http://schemas.openxmlformats.org/officeDocument/2006/relationships/slide" Target="slides/slide60.xml"/><Relationship Id="rId3387" Type="http://schemas.openxmlformats.org/officeDocument/2006/relationships/slide" Target="slides/slide3386.xml"/><Relationship Id="rId4785" Type="http://schemas.openxmlformats.org/officeDocument/2006/relationships/slide" Target="slides/slide4784.xml"/><Relationship Id="rId4992" Type="http://schemas.openxmlformats.org/officeDocument/2006/relationships/slide" Target="slides/slide4991.xml"/><Relationship Id="rId2196" Type="http://schemas.openxmlformats.org/officeDocument/2006/relationships/slide" Target="slides/slide2195.xml"/><Relationship Id="rId3594" Type="http://schemas.openxmlformats.org/officeDocument/2006/relationships/slide" Target="slides/slide3593.xml"/><Relationship Id="rId4438" Type="http://schemas.openxmlformats.org/officeDocument/2006/relationships/slide" Target="slides/slide4437.xml"/><Relationship Id="rId4645" Type="http://schemas.openxmlformats.org/officeDocument/2006/relationships/slide" Target="slides/slide4644.xml"/><Relationship Id="rId4852" Type="http://schemas.openxmlformats.org/officeDocument/2006/relationships/slide" Target="slides/slide4851.xml"/><Relationship Id="rId168" Type="http://schemas.openxmlformats.org/officeDocument/2006/relationships/slide" Target="slides/slide167.xml"/><Relationship Id="rId3247" Type="http://schemas.openxmlformats.org/officeDocument/2006/relationships/slide" Target="slides/slide3246.xml"/><Relationship Id="rId3454" Type="http://schemas.openxmlformats.org/officeDocument/2006/relationships/slide" Target="slides/slide3453.xml"/><Relationship Id="rId3661" Type="http://schemas.openxmlformats.org/officeDocument/2006/relationships/slide" Target="slides/slide3660.xml"/><Relationship Id="rId4505" Type="http://schemas.openxmlformats.org/officeDocument/2006/relationships/slide" Target="slides/slide4504.xml"/><Relationship Id="rId4712" Type="http://schemas.openxmlformats.org/officeDocument/2006/relationships/slide" Target="slides/slide4711.xml"/><Relationship Id="rId375" Type="http://schemas.openxmlformats.org/officeDocument/2006/relationships/slide" Target="slides/slide374.xml"/><Relationship Id="rId582" Type="http://schemas.openxmlformats.org/officeDocument/2006/relationships/slide" Target="slides/slide581.xml"/><Relationship Id="rId2056" Type="http://schemas.openxmlformats.org/officeDocument/2006/relationships/slide" Target="slides/slide2055.xml"/><Relationship Id="rId2263" Type="http://schemas.openxmlformats.org/officeDocument/2006/relationships/slide" Target="slides/slide2262.xml"/><Relationship Id="rId2470" Type="http://schemas.openxmlformats.org/officeDocument/2006/relationships/slide" Target="slides/slide2469.xml"/><Relationship Id="rId3107" Type="http://schemas.openxmlformats.org/officeDocument/2006/relationships/slide" Target="slides/slide3106.xml"/><Relationship Id="rId3314" Type="http://schemas.openxmlformats.org/officeDocument/2006/relationships/slide" Target="slides/slide3313.xml"/><Relationship Id="rId3521" Type="http://schemas.openxmlformats.org/officeDocument/2006/relationships/slide" Target="slides/slide3520.xml"/><Relationship Id="rId235" Type="http://schemas.openxmlformats.org/officeDocument/2006/relationships/slide" Target="slides/slide234.xml"/><Relationship Id="rId442" Type="http://schemas.openxmlformats.org/officeDocument/2006/relationships/slide" Target="slides/slide441.xml"/><Relationship Id="rId1072" Type="http://schemas.openxmlformats.org/officeDocument/2006/relationships/slide" Target="slides/slide1071.xml"/><Relationship Id="rId2123" Type="http://schemas.openxmlformats.org/officeDocument/2006/relationships/slide" Target="slides/slide2122.xml"/><Relationship Id="rId2330" Type="http://schemas.openxmlformats.org/officeDocument/2006/relationships/slide" Target="slides/slide2329.xml"/><Relationship Id="rId302" Type="http://schemas.openxmlformats.org/officeDocument/2006/relationships/slide" Target="slides/slide301.xml"/><Relationship Id="rId4088" Type="http://schemas.openxmlformats.org/officeDocument/2006/relationships/slide" Target="slides/slide4087.xml"/><Relationship Id="rId4295" Type="http://schemas.openxmlformats.org/officeDocument/2006/relationships/slide" Target="slides/slide4294.xml"/><Relationship Id="rId1889" Type="http://schemas.openxmlformats.org/officeDocument/2006/relationships/slide" Target="slides/slide1888.xml"/><Relationship Id="rId4155" Type="http://schemas.openxmlformats.org/officeDocument/2006/relationships/slide" Target="slides/slide4154.xml"/><Relationship Id="rId4362" Type="http://schemas.openxmlformats.org/officeDocument/2006/relationships/slide" Target="slides/slide4361.xml"/><Relationship Id="rId1749" Type="http://schemas.openxmlformats.org/officeDocument/2006/relationships/slide" Target="slides/slide1748.xml"/><Relationship Id="rId1956" Type="http://schemas.openxmlformats.org/officeDocument/2006/relationships/slide" Target="slides/slide1955.xml"/><Relationship Id="rId3171" Type="http://schemas.openxmlformats.org/officeDocument/2006/relationships/slide" Target="slides/slide3170.xml"/><Relationship Id="rId4015" Type="http://schemas.openxmlformats.org/officeDocument/2006/relationships/slide" Target="slides/slide4014.xml"/><Relationship Id="rId1609" Type="http://schemas.openxmlformats.org/officeDocument/2006/relationships/slide" Target="slides/slide1608.xml"/><Relationship Id="rId1816" Type="http://schemas.openxmlformats.org/officeDocument/2006/relationships/slide" Target="slides/slide1815.xml"/><Relationship Id="rId4222" Type="http://schemas.openxmlformats.org/officeDocument/2006/relationships/slide" Target="slides/slide4221.xml"/><Relationship Id="rId3031" Type="http://schemas.openxmlformats.org/officeDocument/2006/relationships/slide" Target="slides/slide3030.xml"/><Relationship Id="rId3988" Type="http://schemas.openxmlformats.org/officeDocument/2006/relationships/slide" Target="slides/slide3987.xml"/><Relationship Id="rId2797" Type="http://schemas.openxmlformats.org/officeDocument/2006/relationships/slide" Target="slides/slide2796.xml"/><Relationship Id="rId3848" Type="http://schemas.openxmlformats.org/officeDocument/2006/relationships/slide" Target="slides/slide3847.xml"/><Relationship Id="rId769" Type="http://schemas.openxmlformats.org/officeDocument/2006/relationships/slide" Target="slides/slide768.xml"/><Relationship Id="rId976" Type="http://schemas.openxmlformats.org/officeDocument/2006/relationships/slide" Target="slides/slide975.xml"/><Relationship Id="rId1399" Type="http://schemas.openxmlformats.org/officeDocument/2006/relationships/slide" Target="slides/slide1398.xml"/><Relationship Id="rId2657" Type="http://schemas.openxmlformats.org/officeDocument/2006/relationships/slide" Target="slides/slide2656.xml"/><Relationship Id="rId5063" Type="http://schemas.openxmlformats.org/officeDocument/2006/relationships/slide" Target="slides/slide5062.xml"/><Relationship Id="rId629" Type="http://schemas.openxmlformats.org/officeDocument/2006/relationships/slide" Target="slides/slide628.xml"/><Relationship Id="rId1259" Type="http://schemas.openxmlformats.org/officeDocument/2006/relationships/slide" Target="slides/slide1258.xml"/><Relationship Id="rId1466" Type="http://schemas.openxmlformats.org/officeDocument/2006/relationships/slide" Target="slides/slide1465.xml"/><Relationship Id="rId2864" Type="http://schemas.openxmlformats.org/officeDocument/2006/relationships/slide" Target="slides/slide2863.xml"/><Relationship Id="rId3708" Type="http://schemas.openxmlformats.org/officeDocument/2006/relationships/slide" Target="slides/slide3707.xml"/><Relationship Id="rId3915" Type="http://schemas.openxmlformats.org/officeDocument/2006/relationships/slide" Target="slides/slide3914.xml"/><Relationship Id="rId836" Type="http://schemas.openxmlformats.org/officeDocument/2006/relationships/slide" Target="slides/slide835.xml"/><Relationship Id="rId1119" Type="http://schemas.openxmlformats.org/officeDocument/2006/relationships/slide" Target="slides/slide1118.xml"/><Relationship Id="rId1673" Type="http://schemas.openxmlformats.org/officeDocument/2006/relationships/slide" Target="slides/slide1672.xml"/><Relationship Id="rId1880" Type="http://schemas.openxmlformats.org/officeDocument/2006/relationships/slide" Target="slides/slide1879.xml"/><Relationship Id="rId2517" Type="http://schemas.openxmlformats.org/officeDocument/2006/relationships/slide" Target="slides/slide2516.xml"/><Relationship Id="rId2724" Type="http://schemas.openxmlformats.org/officeDocument/2006/relationships/slide" Target="slides/slide2723.xml"/><Relationship Id="rId2931" Type="http://schemas.openxmlformats.org/officeDocument/2006/relationships/slide" Target="slides/slide2930.xml"/><Relationship Id="rId903" Type="http://schemas.openxmlformats.org/officeDocument/2006/relationships/slide" Target="slides/slide902.xml"/><Relationship Id="rId1326" Type="http://schemas.openxmlformats.org/officeDocument/2006/relationships/slide" Target="slides/slide1325.xml"/><Relationship Id="rId1533" Type="http://schemas.openxmlformats.org/officeDocument/2006/relationships/slide" Target="slides/slide1532.xml"/><Relationship Id="rId1740" Type="http://schemas.openxmlformats.org/officeDocument/2006/relationships/slide" Target="slides/slide1739.xml"/><Relationship Id="rId4689" Type="http://schemas.openxmlformats.org/officeDocument/2006/relationships/slide" Target="slides/slide4688.xml"/><Relationship Id="rId4896" Type="http://schemas.openxmlformats.org/officeDocument/2006/relationships/slide" Target="slides/slide4895.xml"/><Relationship Id="rId32" Type="http://schemas.openxmlformats.org/officeDocument/2006/relationships/slide" Target="slides/slide31.xml"/><Relationship Id="rId1600" Type="http://schemas.openxmlformats.org/officeDocument/2006/relationships/slide" Target="slides/slide1599.xml"/><Relationship Id="rId3498" Type="http://schemas.openxmlformats.org/officeDocument/2006/relationships/slide" Target="slides/slide3497.xml"/><Relationship Id="rId4549" Type="http://schemas.openxmlformats.org/officeDocument/2006/relationships/slide" Target="slides/slide4548.xml"/><Relationship Id="rId4756" Type="http://schemas.openxmlformats.org/officeDocument/2006/relationships/slide" Target="slides/slide4755.xml"/><Relationship Id="rId4963" Type="http://schemas.openxmlformats.org/officeDocument/2006/relationships/slide" Target="slides/slide4962.xml"/><Relationship Id="rId3358" Type="http://schemas.openxmlformats.org/officeDocument/2006/relationships/slide" Target="slides/slide3357.xml"/><Relationship Id="rId3565" Type="http://schemas.openxmlformats.org/officeDocument/2006/relationships/slide" Target="slides/slide3564.xml"/><Relationship Id="rId3772" Type="http://schemas.openxmlformats.org/officeDocument/2006/relationships/slide" Target="slides/slide3771.xml"/><Relationship Id="rId4409" Type="http://schemas.openxmlformats.org/officeDocument/2006/relationships/slide" Target="slides/slide4408.xml"/><Relationship Id="rId4616" Type="http://schemas.openxmlformats.org/officeDocument/2006/relationships/slide" Target="slides/slide4615.xml"/><Relationship Id="rId4823" Type="http://schemas.openxmlformats.org/officeDocument/2006/relationships/slide" Target="slides/slide4822.xml"/><Relationship Id="rId279" Type="http://schemas.openxmlformats.org/officeDocument/2006/relationships/slide" Target="slides/slide278.xml"/><Relationship Id="rId486" Type="http://schemas.openxmlformats.org/officeDocument/2006/relationships/slide" Target="slides/slide485.xml"/><Relationship Id="rId693" Type="http://schemas.openxmlformats.org/officeDocument/2006/relationships/slide" Target="slides/slide692.xml"/><Relationship Id="rId2167" Type="http://schemas.openxmlformats.org/officeDocument/2006/relationships/slide" Target="slides/slide2166.xml"/><Relationship Id="rId2374" Type="http://schemas.openxmlformats.org/officeDocument/2006/relationships/slide" Target="slides/slide2373.xml"/><Relationship Id="rId2581" Type="http://schemas.openxmlformats.org/officeDocument/2006/relationships/slide" Target="slides/slide2580.xml"/><Relationship Id="rId3218" Type="http://schemas.openxmlformats.org/officeDocument/2006/relationships/slide" Target="slides/slide3217.xml"/><Relationship Id="rId3425" Type="http://schemas.openxmlformats.org/officeDocument/2006/relationships/slide" Target="slides/slide3424.xml"/><Relationship Id="rId3632" Type="http://schemas.openxmlformats.org/officeDocument/2006/relationships/slide" Target="slides/slide3631.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slide" Target="slides/slide552.xml"/><Relationship Id="rId760" Type="http://schemas.openxmlformats.org/officeDocument/2006/relationships/slide" Target="slides/slide759.xml"/><Relationship Id="rId1183" Type="http://schemas.openxmlformats.org/officeDocument/2006/relationships/slide" Target="slides/slide1182.xml"/><Relationship Id="rId1390" Type="http://schemas.openxmlformats.org/officeDocument/2006/relationships/slide" Target="slides/slide1389.xml"/><Relationship Id="rId2027" Type="http://schemas.openxmlformats.org/officeDocument/2006/relationships/slide" Target="slides/slide2026.xml"/><Relationship Id="rId2234" Type="http://schemas.openxmlformats.org/officeDocument/2006/relationships/slide" Target="slides/slide2233.xml"/><Relationship Id="rId2441" Type="http://schemas.openxmlformats.org/officeDocument/2006/relationships/slide" Target="slides/slide2440.xml"/><Relationship Id="rId206" Type="http://schemas.openxmlformats.org/officeDocument/2006/relationships/slide" Target="slides/slide205.xml"/><Relationship Id="rId413" Type="http://schemas.openxmlformats.org/officeDocument/2006/relationships/slide" Target="slides/slide412.xml"/><Relationship Id="rId1043" Type="http://schemas.openxmlformats.org/officeDocument/2006/relationships/slide" Target="slides/slide1042.xml"/><Relationship Id="rId4199" Type="http://schemas.openxmlformats.org/officeDocument/2006/relationships/slide" Target="slides/slide4198.xml"/><Relationship Id="rId620" Type="http://schemas.openxmlformats.org/officeDocument/2006/relationships/slide" Target="slides/slide619.xml"/><Relationship Id="rId1250" Type="http://schemas.openxmlformats.org/officeDocument/2006/relationships/slide" Target="slides/slide1249.xml"/><Relationship Id="rId2301" Type="http://schemas.openxmlformats.org/officeDocument/2006/relationships/slide" Target="slides/slide2300.xml"/><Relationship Id="rId4059" Type="http://schemas.openxmlformats.org/officeDocument/2006/relationships/slide" Target="slides/slide4058.xml"/><Relationship Id="rId1110" Type="http://schemas.openxmlformats.org/officeDocument/2006/relationships/slide" Target="slides/slide1109.xml"/><Relationship Id="rId4266" Type="http://schemas.openxmlformats.org/officeDocument/2006/relationships/slide" Target="slides/slide4265.xml"/><Relationship Id="rId4473" Type="http://schemas.openxmlformats.org/officeDocument/2006/relationships/slide" Target="slides/slide4472.xml"/><Relationship Id="rId4680" Type="http://schemas.openxmlformats.org/officeDocument/2006/relationships/slide" Target="slides/slide4679.xml"/><Relationship Id="rId1927" Type="http://schemas.openxmlformats.org/officeDocument/2006/relationships/slide" Target="slides/slide1926.xml"/><Relationship Id="rId3075" Type="http://schemas.openxmlformats.org/officeDocument/2006/relationships/slide" Target="slides/slide3074.xml"/><Relationship Id="rId3282" Type="http://schemas.openxmlformats.org/officeDocument/2006/relationships/slide" Target="slides/slide3281.xml"/><Relationship Id="rId4126" Type="http://schemas.openxmlformats.org/officeDocument/2006/relationships/slide" Target="slides/slide4125.xml"/><Relationship Id="rId4333" Type="http://schemas.openxmlformats.org/officeDocument/2006/relationships/slide" Target="slides/slide4332.xml"/><Relationship Id="rId4540" Type="http://schemas.openxmlformats.org/officeDocument/2006/relationships/slide" Target="slides/slide4539.xml"/><Relationship Id="rId2091" Type="http://schemas.openxmlformats.org/officeDocument/2006/relationships/slide" Target="slides/slide2090.xml"/><Relationship Id="rId3142" Type="http://schemas.openxmlformats.org/officeDocument/2006/relationships/slide" Target="slides/slide3141.xml"/><Relationship Id="rId4400" Type="http://schemas.openxmlformats.org/officeDocument/2006/relationships/slide" Target="slides/slide4399.xml"/><Relationship Id="rId270" Type="http://schemas.openxmlformats.org/officeDocument/2006/relationships/slide" Target="slides/slide269.xml"/><Relationship Id="rId3002" Type="http://schemas.openxmlformats.org/officeDocument/2006/relationships/slide" Target="slides/slide3001.xml"/><Relationship Id="rId130" Type="http://schemas.openxmlformats.org/officeDocument/2006/relationships/slide" Target="slides/slide129.xml"/><Relationship Id="rId3959" Type="http://schemas.openxmlformats.org/officeDocument/2006/relationships/slide" Target="slides/slide3958.xml"/><Relationship Id="rId2768" Type="http://schemas.openxmlformats.org/officeDocument/2006/relationships/slide" Target="slides/slide2767.xml"/><Relationship Id="rId2975" Type="http://schemas.openxmlformats.org/officeDocument/2006/relationships/slide" Target="slides/slide2974.xml"/><Relationship Id="rId3819" Type="http://schemas.openxmlformats.org/officeDocument/2006/relationships/slide" Target="slides/slide3818.xml"/><Relationship Id="rId5034" Type="http://schemas.openxmlformats.org/officeDocument/2006/relationships/slide" Target="slides/slide5033.xml"/><Relationship Id="rId947" Type="http://schemas.openxmlformats.org/officeDocument/2006/relationships/slide" Target="slides/slide946.xml"/><Relationship Id="rId1577" Type="http://schemas.openxmlformats.org/officeDocument/2006/relationships/slide" Target="slides/slide1576.xml"/><Relationship Id="rId1784" Type="http://schemas.openxmlformats.org/officeDocument/2006/relationships/slide" Target="slides/slide1783.xml"/><Relationship Id="rId1991" Type="http://schemas.openxmlformats.org/officeDocument/2006/relationships/slide" Target="slides/slide1990.xml"/><Relationship Id="rId2628" Type="http://schemas.openxmlformats.org/officeDocument/2006/relationships/slide" Target="slides/slide2627.xml"/><Relationship Id="rId2835" Type="http://schemas.openxmlformats.org/officeDocument/2006/relationships/slide" Target="slides/slide2834.xml"/><Relationship Id="rId4190" Type="http://schemas.openxmlformats.org/officeDocument/2006/relationships/slide" Target="slides/slide4189.xml"/><Relationship Id="rId76" Type="http://schemas.openxmlformats.org/officeDocument/2006/relationships/slide" Target="slides/slide75.xml"/><Relationship Id="rId807" Type="http://schemas.openxmlformats.org/officeDocument/2006/relationships/slide" Target="slides/slide806.xml"/><Relationship Id="rId1437" Type="http://schemas.openxmlformats.org/officeDocument/2006/relationships/slide" Target="slides/slide1436.xml"/><Relationship Id="rId1644" Type="http://schemas.openxmlformats.org/officeDocument/2006/relationships/slide" Target="slides/slide1643.xml"/><Relationship Id="rId1851" Type="http://schemas.openxmlformats.org/officeDocument/2006/relationships/slide" Target="slides/slide1850.xml"/><Relationship Id="rId2902" Type="http://schemas.openxmlformats.org/officeDocument/2006/relationships/slide" Target="slides/slide2901.xml"/><Relationship Id="rId4050" Type="http://schemas.openxmlformats.org/officeDocument/2006/relationships/slide" Target="slides/slide4049.xml"/><Relationship Id="rId1504" Type="http://schemas.openxmlformats.org/officeDocument/2006/relationships/slide" Target="slides/slide1503.xml"/><Relationship Id="rId1711" Type="http://schemas.openxmlformats.org/officeDocument/2006/relationships/slide" Target="slides/slide1710.xml"/><Relationship Id="rId4867" Type="http://schemas.openxmlformats.org/officeDocument/2006/relationships/slide" Target="slides/slide4866.xml"/><Relationship Id="rId3469" Type="http://schemas.openxmlformats.org/officeDocument/2006/relationships/slide" Target="slides/slide3468.xml"/><Relationship Id="rId3676" Type="http://schemas.openxmlformats.org/officeDocument/2006/relationships/slide" Target="slides/slide3675.xml"/><Relationship Id="rId597" Type="http://schemas.openxmlformats.org/officeDocument/2006/relationships/slide" Target="slides/slide596.xml"/><Relationship Id="rId2278" Type="http://schemas.openxmlformats.org/officeDocument/2006/relationships/slide" Target="slides/slide2277.xml"/><Relationship Id="rId2485" Type="http://schemas.openxmlformats.org/officeDocument/2006/relationships/slide" Target="slides/slide2484.xml"/><Relationship Id="rId3329" Type="http://schemas.openxmlformats.org/officeDocument/2006/relationships/slide" Target="slides/slide3328.xml"/><Relationship Id="rId3883" Type="http://schemas.openxmlformats.org/officeDocument/2006/relationships/slide" Target="slides/slide3882.xml"/><Relationship Id="rId4727" Type="http://schemas.openxmlformats.org/officeDocument/2006/relationships/slide" Target="slides/slide4726.xml"/><Relationship Id="rId4934" Type="http://schemas.openxmlformats.org/officeDocument/2006/relationships/slide" Target="slides/slide4933.xml"/><Relationship Id="rId457" Type="http://schemas.openxmlformats.org/officeDocument/2006/relationships/slide" Target="slides/slide456.xml"/><Relationship Id="rId1087" Type="http://schemas.openxmlformats.org/officeDocument/2006/relationships/slide" Target="slides/slide1086.xml"/><Relationship Id="rId1294" Type="http://schemas.openxmlformats.org/officeDocument/2006/relationships/slide" Target="slides/slide1293.xml"/><Relationship Id="rId2138" Type="http://schemas.openxmlformats.org/officeDocument/2006/relationships/slide" Target="slides/slide2137.xml"/><Relationship Id="rId2692" Type="http://schemas.openxmlformats.org/officeDocument/2006/relationships/slide" Target="slides/slide2691.xml"/><Relationship Id="rId3536" Type="http://schemas.openxmlformats.org/officeDocument/2006/relationships/slide" Target="slides/slide3535.xml"/><Relationship Id="rId3743" Type="http://schemas.openxmlformats.org/officeDocument/2006/relationships/slide" Target="slides/slide3742.xml"/><Relationship Id="rId3950" Type="http://schemas.openxmlformats.org/officeDocument/2006/relationships/slide" Target="slides/slide3949.xml"/><Relationship Id="rId664" Type="http://schemas.openxmlformats.org/officeDocument/2006/relationships/slide" Target="slides/slide663.xml"/><Relationship Id="rId871" Type="http://schemas.openxmlformats.org/officeDocument/2006/relationships/slide" Target="slides/slide870.xml"/><Relationship Id="rId2345" Type="http://schemas.openxmlformats.org/officeDocument/2006/relationships/slide" Target="slides/slide2344.xml"/><Relationship Id="rId2552" Type="http://schemas.openxmlformats.org/officeDocument/2006/relationships/slide" Target="slides/slide2551.xml"/><Relationship Id="rId3603" Type="http://schemas.openxmlformats.org/officeDocument/2006/relationships/slide" Target="slides/slide3602.xml"/><Relationship Id="rId3810" Type="http://schemas.openxmlformats.org/officeDocument/2006/relationships/slide" Target="slides/slide3809.xml"/><Relationship Id="rId317" Type="http://schemas.openxmlformats.org/officeDocument/2006/relationships/slide" Target="slides/slide316.xml"/><Relationship Id="rId524" Type="http://schemas.openxmlformats.org/officeDocument/2006/relationships/slide" Target="slides/slide523.xml"/><Relationship Id="rId731" Type="http://schemas.openxmlformats.org/officeDocument/2006/relationships/slide" Target="slides/slide730.xml"/><Relationship Id="rId1154" Type="http://schemas.openxmlformats.org/officeDocument/2006/relationships/slide" Target="slides/slide1153.xml"/><Relationship Id="rId1361" Type="http://schemas.openxmlformats.org/officeDocument/2006/relationships/slide" Target="slides/slide1360.xml"/><Relationship Id="rId2205" Type="http://schemas.openxmlformats.org/officeDocument/2006/relationships/slide" Target="slides/slide2204.xml"/><Relationship Id="rId2412" Type="http://schemas.openxmlformats.org/officeDocument/2006/relationships/slide" Target="slides/slide2411.xml"/><Relationship Id="rId1014" Type="http://schemas.openxmlformats.org/officeDocument/2006/relationships/slide" Target="slides/slide1013.xml"/><Relationship Id="rId1221" Type="http://schemas.openxmlformats.org/officeDocument/2006/relationships/slide" Target="slides/slide1220.xml"/><Relationship Id="rId4377" Type="http://schemas.openxmlformats.org/officeDocument/2006/relationships/slide" Target="slides/slide4376.xml"/><Relationship Id="rId4584" Type="http://schemas.openxmlformats.org/officeDocument/2006/relationships/slide" Target="slides/slide4583.xml"/><Relationship Id="rId4791" Type="http://schemas.openxmlformats.org/officeDocument/2006/relationships/slide" Target="slides/slide4790.xml"/><Relationship Id="rId3186" Type="http://schemas.openxmlformats.org/officeDocument/2006/relationships/slide" Target="slides/slide3185.xml"/><Relationship Id="rId3393" Type="http://schemas.openxmlformats.org/officeDocument/2006/relationships/slide" Target="slides/slide3392.xml"/><Relationship Id="rId4237" Type="http://schemas.openxmlformats.org/officeDocument/2006/relationships/slide" Target="slides/slide4236.xml"/><Relationship Id="rId4444" Type="http://schemas.openxmlformats.org/officeDocument/2006/relationships/slide" Target="slides/slide4443.xml"/><Relationship Id="rId4651" Type="http://schemas.openxmlformats.org/officeDocument/2006/relationships/slide" Target="slides/slide4650.xml"/><Relationship Id="rId3046" Type="http://schemas.openxmlformats.org/officeDocument/2006/relationships/slide" Target="slides/slide3045.xml"/><Relationship Id="rId3253" Type="http://schemas.openxmlformats.org/officeDocument/2006/relationships/slide" Target="slides/slide3252.xml"/><Relationship Id="rId3460" Type="http://schemas.openxmlformats.org/officeDocument/2006/relationships/slide" Target="slides/slide3459.xml"/><Relationship Id="rId4304" Type="http://schemas.openxmlformats.org/officeDocument/2006/relationships/slide" Target="slides/slide4303.xml"/><Relationship Id="rId174" Type="http://schemas.openxmlformats.org/officeDocument/2006/relationships/slide" Target="slides/slide173.xml"/><Relationship Id="rId381" Type="http://schemas.openxmlformats.org/officeDocument/2006/relationships/slide" Target="slides/slide380.xml"/><Relationship Id="rId2062" Type="http://schemas.openxmlformats.org/officeDocument/2006/relationships/slide" Target="slides/slide2061.xml"/><Relationship Id="rId3113" Type="http://schemas.openxmlformats.org/officeDocument/2006/relationships/slide" Target="slides/slide3112.xml"/><Relationship Id="rId4511" Type="http://schemas.openxmlformats.org/officeDocument/2006/relationships/slide" Target="slides/slide4510.xml"/><Relationship Id="rId241" Type="http://schemas.openxmlformats.org/officeDocument/2006/relationships/slide" Target="slides/slide240.xml"/><Relationship Id="rId3320" Type="http://schemas.openxmlformats.org/officeDocument/2006/relationships/slide" Target="slides/slide3319.xml"/><Relationship Id="rId5078" Type="http://schemas.openxmlformats.org/officeDocument/2006/relationships/slide" Target="slides/slide5077.xml"/><Relationship Id="rId2879" Type="http://schemas.openxmlformats.org/officeDocument/2006/relationships/slide" Target="slides/slide2878.xml"/><Relationship Id="rId101" Type="http://schemas.openxmlformats.org/officeDocument/2006/relationships/slide" Target="slides/slide100.xml"/><Relationship Id="rId1688" Type="http://schemas.openxmlformats.org/officeDocument/2006/relationships/slide" Target="slides/slide1687.xml"/><Relationship Id="rId1895" Type="http://schemas.openxmlformats.org/officeDocument/2006/relationships/slide" Target="slides/slide1894.xml"/><Relationship Id="rId2739" Type="http://schemas.openxmlformats.org/officeDocument/2006/relationships/slide" Target="slides/slide2738.xml"/><Relationship Id="rId2946" Type="http://schemas.openxmlformats.org/officeDocument/2006/relationships/slide" Target="slides/slide2945.xml"/><Relationship Id="rId4094" Type="http://schemas.openxmlformats.org/officeDocument/2006/relationships/slide" Target="slides/slide4093.xml"/><Relationship Id="rId918" Type="http://schemas.openxmlformats.org/officeDocument/2006/relationships/slide" Target="slides/slide917.xml"/><Relationship Id="rId1548" Type="http://schemas.openxmlformats.org/officeDocument/2006/relationships/slide" Target="slides/slide1547.xml"/><Relationship Id="rId1755" Type="http://schemas.openxmlformats.org/officeDocument/2006/relationships/slide" Target="slides/slide1754.xml"/><Relationship Id="rId4161" Type="http://schemas.openxmlformats.org/officeDocument/2006/relationships/slide" Target="slides/slide4160.xml"/><Relationship Id="rId5005" Type="http://schemas.openxmlformats.org/officeDocument/2006/relationships/slide" Target="slides/slide5004.xml"/><Relationship Id="rId1408" Type="http://schemas.openxmlformats.org/officeDocument/2006/relationships/slide" Target="slides/slide1407.xml"/><Relationship Id="rId1962" Type="http://schemas.openxmlformats.org/officeDocument/2006/relationships/slide" Target="slides/slide1961.xml"/><Relationship Id="rId2806" Type="http://schemas.openxmlformats.org/officeDocument/2006/relationships/slide" Target="slides/slide2805.xml"/><Relationship Id="rId4021" Type="http://schemas.openxmlformats.org/officeDocument/2006/relationships/slide" Target="slides/slide4020.xml"/><Relationship Id="rId47" Type="http://schemas.openxmlformats.org/officeDocument/2006/relationships/slide" Target="slides/slide46.xml"/><Relationship Id="rId1615" Type="http://schemas.openxmlformats.org/officeDocument/2006/relationships/slide" Target="slides/slide1614.xml"/><Relationship Id="rId1822" Type="http://schemas.openxmlformats.org/officeDocument/2006/relationships/slide" Target="slides/slide1821.xml"/><Relationship Id="rId4978" Type="http://schemas.openxmlformats.org/officeDocument/2006/relationships/slide" Target="slides/slide4977.xml"/><Relationship Id="rId3787" Type="http://schemas.openxmlformats.org/officeDocument/2006/relationships/slide" Target="slides/slide3786.xml"/><Relationship Id="rId3994" Type="http://schemas.openxmlformats.org/officeDocument/2006/relationships/slide" Target="slides/slide3993.xml"/><Relationship Id="rId4838" Type="http://schemas.openxmlformats.org/officeDocument/2006/relationships/slide" Target="slides/slide4837.xml"/><Relationship Id="rId2389" Type="http://schemas.openxmlformats.org/officeDocument/2006/relationships/slide" Target="slides/slide2388.xml"/><Relationship Id="rId2596" Type="http://schemas.openxmlformats.org/officeDocument/2006/relationships/slide" Target="slides/slide2595.xml"/><Relationship Id="rId3647" Type="http://schemas.openxmlformats.org/officeDocument/2006/relationships/slide" Target="slides/slide3646.xml"/><Relationship Id="rId3854" Type="http://schemas.openxmlformats.org/officeDocument/2006/relationships/slide" Target="slides/slide3853.xml"/><Relationship Id="rId4905" Type="http://schemas.openxmlformats.org/officeDocument/2006/relationships/slide" Target="slides/slide4904.xml"/><Relationship Id="rId568" Type="http://schemas.openxmlformats.org/officeDocument/2006/relationships/slide" Target="slides/slide567.xml"/><Relationship Id="rId775" Type="http://schemas.openxmlformats.org/officeDocument/2006/relationships/slide" Target="slides/slide774.xml"/><Relationship Id="rId982" Type="http://schemas.openxmlformats.org/officeDocument/2006/relationships/slide" Target="slides/slide981.xml"/><Relationship Id="rId1198" Type="http://schemas.openxmlformats.org/officeDocument/2006/relationships/slide" Target="slides/slide1197.xml"/><Relationship Id="rId2249" Type="http://schemas.openxmlformats.org/officeDocument/2006/relationships/slide" Target="slides/slide2248.xml"/><Relationship Id="rId2456" Type="http://schemas.openxmlformats.org/officeDocument/2006/relationships/slide" Target="slides/slide2455.xml"/><Relationship Id="rId2663" Type="http://schemas.openxmlformats.org/officeDocument/2006/relationships/slide" Target="slides/slide2662.xml"/><Relationship Id="rId2870" Type="http://schemas.openxmlformats.org/officeDocument/2006/relationships/slide" Target="slides/slide2869.xml"/><Relationship Id="rId3507" Type="http://schemas.openxmlformats.org/officeDocument/2006/relationships/slide" Target="slides/slide3506.xml"/><Relationship Id="rId3714" Type="http://schemas.openxmlformats.org/officeDocument/2006/relationships/slide" Target="slides/slide3713.xml"/><Relationship Id="rId3921" Type="http://schemas.openxmlformats.org/officeDocument/2006/relationships/slide" Target="slides/slide3920.xml"/><Relationship Id="rId428" Type="http://schemas.openxmlformats.org/officeDocument/2006/relationships/slide" Target="slides/slide427.xml"/><Relationship Id="rId635" Type="http://schemas.openxmlformats.org/officeDocument/2006/relationships/slide" Target="slides/slide634.xml"/><Relationship Id="rId842" Type="http://schemas.openxmlformats.org/officeDocument/2006/relationships/slide" Target="slides/slide841.xml"/><Relationship Id="rId1058" Type="http://schemas.openxmlformats.org/officeDocument/2006/relationships/slide" Target="slides/slide1057.xml"/><Relationship Id="rId1265" Type="http://schemas.openxmlformats.org/officeDocument/2006/relationships/slide" Target="slides/slide1264.xml"/><Relationship Id="rId1472" Type="http://schemas.openxmlformats.org/officeDocument/2006/relationships/slide" Target="slides/slide1471.xml"/><Relationship Id="rId2109" Type="http://schemas.openxmlformats.org/officeDocument/2006/relationships/slide" Target="slides/slide2108.xml"/><Relationship Id="rId2316" Type="http://schemas.openxmlformats.org/officeDocument/2006/relationships/slide" Target="slides/slide2315.xml"/><Relationship Id="rId2523" Type="http://schemas.openxmlformats.org/officeDocument/2006/relationships/slide" Target="slides/slide2522.xml"/><Relationship Id="rId2730" Type="http://schemas.openxmlformats.org/officeDocument/2006/relationships/slide" Target="slides/slide2729.xml"/><Relationship Id="rId702" Type="http://schemas.openxmlformats.org/officeDocument/2006/relationships/slide" Target="slides/slide701.xml"/><Relationship Id="rId1125" Type="http://schemas.openxmlformats.org/officeDocument/2006/relationships/slide" Target="slides/slide1124.xml"/><Relationship Id="rId1332" Type="http://schemas.openxmlformats.org/officeDocument/2006/relationships/slide" Target="slides/slide1331.xml"/><Relationship Id="rId4488" Type="http://schemas.openxmlformats.org/officeDocument/2006/relationships/slide" Target="slides/slide4487.xml"/><Relationship Id="rId4695" Type="http://schemas.openxmlformats.org/officeDocument/2006/relationships/slide" Target="slides/slide4694.xml"/><Relationship Id="rId3297" Type="http://schemas.openxmlformats.org/officeDocument/2006/relationships/slide" Target="slides/slide3296.xml"/><Relationship Id="rId4348" Type="http://schemas.openxmlformats.org/officeDocument/2006/relationships/slide" Target="slides/slide4347.xml"/><Relationship Id="rId3157" Type="http://schemas.openxmlformats.org/officeDocument/2006/relationships/slide" Target="slides/slide3156.xml"/><Relationship Id="rId4555" Type="http://schemas.openxmlformats.org/officeDocument/2006/relationships/slide" Target="slides/slide4554.xml"/><Relationship Id="rId4762" Type="http://schemas.openxmlformats.org/officeDocument/2006/relationships/slide" Target="slides/slide4761.xml"/><Relationship Id="rId285" Type="http://schemas.openxmlformats.org/officeDocument/2006/relationships/slide" Target="slides/slide284.xml"/><Relationship Id="rId3364" Type="http://schemas.openxmlformats.org/officeDocument/2006/relationships/slide" Target="slides/slide3363.xml"/><Relationship Id="rId3571" Type="http://schemas.openxmlformats.org/officeDocument/2006/relationships/slide" Target="slides/slide3570.xml"/><Relationship Id="rId4208" Type="http://schemas.openxmlformats.org/officeDocument/2006/relationships/slide" Target="slides/slide4207.xml"/><Relationship Id="rId4415" Type="http://schemas.openxmlformats.org/officeDocument/2006/relationships/slide" Target="slides/slide4414.xml"/><Relationship Id="rId4622" Type="http://schemas.openxmlformats.org/officeDocument/2006/relationships/slide" Target="slides/slide4621.xml"/><Relationship Id="rId492" Type="http://schemas.openxmlformats.org/officeDocument/2006/relationships/slide" Target="slides/slide491.xml"/><Relationship Id="rId2173" Type="http://schemas.openxmlformats.org/officeDocument/2006/relationships/slide" Target="slides/slide2172.xml"/><Relationship Id="rId2380" Type="http://schemas.openxmlformats.org/officeDocument/2006/relationships/slide" Target="slides/slide2379.xml"/><Relationship Id="rId3017" Type="http://schemas.openxmlformats.org/officeDocument/2006/relationships/slide" Target="slides/slide3016.xml"/><Relationship Id="rId3224" Type="http://schemas.openxmlformats.org/officeDocument/2006/relationships/slide" Target="slides/slide3223.xml"/><Relationship Id="rId3431" Type="http://schemas.openxmlformats.org/officeDocument/2006/relationships/slide" Target="slides/slide3430.xml"/><Relationship Id="rId145" Type="http://schemas.openxmlformats.org/officeDocument/2006/relationships/slide" Target="slides/slide144.xml"/><Relationship Id="rId352" Type="http://schemas.openxmlformats.org/officeDocument/2006/relationships/slide" Target="slides/slide351.xml"/><Relationship Id="rId2033" Type="http://schemas.openxmlformats.org/officeDocument/2006/relationships/slide" Target="slides/slide2032.xml"/><Relationship Id="rId2240" Type="http://schemas.openxmlformats.org/officeDocument/2006/relationships/slide" Target="slides/slide2239.xml"/><Relationship Id="rId212" Type="http://schemas.openxmlformats.org/officeDocument/2006/relationships/slide" Target="slides/slide211.xml"/><Relationship Id="rId1799" Type="http://schemas.openxmlformats.org/officeDocument/2006/relationships/slide" Target="slides/slide1798.xml"/><Relationship Id="rId2100" Type="http://schemas.openxmlformats.org/officeDocument/2006/relationships/slide" Target="slides/slide2099.xml"/><Relationship Id="rId5049" Type="http://schemas.openxmlformats.org/officeDocument/2006/relationships/slide" Target="slides/slide5048.xml"/><Relationship Id="rId4065" Type="http://schemas.openxmlformats.org/officeDocument/2006/relationships/slide" Target="slides/slide4064.xml"/><Relationship Id="rId4272" Type="http://schemas.openxmlformats.org/officeDocument/2006/relationships/slide" Target="slides/slide4271.xml"/><Relationship Id="rId1659" Type="http://schemas.openxmlformats.org/officeDocument/2006/relationships/slide" Target="slides/slide1658.xml"/><Relationship Id="rId1866" Type="http://schemas.openxmlformats.org/officeDocument/2006/relationships/slide" Target="slides/slide1865.xml"/><Relationship Id="rId2917" Type="http://schemas.openxmlformats.org/officeDocument/2006/relationships/slide" Target="slides/slide2916.xml"/><Relationship Id="rId3081" Type="http://schemas.openxmlformats.org/officeDocument/2006/relationships/slide" Target="slides/slide3080.xml"/><Relationship Id="rId4132" Type="http://schemas.openxmlformats.org/officeDocument/2006/relationships/slide" Target="slides/slide4131.xml"/><Relationship Id="rId1519" Type="http://schemas.openxmlformats.org/officeDocument/2006/relationships/slide" Target="slides/slide1518.xml"/><Relationship Id="rId1726" Type="http://schemas.openxmlformats.org/officeDocument/2006/relationships/slide" Target="slides/slide1725.xml"/><Relationship Id="rId1933" Type="http://schemas.openxmlformats.org/officeDocument/2006/relationships/slide" Target="slides/slide1932.xml"/><Relationship Id="rId18" Type="http://schemas.openxmlformats.org/officeDocument/2006/relationships/slide" Target="slides/slide17.xml"/><Relationship Id="rId3898" Type="http://schemas.openxmlformats.org/officeDocument/2006/relationships/slide" Target="slides/slide3897.xml"/><Relationship Id="rId4949" Type="http://schemas.openxmlformats.org/officeDocument/2006/relationships/slide" Target="slides/slide4948.xml"/><Relationship Id="rId3758" Type="http://schemas.openxmlformats.org/officeDocument/2006/relationships/slide" Target="slides/slide3757.xml"/><Relationship Id="rId3965" Type="http://schemas.openxmlformats.org/officeDocument/2006/relationships/slide" Target="slides/slide3964.xml"/><Relationship Id="rId4809" Type="http://schemas.openxmlformats.org/officeDocument/2006/relationships/slide" Target="slides/slide4808.xml"/><Relationship Id="rId679" Type="http://schemas.openxmlformats.org/officeDocument/2006/relationships/slide" Target="slides/slide678.xml"/><Relationship Id="rId886" Type="http://schemas.openxmlformats.org/officeDocument/2006/relationships/slide" Target="slides/slide885.xml"/><Relationship Id="rId2567" Type="http://schemas.openxmlformats.org/officeDocument/2006/relationships/slide" Target="slides/slide2566.xml"/><Relationship Id="rId2774" Type="http://schemas.openxmlformats.org/officeDocument/2006/relationships/slide" Target="slides/slide2773.xml"/><Relationship Id="rId3618" Type="http://schemas.openxmlformats.org/officeDocument/2006/relationships/slide" Target="slides/slide3617.xml"/><Relationship Id="rId2" Type="http://schemas.openxmlformats.org/officeDocument/2006/relationships/slide" Target="slides/slide1.xml"/><Relationship Id="rId539" Type="http://schemas.openxmlformats.org/officeDocument/2006/relationships/slide" Target="slides/slide538.xml"/><Relationship Id="rId746" Type="http://schemas.openxmlformats.org/officeDocument/2006/relationships/slide" Target="slides/slide745.xml"/><Relationship Id="rId1169" Type="http://schemas.openxmlformats.org/officeDocument/2006/relationships/slide" Target="slides/slide1168.xml"/><Relationship Id="rId1376" Type="http://schemas.openxmlformats.org/officeDocument/2006/relationships/slide" Target="slides/slide1375.xml"/><Relationship Id="rId1583" Type="http://schemas.openxmlformats.org/officeDocument/2006/relationships/slide" Target="slides/slide1582.xml"/><Relationship Id="rId2427" Type="http://schemas.openxmlformats.org/officeDocument/2006/relationships/slide" Target="slides/slide2426.xml"/><Relationship Id="rId2981" Type="http://schemas.openxmlformats.org/officeDocument/2006/relationships/slide" Target="slides/slide2980.xml"/><Relationship Id="rId3825" Type="http://schemas.openxmlformats.org/officeDocument/2006/relationships/slide" Target="slides/slide3824.xml"/><Relationship Id="rId5040" Type="http://schemas.openxmlformats.org/officeDocument/2006/relationships/slide" Target="slides/slide5039.xml"/><Relationship Id="rId953" Type="http://schemas.openxmlformats.org/officeDocument/2006/relationships/slide" Target="slides/slide952.xml"/><Relationship Id="rId1029" Type="http://schemas.openxmlformats.org/officeDocument/2006/relationships/slide" Target="slides/slide1028.xml"/><Relationship Id="rId1236" Type="http://schemas.openxmlformats.org/officeDocument/2006/relationships/slide" Target="slides/slide1235.xml"/><Relationship Id="rId1790" Type="http://schemas.openxmlformats.org/officeDocument/2006/relationships/slide" Target="slides/slide1789.xml"/><Relationship Id="rId2634" Type="http://schemas.openxmlformats.org/officeDocument/2006/relationships/slide" Target="slides/slide2633.xml"/><Relationship Id="rId2841" Type="http://schemas.openxmlformats.org/officeDocument/2006/relationships/slide" Target="slides/slide2840.xml"/><Relationship Id="rId82" Type="http://schemas.openxmlformats.org/officeDocument/2006/relationships/slide" Target="slides/slide81.xml"/><Relationship Id="rId606" Type="http://schemas.openxmlformats.org/officeDocument/2006/relationships/slide" Target="slides/slide605.xml"/><Relationship Id="rId813" Type="http://schemas.openxmlformats.org/officeDocument/2006/relationships/slide" Target="slides/slide812.xml"/><Relationship Id="rId1443" Type="http://schemas.openxmlformats.org/officeDocument/2006/relationships/slide" Target="slides/slide1442.xml"/><Relationship Id="rId1650" Type="http://schemas.openxmlformats.org/officeDocument/2006/relationships/slide" Target="slides/slide1649.xml"/><Relationship Id="rId2701" Type="http://schemas.openxmlformats.org/officeDocument/2006/relationships/slide" Target="slides/slide2700.xml"/><Relationship Id="rId4599" Type="http://schemas.openxmlformats.org/officeDocument/2006/relationships/slide" Target="slides/slide4598.xml"/><Relationship Id="rId1303" Type="http://schemas.openxmlformats.org/officeDocument/2006/relationships/slide" Target="slides/slide1302.xml"/><Relationship Id="rId1510" Type="http://schemas.openxmlformats.org/officeDocument/2006/relationships/slide" Target="slides/slide1509.xml"/><Relationship Id="rId4459" Type="http://schemas.openxmlformats.org/officeDocument/2006/relationships/slide" Target="slides/slide4458.xml"/><Relationship Id="rId4666" Type="http://schemas.openxmlformats.org/officeDocument/2006/relationships/slide" Target="slides/slide4665.xml"/><Relationship Id="rId4873" Type="http://schemas.openxmlformats.org/officeDocument/2006/relationships/slide" Target="slides/slide4872.xml"/><Relationship Id="rId3268" Type="http://schemas.openxmlformats.org/officeDocument/2006/relationships/slide" Target="slides/slide3267.xml"/><Relationship Id="rId3475" Type="http://schemas.openxmlformats.org/officeDocument/2006/relationships/slide" Target="slides/slide3474.xml"/><Relationship Id="rId3682" Type="http://schemas.openxmlformats.org/officeDocument/2006/relationships/slide" Target="slides/slide3681.xml"/><Relationship Id="rId4319" Type="http://schemas.openxmlformats.org/officeDocument/2006/relationships/slide" Target="slides/slide4318.xml"/><Relationship Id="rId4526" Type="http://schemas.openxmlformats.org/officeDocument/2006/relationships/slide" Target="slides/slide4525.xml"/><Relationship Id="rId4733" Type="http://schemas.openxmlformats.org/officeDocument/2006/relationships/slide" Target="slides/slide4732.xml"/><Relationship Id="rId4940" Type="http://schemas.openxmlformats.org/officeDocument/2006/relationships/slide" Target="slides/slide4939.xml"/><Relationship Id="rId189" Type="http://schemas.openxmlformats.org/officeDocument/2006/relationships/slide" Target="slides/slide188.xml"/><Relationship Id="rId396" Type="http://schemas.openxmlformats.org/officeDocument/2006/relationships/slide" Target="slides/slide395.xml"/><Relationship Id="rId2077" Type="http://schemas.openxmlformats.org/officeDocument/2006/relationships/slide" Target="slides/slide2076.xml"/><Relationship Id="rId2284" Type="http://schemas.openxmlformats.org/officeDocument/2006/relationships/slide" Target="slides/slide2283.xml"/><Relationship Id="rId2491" Type="http://schemas.openxmlformats.org/officeDocument/2006/relationships/slide" Target="slides/slide2490.xml"/><Relationship Id="rId3128" Type="http://schemas.openxmlformats.org/officeDocument/2006/relationships/slide" Target="slides/slide3127.xml"/><Relationship Id="rId3335" Type="http://schemas.openxmlformats.org/officeDocument/2006/relationships/slide" Target="slides/slide3334.xml"/><Relationship Id="rId3542" Type="http://schemas.openxmlformats.org/officeDocument/2006/relationships/slide" Target="slides/slide3541.xml"/><Relationship Id="rId256" Type="http://schemas.openxmlformats.org/officeDocument/2006/relationships/slide" Target="slides/slide255.xml"/><Relationship Id="rId463" Type="http://schemas.openxmlformats.org/officeDocument/2006/relationships/slide" Target="slides/slide462.xml"/><Relationship Id="rId670" Type="http://schemas.openxmlformats.org/officeDocument/2006/relationships/slide" Target="slides/slide669.xml"/><Relationship Id="rId1093" Type="http://schemas.openxmlformats.org/officeDocument/2006/relationships/slide" Target="slides/slide1092.xml"/><Relationship Id="rId2144" Type="http://schemas.openxmlformats.org/officeDocument/2006/relationships/slide" Target="slides/slide2143.xml"/><Relationship Id="rId2351" Type="http://schemas.openxmlformats.org/officeDocument/2006/relationships/slide" Target="slides/slide2350.xml"/><Relationship Id="rId3402" Type="http://schemas.openxmlformats.org/officeDocument/2006/relationships/slide" Target="slides/slide3401.xml"/><Relationship Id="rId4800" Type="http://schemas.openxmlformats.org/officeDocument/2006/relationships/slide" Target="slides/slide4799.xml"/><Relationship Id="rId116" Type="http://schemas.openxmlformats.org/officeDocument/2006/relationships/slide" Target="slides/slide115.xml"/><Relationship Id="rId323" Type="http://schemas.openxmlformats.org/officeDocument/2006/relationships/slide" Target="slides/slide322.xml"/><Relationship Id="rId530" Type="http://schemas.openxmlformats.org/officeDocument/2006/relationships/slide" Target="slides/slide529.xml"/><Relationship Id="rId1160" Type="http://schemas.openxmlformats.org/officeDocument/2006/relationships/slide" Target="slides/slide1159.xml"/><Relationship Id="rId2004" Type="http://schemas.openxmlformats.org/officeDocument/2006/relationships/slide" Target="slides/slide2003.xml"/><Relationship Id="rId2211" Type="http://schemas.openxmlformats.org/officeDocument/2006/relationships/slide" Target="slides/slide2210.xml"/><Relationship Id="rId4176" Type="http://schemas.openxmlformats.org/officeDocument/2006/relationships/slide" Target="slides/slide4175.xml"/><Relationship Id="rId1020" Type="http://schemas.openxmlformats.org/officeDocument/2006/relationships/slide" Target="slides/slide1019.xml"/><Relationship Id="rId1977" Type="http://schemas.openxmlformats.org/officeDocument/2006/relationships/slide" Target="slides/slide1976.xml"/><Relationship Id="rId4383" Type="http://schemas.openxmlformats.org/officeDocument/2006/relationships/slide" Target="slides/slide4382.xml"/><Relationship Id="rId4590" Type="http://schemas.openxmlformats.org/officeDocument/2006/relationships/slide" Target="slides/slide4589.xml"/><Relationship Id="rId1837" Type="http://schemas.openxmlformats.org/officeDocument/2006/relationships/slide" Target="slides/slide1836.xml"/><Relationship Id="rId3192" Type="http://schemas.openxmlformats.org/officeDocument/2006/relationships/slide" Target="slides/slide3191.xml"/><Relationship Id="rId4036" Type="http://schemas.openxmlformats.org/officeDocument/2006/relationships/slide" Target="slides/slide4035.xml"/><Relationship Id="rId4243" Type="http://schemas.openxmlformats.org/officeDocument/2006/relationships/slide" Target="slides/slide4242.xml"/><Relationship Id="rId4450" Type="http://schemas.openxmlformats.org/officeDocument/2006/relationships/slide" Target="slides/slide4449.xml"/><Relationship Id="rId3052" Type="http://schemas.openxmlformats.org/officeDocument/2006/relationships/slide" Target="slides/slide3051.xml"/><Relationship Id="rId4103" Type="http://schemas.openxmlformats.org/officeDocument/2006/relationships/slide" Target="slides/slide4102.xml"/><Relationship Id="rId4310" Type="http://schemas.openxmlformats.org/officeDocument/2006/relationships/slide" Target="slides/slide4309.xml"/><Relationship Id="rId180" Type="http://schemas.openxmlformats.org/officeDocument/2006/relationships/slide" Target="slides/slide179.xml"/><Relationship Id="rId1904" Type="http://schemas.openxmlformats.org/officeDocument/2006/relationships/slide" Target="slides/slide1903.xml"/><Relationship Id="rId3869" Type="http://schemas.openxmlformats.org/officeDocument/2006/relationships/slide" Target="slides/slide3868.xml"/><Relationship Id="rId997" Type="http://schemas.openxmlformats.org/officeDocument/2006/relationships/slide" Target="slides/slide996.xml"/><Relationship Id="rId2678" Type="http://schemas.openxmlformats.org/officeDocument/2006/relationships/slide" Target="slides/slide2677.xml"/><Relationship Id="rId2885" Type="http://schemas.openxmlformats.org/officeDocument/2006/relationships/slide" Target="slides/slide2884.xml"/><Relationship Id="rId3729" Type="http://schemas.openxmlformats.org/officeDocument/2006/relationships/slide" Target="slides/slide3728.xml"/><Relationship Id="rId3936" Type="http://schemas.openxmlformats.org/officeDocument/2006/relationships/slide" Target="slides/slide3935.xml"/><Relationship Id="rId857" Type="http://schemas.openxmlformats.org/officeDocument/2006/relationships/slide" Target="slides/slide856.xml"/><Relationship Id="rId1487" Type="http://schemas.openxmlformats.org/officeDocument/2006/relationships/slide" Target="slides/slide1486.xml"/><Relationship Id="rId1694" Type="http://schemas.openxmlformats.org/officeDocument/2006/relationships/slide" Target="slides/slide1693.xml"/><Relationship Id="rId2538" Type="http://schemas.openxmlformats.org/officeDocument/2006/relationships/slide" Target="slides/slide2537.xml"/><Relationship Id="rId2745" Type="http://schemas.openxmlformats.org/officeDocument/2006/relationships/slide" Target="slides/slide2744.xml"/><Relationship Id="rId2952" Type="http://schemas.openxmlformats.org/officeDocument/2006/relationships/slide" Target="slides/slide2951.xml"/><Relationship Id="rId717" Type="http://schemas.openxmlformats.org/officeDocument/2006/relationships/slide" Target="slides/slide716.xml"/><Relationship Id="rId924" Type="http://schemas.openxmlformats.org/officeDocument/2006/relationships/slide" Target="slides/slide923.xml"/><Relationship Id="rId1347" Type="http://schemas.openxmlformats.org/officeDocument/2006/relationships/slide" Target="slides/slide1346.xml"/><Relationship Id="rId1554" Type="http://schemas.openxmlformats.org/officeDocument/2006/relationships/slide" Target="slides/slide1553.xml"/><Relationship Id="rId1761" Type="http://schemas.openxmlformats.org/officeDocument/2006/relationships/slide" Target="slides/slide1760.xml"/><Relationship Id="rId2605" Type="http://schemas.openxmlformats.org/officeDocument/2006/relationships/slide" Target="slides/slide2604.xml"/><Relationship Id="rId2812" Type="http://schemas.openxmlformats.org/officeDocument/2006/relationships/slide" Target="slides/slide2811.xml"/><Relationship Id="rId5011" Type="http://schemas.openxmlformats.org/officeDocument/2006/relationships/slide" Target="slides/slide5010.xml"/><Relationship Id="rId53" Type="http://schemas.openxmlformats.org/officeDocument/2006/relationships/slide" Target="slides/slide52.xml"/><Relationship Id="rId1207" Type="http://schemas.openxmlformats.org/officeDocument/2006/relationships/slide" Target="slides/slide1206.xml"/><Relationship Id="rId1414" Type="http://schemas.openxmlformats.org/officeDocument/2006/relationships/slide" Target="slides/slide1413.xml"/><Relationship Id="rId1621" Type="http://schemas.openxmlformats.org/officeDocument/2006/relationships/slide" Target="slides/slide1620.xml"/><Relationship Id="rId4777" Type="http://schemas.openxmlformats.org/officeDocument/2006/relationships/slide" Target="slides/slide4776.xml"/><Relationship Id="rId4984" Type="http://schemas.openxmlformats.org/officeDocument/2006/relationships/slide" Target="slides/slide4983.xml"/><Relationship Id="rId3379" Type="http://schemas.openxmlformats.org/officeDocument/2006/relationships/slide" Target="slides/slide3378.xml"/><Relationship Id="rId3586" Type="http://schemas.openxmlformats.org/officeDocument/2006/relationships/slide" Target="slides/slide3585.xml"/><Relationship Id="rId3793" Type="http://schemas.openxmlformats.org/officeDocument/2006/relationships/slide" Target="slides/slide3792.xml"/><Relationship Id="rId4637" Type="http://schemas.openxmlformats.org/officeDocument/2006/relationships/slide" Target="slides/slide4636.xml"/><Relationship Id="rId2188" Type="http://schemas.openxmlformats.org/officeDocument/2006/relationships/slide" Target="slides/slide2187.xml"/><Relationship Id="rId2395" Type="http://schemas.openxmlformats.org/officeDocument/2006/relationships/slide" Target="slides/slide2394.xml"/><Relationship Id="rId3239" Type="http://schemas.openxmlformats.org/officeDocument/2006/relationships/slide" Target="slides/slide3238.xml"/><Relationship Id="rId3446" Type="http://schemas.openxmlformats.org/officeDocument/2006/relationships/slide" Target="slides/slide3445.xml"/><Relationship Id="rId4844" Type="http://schemas.openxmlformats.org/officeDocument/2006/relationships/slide" Target="slides/slide4843.xml"/><Relationship Id="rId367" Type="http://schemas.openxmlformats.org/officeDocument/2006/relationships/slide" Target="slides/slide366.xml"/><Relationship Id="rId574" Type="http://schemas.openxmlformats.org/officeDocument/2006/relationships/slide" Target="slides/slide573.xml"/><Relationship Id="rId2048" Type="http://schemas.openxmlformats.org/officeDocument/2006/relationships/slide" Target="slides/slide2047.xml"/><Relationship Id="rId2255" Type="http://schemas.openxmlformats.org/officeDocument/2006/relationships/slide" Target="slides/slide2254.xml"/><Relationship Id="rId3653" Type="http://schemas.openxmlformats.org/officeDocument/2006/relationships/slide" Target="slides/slide3652.xml"/><Relationship Id="rId3860" Type="http://schemas.openxmlformats.org/officeDocument/2006/relationships/slide" Target="slides/slide3859.xml"/><Relationship Id="rId4704" Type="http://schemas.openxmlformats.org/officeDocument/2006/relationships/slide" Target="slides/slide4703.xml"/><Relationship Id="rId4911" Type="http://schemas.openxmlformats.org/officeDocument/2006/relationships/slide" Target="slides/slide4910.xml"/><Relationship Id="rId227" Type="http://schemas.openxmlformats.org/officeDocument/2006/relationships/slide" Target="slides/slide226.xml"/><Relationship Id="rId781" Type="http://schemas.openxmlformats.org/officeDocument/2006/relationships/slide" Target="slides/slide780.xml"/><Relationship Id="rId2462" Type="http://schemas.openxmlformats.org/officeDocument/2006/relationships/slide" Target="slides/slide2461.xml"/><Relationship Id="rId3306" Type="http://schemas.openxmlformats.org/officeDocument/2006/relationships/slide" Target="slides/slide3305.xml"/><Relationship Id="rId3513" Type="http://schemas.openxmlformats.org/officeDocument/2006/relationships/slide" Target="slides/slide3512.xml"/><Relationship Id="rId3720" Type="http://schemas.openxmlformats.org/officeDocument/2006/relationships/slide" Target="slides/slide3719.xml"/><Relationship Id="rId434" Type="http://schemas.openxmlformats.org/officeDocument/2006/relationships/slide" Target="slides/slide433.xml"/><Relationship Id="rId641" Type="http://schemas.openxmlformats.org/officeDocument/2006/relationships/slide" Target="slides/slide640.xml"/><Relationship Id="rId1064" Type="http://schemas.openxmlformats.org/officeDocument/2006/relationships/slide" Target="slides/slide1063.xml"/><Relationship Id="rId1271" Type="http://schemas.openxmlformats.org/officeDocument/2006/relationships/slide" Target="slides/slide1270.xml"/><Relationship Id="rId2115" Type="http://schemas.openxmlformats.org/officeDocument/2006/relationships/slide" Target="slides/slide2114.xml"/><Relationship Id="rId2322" Type="http://schemas.openxmlformats.org/officeDocument/2006/relationships/slide" Target="slides/slide2321.xml"/><Relationship Id="rId501" Type="http://schemas.openxmlformats.org/officeDocument/2006/relationships/slide" Target="slides/slide500.xml"/><Relationship Id="rId1131" Type="http://schemas.openxmlformats.org/officeDocument/2006/relationships/slide" Target="slides/slide1130.xml"/><Relationship Id="rId4287" Type="http://schemas.openxmlformats.org/officeDocument/2006/relationships/slide" Target="slides/slide4286.xml"/><Relationship Id="rId4494" Type="http://schemas.openxmlformats.org/officeDocument/2006/relationships/slide" Target="slides/slide4493.xml"/><Relationship Id="rId3096" Type="http://schemas.openxmlformats.org/officeDocument/2006/relationships/slide" Target="slides/slide3095.xml"/><Relationship Id="rId4147" Type="http://schemas.openxmlformats.org/officeDocument/2006/relationships/slide" Target="slides/slide4146.xml"/><Relationship Id="rId4354" Type="http://schemas.openxmlformats.org/officeDocument/2006/relationships/slide" Target="slides/slide4353.xml"/><Relationship Id="rId4561" Type="http://schemas.openxmlformats.org/officeDocument/2006/relationships/slide" Target="slides/slide4560.xml"/><Relationship Id="rId1948" Type="http://schemas.openxmlformats.org/officeDocument/2006/relationships/slide" Target="slides/slide1947.xml"/><Relationship Id="rId3163" Type="http://schemas.openxmlformats.org/officeDocument/2006/relationships/slide" Target="slides/slide3162.xml"/><Relationship Id="rId3370" Type="http://schemas.openxmlformats.org/officeDocument/2006/relationships/slide" Target="slides/slide3369.xml"/><Relationship Id="rId4007" Type="http://schemas.openxmlformats.org/officeDocument/2006/relationships/slide" Target="slides/slide4006.xml"/><Relationship Id="rId4214" Type="http://schemas.openxmlformats.org/officeDocument/2006/relationships/slide" Target="slides/slide4213.xml"/><Relationship Id="rId4421" Type="http://schemas.openxmlformats.org/officeDocument/2006/relationships/slide" Target="slides/slide4420.xml"/><Relationship Id="rId291" Type="http://schemas.openxmlformats.org/officeDocument/2006/relationships/slide" Target="slides/slide290.xml"/><Relationship Id="rId1808" Type="http://schemas.openxmlformats.org/officeDocument/2006/relationships/slide" Target="slides/slide1807.xml"/><Relationship Id="rId3023" Type="http://schemas.openxmlformats.org/officeDocument/2006/relationships/slide" Target="slides/slide3022.xml"/><Relationship Id="rId151" Type="http://schemas.openxmlformats.org/officeDocument/2006/relationships/slide" Target="slides/slide150.xml"/><Relationship Id="rId3230" Type="http://schemas.openxmlformats.org/officeDocument/2006/relationships/slide" Target="slides/slide3229.xml"/><Relationship Id="rId2789" Type="http://schemas.openxmlformats.org/officeDocument/2006/relationships/slide" Target="slides/slide2788.xml"/><Relationship Id="rId2996" Type="http://schemas.openxmlformats.org/officeDocument/2006/relationships/slide" Target="slides/slide2995.xml"/><Relationship Id="rId968" Type="http://schemas.openxmlformats.org/officeDocument/2006/relationships/slide" Target="slides/slide967.xml"/><Relationship Id="rId1598" Type="http://schemas.openxmlformats.org/officeDocument/2006/relationships/slide" Target="slides/slide1597.xml"/><Relationship Id="rId2649" Type="http://schemas.openxmlformats.org/officeDocument/2006/relationships/slide" Target="slides/slide2648.xml"/><Relationship Id="rId2856" Type="http://schemas.openxmlformats.org/officeDocument/2006/relationships/slide" Target="slides/slide2855.xml"/><Relationship Id="rId3907" Type="http://schemas.openxmlformats.org/officeDocument/2006/relationships/slide" Target="slides/slide3906.xml"/><Relationship Id="rId5055" Type="http://schemas.openxmlformats.org/officeDocument/2006/relationships/slide" Target="slides/slide5054.xml"/><Relationship Id="rId97" Type="http://schemas.openxmlformats.org/officeDocument/2006/relationships/slide" Target="slides/slide96.xml"/><Relationship Id="rId828" Type="http://schemas.openxmlformats.org/officeDocument/2006/relationships/slide" Target="slides/slide827.xml"/><Relationship Id="rId1458" Type="http://schemas.openxmlformats.org/officeDocument/2006/relationships/slide" Target="slides/slide1457.xml"/><Relationship Id="rId1665" Type="http://schemas.openxmlformats.org/officeDocument/2006/relationships/slide" Target="slides/slide1664.xml"/><Relationship Id="rId1872" Type="http://schemas.openxmlformats.org/officeDocument/2006/relationships/slide" Target="slides/slide1871.xml"/><Relationship Id="rId2509" Type="http://schemas.openxmlformats.org/officeDocument/2006/relationships/slide" Target="slides/slide2508.xml"/><Relationship Id="rId2716" Type="http://schemas.openxmlformats.org/officeDocument/2006/relationships/slide" Target="slides/slide2715.xml"/><Relationship Id="rId4071" Type="http://schemas.openxmlformats.org/officeDocument/2006/relationships/slide" Target="slides/slide4070.xml"/><Relationship Id="rId1318" Type="http://schemas.openxmlformats.org/officeDocument/2006/relationships/slide" Target="slides/slide1317.xml"/><Relationship Id="rId1525" Type="http://schemas.openxmlformats.org/officeDocument/2006/relationships/slide" Target="slides/slide1524.xml"/><Relationship Id="rId2923" Type="http://schemas.openxmlformats.org/officeDocument/2006/relationships/slide" Target="slides/slide2922.xml"/><Relationship Id="rId1732" Type="http://schemas.openxmlformats.org/officeDocument/2006/relationships/slide" Target="slides/slide1731.xml"/><Relationship Id="rId4888" Type="http://schemas.openxmlformats.org/officeDocument/2006/relationships/slide" Target="slides/slide4887.xml"/><Relationship Id="rId24" Type="http://schemas.openxmlformats.org/officeDocument/2006/relationships/slide" Target="slides/slide23.xml"/><Relationship Id="rId2299" Type="http://schemas.openxmlformats.org/officeDocument/2006/relationships/slide" Target="slides/slide2298.xml"/><Relationship Id="rId3697" Type="http://schemas.openxmlformats.org/officeDocument/2006/relationships/slide" Target="slides/slide3696.xml"/><Relationship Id="rId4748" Type="http://schemas.openxmlformats.org/officeDocument/2006/relationships/slide" Target="slides/slide4747.xml"/><Relationship Id="rId4955" Type="http://schemas.openxmlformats.org/officeDocument/2006/relationships/slide" Target="slides/slide4954.xml"/><Relationship Id="rId3557" Type="http://schemas.openxmlformats.org/officeDocument/2006/relationships/slide" Target="slides/slide3556.xml"/><Relationship Id="rId3764" Type="http://schemas.openxmlformats.org/officeDocument/2006/relationships/slide" Target="slides/slide3763.xml"/><Relationship Id="rId3971" Type="http://schemas.openxmlformats.org/officeDocument/2006/relationships/slide" Target="slides/slide3970.xml"/><Relationship Id="rId4608" Type="http://schemas.openxmlformats.org/officeDocument/2006/relationships/slide" Target="slides/slide4607.xml"/><Relationship Id="rId4815" Type="http://schemas.openxmlformats.org/officeDocument/2006/relationships/slide" Target="slides/slide4814.xml"/><Relationship Id="rId478" Type="http://schemas.openxmlformats.org/officeDocument/2006/relationships/slide" Target="slides/slide477.xml"/><Relationship Id="rId685" Type="http://schemas.openxmlformats.org/officeDocument/2006/relationships/slide" Target="slides/slide684.xml"/><Relationship Id="rId892" Type="http://schemas.openxmlformats.org/officeDocument/2006/relationships/slide" Target="slides/slide891.xml"/><Relationship Id="rId2159" Type="http://schemas.openxmlformats.org/officeDocument/2006/relationships/slide" Target="slides/slide2158.xml"/><Relationship Id="rId2366" Type="http://schemas.openxmlformats.org/officeDocument/2006/relationships/slide" Target="slides/slide2365.xml"/><Relationship Id="rId2573" Type="http://schemas.openxmlformats.org/officeDocument/2006/relationships/slide" Target="slides/slide2572.xml"/><Relationship Id="rId2780" Type="http://schemas.openxmlformats.org/officeDocument/2006/relationships/slide" Target="slides/slide2779.xml"/><Relationship Id="rId3417" Type="http://schemas.openxmlformats.org/officeDocument/2006/relationships/slide" Target="slides/slide3416.xml"/><Relationship Id="rId3624" Type="http://schemas.openxmlformats.org/officeDocument/2006/relationships/slide" Target="slides/slide3623.xml"/><Relationship Id="rId3831" Type="http://schemas.openxmlformats.org/officeDocument/2006/relationships/slide" Target="slides/slide3830.xml"/><Relationship Id="rId338" Type="http://schemas.openxmlformats.org/officeDocument/2006/relationships/slide" Target="slides/slide337.xml"/><Relationship Id="rId545" Type="http://schemas.openxmlformats.org/officeDocument/2006/relationships/slide" Target="slides/slide544.xml"/><Relationship Id="rId752" Type="http://schemas.openxmlformats.org/officeDocument/2006/relationships/slide" Target="slides/slide751.xml"/><Relationship Id="rId1175" Type="http://schemas.openxmlformats.org/officeDocument/2006/relationships/slide" Target="slides/slide1174.xml"/><Relationship Id="rId1382" Type="http://schemas.openxmlformats.org/officeDocument/2006/relationships/slide" Target="slides/slide1381.xml"/><Relationship Id="rId2019" Type="http://schemas.openxmlformats.org/officeDocument/2006/relationships/slide" Target="slides/slide2018.xml"/><Relationship Id="rId2226" Type="http://schemas.openxmlformats.org/officeDocument/2006/relationships/slide" Target="slides/slide2225.xml"/><Relationship Id="rId2433" Type="http://schemas.openxmlformats.org/officeDocument/2006/relationships/slide" Target="slides/slide2432.xml"/><Relationship Id="rId2640" Type="http://schemas.openxmlformats.org/officeDocument/2006/relationships/slide" Target="slides/slide2639.xml"/><Relationship Id="rId405" Type="http://schemas.openxmlformats.org/officeDocument/2006/relationships/slide" Target="slides/slide404.xml"/><Relationship Id="rId612" Type="http://schemas.openxmlformats.org/officeDocument/2006/relationships/slide" Target="slides/slide611.xml"/><Relationship Id="rId1035" Type="http://schemas.openxmlformats.org/officeDocument/2006/relationships/slide" Target="slides/slide1034.xml"/><Relationship Id="rId1242" Type="http://schemas.openxmlformats.org/officeDocument/2006/relationships/slide" Target="slides/slide1241.xml"/><Relationship Id="rId2500" Type="http://schemas.openxmlformats.org/officeDocument/2006/relationships/slide" Target="slides/slide2499.xml"/><Relationship Id="rId4398" Type="http://schemas.openxmlformats.org/officeDocument/2006/relationships/slide" Target="slides/slide4397.xml"/><Relationship Id="rId1102" Type="http://schemas.openxmlformats.org/officeDocument/2006/relationships/slide" Target="slides/slide1101.xml"/><Relationship Id="rId4258" Type="http://schemas.openxmlformats.org/officeDocument/2006/relationships/slide" Target="slides/slide4257.xml"/><Relationship Id="rId4465" Type="http://schemas.openxmlformats.org/officeDocument/2006/relationships/slide" Target="slides/slide4464.xml"/><Relationship Id="rId3067" Type="http://schemas.openxmlformats.org/officeDocument/2006/relationships/slide" Target="slides/slide3066.xml"/><Relationship Id="rId3274" Type="http://schemas.openxmlformats.org/officeDocument/2006/relationships/slide" Target="slides/slide3273.xml"/><Relationship Id="rId4118" Type="http://schemas.openxmlformats.org/officeDocument/2006/relationships/slide" Target="slides/slide4117.xml"/><Relationship Id="rId4672" Type="http://schemas.openxmlformats.org/officeDocument/2006/relationships/slide" Target="slides/slide4671.xml"/><Relationship Id="rId195" Type="http://schemas.openxmlformats.org/officeDocument/2006/relationships/slide" Target="slides/slide194.xml"/><Relationship Id="rId1919" Type="http://schemas.openxmlformats.org/officeDocument/2006/relationships/slide" Target="slides/slide1918.xml"/><Relationship Id="rId3481" Type="http://schemas.openxmlformats.org/officeDocument/2006/relationships/slide" Target="slides/slide3480.xml"/><Relationship Id="rId4325" Type="http://schemas.openxmlformats.org/officeDocument/2006/relationships/slide" Target="slides/slide4324.xml"/><Relationship Id="rId4532" Type="http://schemas.openxmlformats.org/officeDocument/2006/relationships/slide" Target="slides/slide4531.xml"/><Relationship Id="rId2083" Type="http://schemas.openxmlformats.org/officeDocument/2006/relationships/slide" Target="slides/slide2082.xml"/><Relationship Id="rId2290" Type="http://schemas.openxmlformats.org/officeDocument/2006/relationships/slide" Target="slides/slide2289.xml"/><Relationship Id="rId3134" Type="http://schemas.openxmlformats.org/officeDocument/2006/relationships/slide" Target="slides/slide3133.xml"/><Relationship Id="rId3341" Type="http://schemas.openxmlformats.org/officeDocument/2006/relationships/slide" Target="slides/slide3340.xml"/><Relationship Id="rId262" Type="http://schemas.openxmlformats.org/officeDocument/2006/relationships/slide" Target="slides/slide261.xml"/><Relationship Id="rId2150" Type="http://schemas.openxmlformats.org/officeDocument/2006/relationships/slide" Target="slides/slide2149.xml"/><Relationship Id="rId3201" Type="http://schemas.openxmlformats.org/officeDocument/2006/relationships/slide" Target="slides/slide3200.xml"/><Relationship Id="rId122" Type="http://schemas.openxmlformats.org/officeDocument/2006/relationships/slide" Target="slides/slide121.xml"/><Relationship Id="rId2010" Type="http://schemas.openxmlformats.org/officeDocument/2006/relationships/slide" Target="slides/slide2009.xml"/><Relationship Id="rId1569" Type="http://schemas.openxmlformats.org/officeDocument/2006/relationships/slide" Target="slides/slide1568.xml"/><Relationship Id="rId2967" Type="http://schemas.openxmlformats.org/officeDocument/2006/relationships/slide" Target="slides/slide2966.xml"/><Relationship Id="rId4182" Type="http://schemas.openxmlformats.org/officeDocument/2006/relationships/slide" Target="slides/slide4181.xml"/><Relationship Id="rId5026" Type="http://schemas.openxmlformats.org/officeDocument/2006/relationships/slide" Target="slides/slide5025.xml"/><Relationship Id="rId939" Type="http://schemas.openxmlformats.org/officeDocument/2006/relationships/slide" Target="slides/slide938.xml"/><Relationship Id="rId1776" Type="http://schemas.openxmlformats.org/officeDocument/2006/relationships/slide" Target="slides/slide1775.xml"/><Relationship Id="rId1983" Type="http://schemas.openxmlformats.org/officeDocument/2006/relationships/slide" Target="slides/slide1982.xml"/><Relationship Id="rId2827" Type="http://schemas.openxmlformats.org/officeDocument/2006/relationships/slide" Target="slides/slide2826.xml"/><Relationship Id="rId4042" Type="http://schemas.openxmlformats.org/officeDocument/2006/relationships/slide" Target="slides/slide4041.xml"/><Relationship Id="rId68" Type="http://schemas.openxmlformats.org/officeDocument/2006/relationships/slide" Target="slides/slide67.xml"/><Relationship Id="rId1429" Type="http://schemas.openxmlformats.org/officeDocument/2006/relationships/slide" Target="slides/slide1428.xml"/><Relationship Id="rId1636" Type="http://schemas.openxmlformats.org/officeDocument/2006/relationships/slide" Target="slides/slide1635.xml"/><Relationship Id="rId1843" Type="http://schemas.openxmlformats.org/officeDocument/2006/relationships/slide" Target="slides/slide1842.xml"/><Relationship Id="rId4999" Type="http://schemas.openxmlformats.org/officeDocument/2006/relationships/slide" Target="slides/slide4998.xml"/><Relationship Id="rId1703" Type="http://schemas.openxmlformats.org/officeDocument/2006/relationships/slide" Target="slides/slide1702.xml"/><Relationship Id="rId1910" Type="http://schemas.openxmlformats.org/officeDocument/2006/relationships/slide" Target="slides/slide1909.xml"/><Relationship Id="rId4859" Type="http://schemas.openxmlformats.org/officeDocument/2006/relationships/slide" Target="slides/slide4858.xml"/><Relationship Id="rId3668" Type="http://schemas.openxmlformats.org/officeDocument/2006/relationships/slide" Target="slides/slide3667.xml"/><Relationship Id="rId3875" Type="http://schemas.openxmlformats.org/officeDocument/2006/relationships/slide" Target="slides/slide3874.xml"/><Relationship Id="rId4719" Type="http://schemas.openxmlformats.org/officeDocument/2006/relationships/slide" Target="slides/slide4718.xml"/><Relationship Id="rId4926" Type="http://schemas.openxmlformats.org/officeDocument/2006/relationships/slide" Target="slides/slide4925.xml"/><Relationship Id="rId589" Type="http://schemas.openxmlformats.org/officeDocument/2006/relationships/slide" Target="slides/slide588.xml"/><Relationship Id="rId796" Type="http://schemas.openxmlformats.org/officeDocument/2006/relationships/slide" Target="slides/slide795.xml"/><Relationship Id="rId2477" Type="http://schemas.openxmlformats.org/officeDocument/2006/relationships/slide" Target="slides/slide2476.xml"/><Relationship Id="rId2684" Type="http://schemas.openxmlformats.org/officeDocument/2006/relationships/slide" Target="slides/slide2683.xml"/><Relationship Id="rId3528" Type="http://schemas.openxmlformats.org/officeDocument/2006/relationships/slide" Target="slides/slide3527.xml"/><Relationship Id="rId3735" Type="http://schemas.openxmlformats.org/officeDocument/2006/relationships/slide" Target="slides/slide3734.xml"/><Relationship Id="rId449" Type="http://schemas.openxmlformats.org/officeDocument/2006/relationships/slide" Target="slides/slide448.xml"/><Relationship Id="rId656" Type="http://schemas.openxmlformats.org/officeDocument/2006/relationships/slide" Target="slides/slide655.xml"/><Relationship Id="rId863" Type="http://schemas.openxmlformats.org/officeDocument/2006/relationships/slide" Target="slides/slide862.xml"/><Relationship Id="rId1079" Type="http://schemas.openxmlformats.org/officeDocument/2006/relationships/slide" Target="slides/slide1078.xml"/><Relationship Id="rId1286" Type="http://schemas.openxmlformats.org/officeDocument/2006/relationships/slide" Target="slides/slide1285.xml"/><Relationship Id="rId1493" Type="http://schemas.openxmlformats.org/officeDocument/2006/relationships/slide" Target="slides/slide1492.xml"/><Relationship Id="rId2337" Type="http://schemas.openxmlformats.org/officeDocument/2006/relationships/slide" Target="slides/slide2336.xml"/><Relationship Id="rId2544" Type="http://schemas.openxmlformats.org/officeDocument/2006/relationships/slide" Target="slides/slide2543.xml"/><Relationship Id="rId2891" Type="http://schemas.openxmlformats.org/officeDocument/2006/relationships/slide" Target="slides/slide2890.xml"/><Relationship Id="rId3942" Type="http://schemas.openxmlformats.org/officeDocument/2006/relationships/slide" Target="slides/slide3941.xml"/><Relationship Id="rId309" Type="http://schemas.openxmlformats.org/officeDocument/2006/relationships/slide" Target="slides/slide308.xml"/><Relationship Id="rId516" Type="http://schemas.openxmlformats.org/officeDocument/2006/relationships/slide" Target="slides/slide515.xml"/><Relationship Id="rId1146" Type="http://schemas.openxmlformats.org/officeDocument/2006/relationships/slide" Target="slides/slide1145.xml"/><Relationship Id="rId2751" Type="http://schemas.openxmlformats.org/officeDocument/2006/relationships/slide" Target="slides/slide2750.xml"/><Relationship Id="rId3802" Type="http://schemas.openxmlformats.org/officeDocument/2006/relationships/slide" Target="slides/slide3801.xml"/><Relationship Id="rId723" Type="http://schemas.openxmlformats.org/officeDocument/2006/relationships/slide" Target="slides/slide722.xml"/><Relationship Id="rId930" Type="http://schemas.openxmlformats.org/officeDocument/2006/relationships/slide" Target="slides/slide929.xml"/><Relationship Id="rId1006" Type="http://schemas.openxmlformats.org/officeDocument/2006/relationships/slide" Target="slides/slide1005.xml"/><Relationship Id="rId1353" Type="http://schemas.openxmlformats.org/officeDocument/2006/relationships/slide" Target="slides/slide1352.xml"/><Relationship Id="rId1560" Type="http://schemas.openxmlformats.org/officeDocument/2006/relationships/slide" Target="slides/slide1559.xml"/><Relationship Id="rId2404" Type="http://schemas.openxmlformats.org/officeDocument/2006/relationships/slide" Target="slides/slide2403.xml"/><Relationship Id="rId2611" Type="http://schemas.openxmlformats.org/officeDocument/2006/relationships/slide" Target="slides/slide2610.xml"/><Relationship Id="rId1213" Type="http://schemas.openxmlformats.org/officeDocument/2006/relationships/slide" Target="slides/slide1212.xml"/><Relationship Id="rId1420" Type="http://schemas.openxmlformats.org/officeDocument/2006/relationships/slide" Target="slides/slide1419.xml"/><Relationship Id="rId4369" Type="http://schemas.openxmlformats.org/officeDocument/2006/relationships/slide" Target="slides/slide4368.xml"/><Relationship Id="rId4576" Type="http://schemas.openxmlformats.org/officeDocument/2006/relationships/slide" Target="slides/slide4575.xml"/><Relationship Id="rId4783" Type="http://schemas.openxmlformats.org/officeDocument/2006/relationships/slide" Target="slides/slide4782.xml"/><Relationship Id="rId4990" Type="http://schemas.openxmlformats.org/officeDocument/2006/relationships/slide" Target="slides/slide4989.xml"/><Relationship Id="rId3178" Type="http://schemas.openxmlformats.org/officeDocument/2006/relationships/slide" Target="slides/slide3177.xml"/><Relationship Id="rId3385" Type="http://schemas.openxmlformats.org/officeDocument/2006/relationships/slide" Target="slides/slide3384.xml"/><Relationship Id="rId3592" Type="http://schemas.openxmlformats.org/officeDocument/2006/relationships/slide" Target="slides/slide3591.xml"/><Relationship Id="rId4229" Type="http://schemas.openxmlformats.org/officeDocument/2006/relationships/slide" Target="slides/slide4228.xml"/><Relationship Id="rId4436" Type="http://schemas.openxmlformats.org/officeDocument/2006/relationships/slide" Target="slides/slide4435.xml"/><Relationship Id="rId4643" Type="http://schemas.openxmlformats.org/officeDocument/2006/relationships/slide" Target="slides/slide4642.xml"/><Relationship Id="rId4850" Type="http://schemas.openxmlformats.org/officeDocument/2006/relationships/slide" Target="slides/slide4849.xml"/><Relationship Id="rId2194" Type="http://schemas.openxmlformats.org/officeDocument/2006/relationships/slide" Target="slides/slide2193.xml"/><Relationship Id="rId3038" Type="http://schemas.openxmlformats.org/officeDocument/2006/relationships/slide" Target="slides/slide3037.xml"/><Relationship Id="rId3245" Type="http://schemas.openxmlformats.org/officeDocument/2006/relationships/slide" Target="slides/slide3244.xml"/><Relationship Id="rId3452" Type="http://schemas.openxmlformats.org/officeDocument/2006/relationships/slide" Target="slides/slide3451.xml"/><Relationship Id="rId4503" Type="http://schemas.openxmlformats.org/officeDocument/2006/relationships/slide" Target="slides/slide4502.xml"/><Relationship Id="rId4710" Type="http://schemas.openxmlformats.org/officeDocument/2006/relationships/slide" Target="slides/slide4709.xml"/><Relationship Id="rId166" Type="http://schemas.openxmlformats.org/officeDocument/2006/relationships/slide" Target="slides/slide165.xml"/><Relationship Id="rId373" Type="http://schemas.openxmlformats.org/officeDocument/2006/relationships/slide" Target="slides/slide372.xml"/><Relationship Id="rId580" Type="http://schemas.openxmlformats.org/officeDocument/2006/relationships/slide" Target="slides/slide579.xml"/><Relationship Id="rId2054" Type="http://schemas.openxmlformats.org/officeDocument/2006/relationships/slide" Target="slides/slide2053.xml"/><Relationship Id="rId2261" Type="http://schemas.openxmlformats.org/officeDocument/2006/relationships/slide" Target="slides/slide2260.xml"/><Relationship Id="rId3105" Type="http://schemas.openxmlformats.org/officeDocument/2006/relationships/slide" Target="slides/slide3104.xml"/><Relationship Id="rId3312" Type="http://schemas.openxmlformats.org/officeDocument/2006/relationships/slide" Target="slides/slide3311.xml"/><Relationship Id="rId233" Type="http://schemas.openxmlformats.org/officeDocument/2006/relationships/slide" Target="slides/slide232.xml"/><Relationship Id="rId440" Type="http://schemas.openxmlformats.org/officeDocument/2006/relationships/slide" Target="slides/slide439.xml"/><Relationship Id="rId1070" Type="http://schemas.openxmlformats.org/officeDocument/2006/relationships/slide" Target="slides/slide1069.xml"/><Relationship Id="rId2121" Type="http://schemas.openxmlformats.org/officeDocument/2006/relationships/slide" Target="slides/slide2120.xml"/><Relationship Id="rId300" Type="http://schemas.openxmlformats.org/officeDocument/2006/relationships/slide" Target="slides/slide299.xml"/><Relationship Id="rId4086" Type="http://schemas.openxmlformats.org/officeDocument/2006/relationships/slide" Target="slides/slide4085.xml"/><Relationship Id="rId1887" Type="http://schemas.openxmlformats.org/officeDocument/2006/relationships/slide" Target="slides/slide1886.xml"/><Relationship Id="rId2938" Type="http://schemas.openxmlformats.org/officeDocument/2006/relationships/slide" Target="slides/slide2937.xml"/><Relationship Id="rId4293" Type="http://schemas.openxmlformats.org/officeDocument/2006/relationships/slide" Target="slides/slide4292.xml"/><Relationship Id="rId1747" Type="http://schemas.openxmlformats.org/officeDocument/2006/relationships/slide" Target="slides/slide1746.xml"/><Relationship Id="rId1954" Type="http://schemas.openxmlformats.org/officeDocument/2006/relationships/slide" Target="slides/slide1953.xml"/><Relationship Id="rId4153" Type="http://schemas.openxmlformats.org/officeDocument/2006/relationships/slide" Target="slides/slide4152.xml"/><Relationship Id="rId4360" Type="http://schemas.openxmlformats.org/officeDocument/2006/relationships/slide" Target="slides/slide4359.xml"/><Relationship Id="rId39" Type="http://schemas.openxmlformats.org/officeDocument/2006/relationships/slide" Target="slides/slide38.xml"/><Relationship Id="rId1607" Type="http://schemas.openxmlformats.org/officeDocument/2006/relationships/slide" Target="slides/slide1606.xml"/><Relationship Id="rId1814" Type="http://schemas.openxmlformats.org/officeDocument/2006/relationships/slide" Target="slides/slide1813.xml"/><Relationship Id="rId4013" Type="http://schemas.openxmlformats.org/officeDocument/2006/relationships/slide" Target="slides/slide4012.xml"/><Relationship Id="rId4220" Type="http://schemas.openxmlformats.org/officeDocument/2006/relationships/slide" Target="slides/slide4219.xml"/><Relationship Id="rId3779" Type="http://schemas.openxmlformats.org/officeDocument/2006/relationships/slide" Target="slides/slide3778.xml"/><Relationship Id="rId2588" Type="http://schemas.openxmlformats.org/officeDocument/2006/relationships/slide" Target="slides/slide2587.xml"/><Relationship Id="rId3986" Type="http://schemas.openxmlformats.org/officeDocument/2006/relationships/slide" Target="slides/slide3985.xml"/><Relationship Id="rId1397" Type="http://schemas.openxmlformats.org/officeDocument/2006/relationships/slide" Target="slides/slide1396.xml"/><Relationship Id="rId2795" Type="http://schemas.openxmlformats.org/officeDocument/2006/relationships/slide" Target="slides/slide2794.xml"/><Relationship Id="rId3639" Type="http://schemas.openxmlformats.org/officeDocument/2006/relationships/slide" Target="slides/slide3638.xml"/><Relationship Id="rId3846" Type="http://schemas.openxmlformats.org/officeDocument/2006/relationships/slide" Target="slides/slide3845.xml"/><Relationship Id="rId5061" Type="http://schemas.openxmlformats.org/officeDocument/2006/relationships/slide" Target="slides/slide5060.xml"/><Relationship Id="rId767" Type="http://schemas.openxmlformats.org/officeDocument/2006/relationships/slide" Target="slides/slide766.xml"/><Relationship Id="rId974" Type="http://schemas.openxmlformats.org/officeDocument/2006/relationships/slide" Target="slides/slide973.xml"/><Relationship Id="rId2448" Type="http://schemas.openxmlformats.org/officeDocument/2006/relationships/slide" Target="slides/slide2447.xml"/><Relationship Id="rId2655" Type="http://schemas.openxmlformats.org/officeDocument/2006/relationships/slide" Target="slides/slide2654.xml"/><Relationship Id="rId2862" Type="http://schemas.openxmlformats.org/officeDocument/2006/relationships/slide" Target="slides/slide2861.xml"/><Relationship Id="rId3706" Type="http://schemas.openxmlformats.org/officeDocument/2006/relationships/slide" Target="slides/slide3705.xml"/><Relationship Id="rId3913" Type="http://schemas.openxmlformats.org/officeDocument/2006/relationships/slide" Target="slides/slide3912.xml"/><Relationship Id="rId627" Type="http://schemas.openxmlformats.org/officeDocument/2006/relationships/slide" Target="slides/slide626.xml"/><Relationship Id="rId834" Type="http://schemas.openxmlformats.org/officeDocument/2006/relationships/slide" Target="slides/slide833.xml"/><Relationship Id="rId1257" Type="http://schemas.openxmlformats.org/officeDocument/2006/relationships/slide" Target="slides/slide1256.xml"/><Relationship Id="rId1464" Type="http://schemas.openxmlformats.org/officeDocument/2006/relationships/slide" Target="slides/slide1463.xml"/><Relationship Id="rId1671" Type="http://schemas.openxmlformats.org/officeDocument/2006/relationships/slide" Target="slides/slide1670.xml"/><Relationship Id="rId2308" Type="http://schemas.openxmlformats.org/officeDocument/2006/relationships/slide" Target="slides/slide2307.xml"/><Relationship Id="rId2515" Type="http://schemas.openxmlformats.org/officeDocument/2006/relationships/slide" Target="slides/slide2514.xml"/><Relationship Id="rId2722" Type="http://schemas.openxmlformats.org/officeDocument/2006/relationships/slide" Target="slides/slide2721.xml"/><Relationship Id="rId901" Type="http://schemas.openxmlformats.org/officeDocument/2006/relationships/slide" Target="slides/slide900.xml"/><Relationship Id="rId1117" Type="http://schemas.openxmlformats.org/officeDocument/2006/relationships/slide" Target="slides/slide1116.xml"/><Relationship Id="rId1324" Type="http://schemas.openxmlformats.org/officeDocument/2006/relationships/slide" Target="slides/slide1323.xml"/><Relationship Id="rId1531" Type="http://schemas.openxmlformats.org/officeDocument/2006/relationships/slide" Target="slides/slide1530.xml"/><Relationship Id="rId4687" Type="http://schemas.openxmlformats.org/officeDocument/2006/relationships/slide" Target="slides/slide4686.xml"/><Relationship Id="rId4894" Type="http://schemas.openxmlformats.org/officeDocument/2006/relationships/slide" Target="slides/slide4893.xml"/><Relationship Id="rId30" Type="http://schemas.openxmlformats.org/officeDocument/2006/relationships/slide" Target="slides/slide29.xml"/><Relationship Id="rId3289" Type="http://schemas.openxmlformats.org/officeDocument/2006/relationships/slide" Target="slides/slide3288.xml"/><Relationship Id="rId3496" Type="http://schemas.openxmlformats.org/officeDocument/2006/relationships/slide" Target="slides/slide3495.xml"/><Relationship Id="rId4547" Type="http://schemas.openxmlformats.org/officeDocument/2006/relationships/slide" Target="slides/slide4546.xml"/><Relationship Id="rId4754" Type="http://schemas.openxmlformats.org/officeDocument/2006/relationships/slide" Target="slides/slide4753.xml"/><Relationship Id="rId2098" Type="http://schemas.openxmlformats.org/officeDocument/2006/relationships/slide" Target="slides/slide2097.xml"/><Relationship Id="rId3149" Type="http://schemas.openxmlformats.org/officeDocument/2006/relationships/slide" Target="slides/slide3148.xml"/><Relationship Id="rId3356" Type="http://schemas.openxmlformats.org/officeDocument/2006/relationships/slide" Target="slides/slide3355.xml"/><Relationship Id="rId3563" Type="http://schemas.openxmlformats.org/officeDocument/2006/relationships/slide" Target="slides/slide3562.xml"/><Relationship Id="rId4407" Type="http://schemas.openxmlformats.org/officeDocument/2006/relationships/slide" Target="slides/slide4406.xml"/><Relationship Id="rId4961" Type="http://schemas.openxmlformats.org/officeDocument/2006/relationships/slide" Target="slides/slide4960.xml"/><Relationship Id="rId277" Type="http://schemas.openxmlformats.org/officeDocument/2006/relationships/slide" Target="slides/slide276.xml"/><Relationship Id="rId484" Type="http://schemas.openxmlformats.org/officeDocument/2006/relationships/slide" Target="slides/slide483.xml"/><Relationship Id="rId2165" Type="http://schemas.openxmlformats.org/officeDocument/2006/relationships/slide" Target="slides/slide2164.xml"/><Relationship Id="rId3009" Type="http://schemas.openxmlformats.org/officeDocument/2006/relationships/slide" Target="slides/slide3008.xml"/><Relationship Id="rId3216" Type="http://schemas.openxmlformats.org/officeDocument/2006/relationships/slide" Target="slides/slide3215.xml"/><Relationship Id="rId3770" Type="http://schemas.openxmlformats.org/officeDocument/2006/relationships/slide" Target="slides/slide3769.xml"/><Relationship Id="rId4614" Type="http://schemas.openxmlformats.org/officeDocument/2006/relationships/slide" Target="slides/slide4613.xml"/><Relationship Id="rId4821" Type="http://schemas.openxmlformats.org/officeDocument/2006/relationships/slide" Target="slides/slide4820.xml"/><Relationship Id="rId137" Type="http://schemas.openxmlformats.org/officeDocument/2006/relationships/slide" Target="slides/slide136.xml"/><Relationship Id="rId344" Type="http://schemas.openxmlformats.org/officeDocument/2006/relationships/slide" Target="slides/slide343.xml"/><Relationship Id="rId691" Type="http://schemas.openxmlformats.org/officeDocument/2006/relationships/slide" Target="slides/slide690.xml"/><Relationship Id="rId2025" Type="http://schemas.openxmlformats.org/officeDocument/2006/relationships/slide" Target="slides/slide2024.xml"/><Relationship Id="rId2372" Type="http://schemas.openxmlformats.org/officeDocument/2006/relationships/slide" Target="slides/slide2371.xml"/><Relationship Id="rId3423" Type="http://schemas.openxmlformats.org/officeDocument/2006/relationships/slide" Target="slides/slide3422.xml"/><Relationship Id="rId3630" Type="http://schemas.openxmlformats.org/officeDocument/2006/relationships/slide" Target="slides/slide3629.xml"/><Relationship Id="rId551" Type="http://schemas.openxmlformats.org/officeDocument/2006/relationships/slide" Target="slides/slide550.xml"/><Relationship Id="rId1181" Type="http://schemas.openxmlformats.org/officeDocument/2006/relationships/slide" Target="slides/slide1180.xml"/><Relationship Id="rId2232" Type="http://schemas.openxmlformats.org/officeDocument/2006/relationships/slide" Target="slides/slide2231.xml"/><Relationship Id="rId204" Type="http://schemas.openxmlformats.org/officeDocument/2006/relationships/slide" Target="slides/slide203.xml"/><Relationship Id="rId411" Type="http://schemas.openxmlformats.org/officeDocument/2006/relationships/slide" Target="slides/slide410.xml"/><Relationship Id="rId1041" Type="http://schemas.openxmlformats.org/officeDocument/2006/relationships/slide" Target="slides/slide1040.xml"/><Relationship Id="rId1998" Type="http://schemas.openxmlformats.org/officeDocument/2006/relationships/slide" Target="slides/slide1997.xml"/><Relationship Id="rId4197" Type="http://schemas.openxmlformats.org/officeDocument/2006/relationships/slide" Target="slides/slide4196.xml"/><Relationship Id="rId1858" Type="http://schemas.openxmlformats.org/officeDocument/2006/relationships/slide" Target="slides/slide1857.xml"/><Relationship Id="rId4057" Type="http://schemas.openxmlformats.org/officeDocument/2006/relationships/slide" Target="slides/slide4056.xml"/><Relationship Id="rId4264" Type="http://schemas.openxmlformats.org/officeDocument/2006/relationships/slide" Target="slides/slide4263.xml"/><Relationship Id="rId4471" Type="http://schemas.openxmlformats.org/officeDocument/2006/relationships/slide" Target="slides/slide4470.xml"/><Relationship Id="rId2909" Type="http://schemas.openxmlformats.org/officeDocument/2006/relationships/slide" Target="slides/slide2908.xml"/><Relationship Id="rId3073" Type="http://schemas.openxmlformats.org/officeDocument/2006/relationships/slide" Target="slides/slide3072.xml"/><Relationship Id="rId3280" Type="http://schemas.openxmlformats.org/officeDocument/2006/relationships/slide" Target="slides/slide3279.xml"/><Relationship Id="rId4124" Type="http://schemas.openxmlformats.org/officeDocument/2006/relationships/slide" Target="slides/slide4123.xml"/><Relationship Id="rId4331" Type="http://schemas.openxmlformats.org/officeDocument/2006/relationships/slide" Target="slides/slide4330.xml"/><Relationship Id="rId1718" Type="http://schemas.openxmlformats.org/officeDocument/2006/relationships/slide" Target="slides/slide1717.xml"/><Relationship Id="rId1925" Type="http://schemas.openxmlformats.org/officeDocument/2006/relationships/slide" Target="slides/slide1924.xml"/><Relationship Id="rId3140" Type="http://schemas.openxmlformats.org/officeDocument/2006/relationships/slide" Target="slides/slide3139.xml"/><Relationship Id="rId2699" Type="http://schemas.openxmlformats.org/officeDocument/2006/relationships/slide" Target="slides/slide2698.xml"/><Relationship Id="rId3000" Type="http://schemas.openxmlformats.org/officeDocument/2006/relationships/slide" Target="slides/slide2999.xml"/><Relationship Id="rId3957" Type="http://schemas.openxmlformats.org/officeDocument/2006/relationships/slide" Target="slides/slide3956.xml"/><Relationship Id="rId878" Type="http://schemas.openxmlformats.org/officeDocument/2006/relationships/slide" Target="slides/slide877.xml"/><Relationship Id="rId2559" Type="http://schemas.openxmlformats.org/officeDocument/2006/relationships/slide" Target="slides/slide2558.xml"/><Relationship Id="rId2766" Type="http://schemas.openxmlformats.org/officeDocument/2006/relationships/slide" Target="slides/slide2765.xml"/><Relationship Id="rId2973" Type="http://schemas.openxmlformats.org/officeDocument/2006/relationships/slide" Target="slides/slide2972.xml"/><Relationship Id="rId3817" Type="http://schemas.openxmlformats.org/officeDocument/2006/relationships/slide" Target="slides/slide3816.xml"/><Relationship Id="rId738" Type="http://schemas.openxmlformats.org/officeDocument/2006/relationships/slide" Target="slides/slide737.xml"/><Relationship Id="rId945" Type="http://schemas.openxmlformats.org/officeDocument/2006/relationships/slide" Target="slides/slide944.xml"/><Relationship Id="rId1368" Type="http://schemas.openxmlformats.org/officeDocument/2006/relationships/slide" Target="slides/slide1367.xml"/><Relationship Id="rId1575" Type="http://schemas.openxmlformats.org/officeDocument/2006/relationships/slide" Target="slides/slide1574.xml"/><Relationship Id="rId1782" Type="http://schemas.openxmlformats.org/officeDocument/2006/relationships/slide" Target="slides/slide1781.xml"/><Relationship Id="rId2419" Type="http://schemas.openxmlformats.org/officeDocument/2006/relationships/slide" Target="slides/slide2418.xml"/><Relationship Id="rId2626" Type="http://schemas.openxmlformats.org/officeDocument/2006/relationships/slide" Target="slides/slide2625.xml"/><Relationship Id="rId2833" Type="http://schemas.openxmlformats.org/officeDocument/2006/relationships/slide" Target="slides/slide2832.xml"/><Relationship Id="rId5032" Type="http://schemas.openxmlformats.org/officeDocument/2006/relationships/slide" Target="slides/slide5031.xml"/><Relationship Id="rId74" Type="http://schemas.openxmlformats.org/officeDocument/2006/relationships/slide" Target="slides/slide73.xml"/><Relationship Id="rId805" Type="http://schemas.openxmlformats.org/officeDocument/2006/relationships/slide" Target="slides/slide804.xml"/><Relationship Id="rId1228" Type="http://schemas.openxmlformats.org/officeDocument/2006/relationships/slide" Target="slides/slide1227.xml"/><Relationship Id="rId1435" Type="http://schemas.openxmlformats.org/officeDocument/2006/relationships/slide" Target="slides/slide1434.xml"/><Relationship Id="rId4798" Type="http://schemas.openxmlformats.org/officeDocument/2006/relationships/slide" Target="slides/slide4797.xml"/><Relationship Id="rId1642" Type="http://schemas.openxmlformats.org/officeDocument/2006/relationships/slide" Target="slides/slide1641.xml"/><Relationship Id="rId2900" Type="http://schemas.openxmlformats.org/officeDocument/2006/relationships/slide" Target="slides/slide2899.xml"/><Relationship Id="rId1502" Type="http://schemas.openxmlformats.org/officeDocument/2006/relationships/slide" Target="slides/slide1501.xml"/><Relationship Id="rId4658" Type="http://schemas.openxmlformats.org/officeDocument/2006/relationships/slide" Target="slides/slide4657.xml"/><Relationship Id="rId4865" Type="http://schemas.openxmlformats.org/officeDocument/2006/relationships/slide" Target="slides/slide4864.xml"/><Relationship Id="rId388" Type="http://schemas.openxmlformats.org/officeDocument/2006/relationships/slide" Target="slides/slide387.xml"/><Relationship Id="rId2069" Type="http://schemas.openxmlformats.org/officeDocument/2006/relationships/slide" Target="slides/slide2068.xml"/><Relationship Id="rId3467" Type="http://schemas.openxmlformats.org/officeDocument/2006/relationships/slide" Target="slides/slide3466.xml"/><Relationship Id="rId3674" Type="http://schemas.openxmlformats.org/officeDocument/2006/relationships/slide" Target="slides/slide3673.xml"/><Relationship Id="rId3881" Type="http://schemas.openxmlformats.org/officeDocument/2006/relationships/slide" Target="slides/slide3880.xml"/><Relationship Id="rId4518" Type="http://schemas.openxmlformats.org/officeDocument/2006/relationships/slide" Target="slides/slide4517.xml"/><Relationship Id="rId4725" Type="http://schemas.openxmlformats.org/officeDocument/2006/relationships/slide" Target="slides/slide4724.xml"/><Relationship Id="rId4932" Type="http://schemas.openxmlformats.org/officeDocument/2006/relationships/slide" Target="slides/slide4931.xml"/><Relationship Id="rId595" Type="http://schemas.openxmlformats.org/officeDocument/2006/relationships/slide" Target="slides/slide594.xml"/><Relationship Id="rId2276" Type="http://schemas.openxmlformats.org/officeDocument/2006/relationships/slide" Target="slides/slide2275.xml"/><Relationship Id="rId2483" Type="http://schemas.openxmlformats.org/officeDocument/2006/relationships/slide" Target="slides/slide2482.xml"/><Relationship Id="rId2690" Type="http://schemas.openxmlformats.org/officeDocument/2006/relationships/slide" Target="slides/slide2689.xml"/><Relationship Id="rId3327" Type="http://schemas.openxmlformats.org/officeDocument/2006/relationships/slide" Target="slides/slide3326.xml"/><Relationship Id="rId3534" Type="http://schemas.openxmlformats.org/officeDocument/2006/relationships/slide" Target="slides/slide3533.xml"/><Relationship Id="rId3741" Type="http://schemas.openxmlformats.org/officeDocument/2006/relationships/slide" Target="slides/slide3740.xml"/><Relationship Id="rId248" Type="http://schemas.openxmlformats.org/officeDocument/2006/relationships/slide" Target="slides/slide247.xml"/><Relationship Id="rId455" Type="http://schemas.openxmlformats.org/officeDocument/2006/relationships/slide" Target="slides/slide454.xml"/><Relationship Id="rId662" Type="http://schemas.openxmlformats.org/officeDocument/2006/relationships/slide" Target="slides/slide661.xml"/><Relationship Id="rId1085" Type="http://schemas.openxmlformats.org/officeDocument/2006/relationships/slide" Target="slides/slide1084.xml"/><Relationship Id="rId1292" Type="http://schemas.openxmlformats.org/officeDocument/2006/relationships/slide" Target="slides/slide1291.xml"/><Relationship Id="rId2136" Type="http://schemas.openxmlformats.org/officeDocument/2006/relationships/slide" Target="slides/slide2135.xml"/><Relationship Id="rId2343" Type="http://schemas.openxmlformats.org/officeDocument/2006/relationships/slide" Target="slides/slide2342.xml"/><Relationship Id="rId2550" Type="http://schemas.openxmlformats.org/officeDocument/2006/relationships/slide" Target="slides/slide2549.xml"/><Relationship Id="rId3601" Type="http://schemas.openxmlformats.org/officeDocument/2006/relationships/slide" Target="slides/slide3600.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 Id="rId1152" Type="http://schemas.openxmlformats.org/officeDocument/2006/relationships/slide" Target="slides/slide1151.xml"/><Relationship Id="rId2203" Type="http://schemas.openxmlformats.org/officeDocument/2006/relationships/slide" Target="slides/slide2202.xml"/><Relationship Id="rId2410" Type="http://schemas.openxmlformats.org/officeDocument/2006/relationships/slide" Target="slides/slide2409.xml"/><Relationship Id="rId1012" Type="http://schemas.openxmlformats.org/officeDocument/2006/relationships/slide" Target="slides/slide1011.xml"/><Relationship Id="rId4168" Type="http://schemas.openxmlformats.org/officeDocument/2006/relationships/slide" Target="slides/slide4167.xml"/><Relationship Id="rId4375" Type="http://schemas.openxmlformats.org/officeDocument/2006/relationships/slide" Target="slides/slide4374.xml"/><Relationship Id="rId1969" Type="http://schemas.openxmlformats.org/officeDocument/2006/relationships/slide" Target="slides/slide1968.xml"/><Relationship Id="rId3184" Type="http://schemas.openxmlformats.org/officeDocument/2006/relationships/slide" Target="slides/slide3183.xml"/><Relationship Id="rId4028" Type="http://schemas.openxmlformats.org/officeDocument/2006/relationships/slide" Target="slides/slide4027.xml"/><Relationship Id="rId4235" Type="http://schemas.openxmlformats.org/officeDocument/2006/relationships/slide" Target="slides/slide4234.xml"/><Relationship Id="rId4582" Type="http://schemas.openxmlformats.org/officeDocument/2006/relationships/slide" Target="slides/slide4581.xml"/><Relationship Id="rId1829" Type="http://schemas.openxmlformats.org/officeDocument/2006/relationships/slide" Target="slides/slide1828.xml"/><Relationship Id="rId3391" Type="http://schemas.openxmlformats.org/officeDocument/2006/relationships/slide" Target="slides/slide3390.xml"/><Relationship Id="rId4442" Type="http://schemas.openxmlformats.org/officeDocument/2006/relationships/slide" Target="slides/slide4441.xml"/><Relationship Id="rId3044" Type="http://schemas.openxmlformats.org/officeDocument/2006/relationships/slide" Target="slides/slide3043.xml"/><Relationship Id="rId3251" Type="http://schemas.openxmlformats.org/officeDocument/2006/relationships/slide" Target="slides/slide3250.xml"/><Relationship Id="rId4302" Type="http://schemas.openxmlformats.org/officeDocument/2006/relationships/slide" Target="slides/slide4301.xml"/><Relationship Id="rId172" Type="http://schemas.openxmlformats.org/officeDocument/2006/relationships/slide" Target="slides/slide171.xml"/><Relationship Id="rId2060" Type="http://schemas.openxmlformats.org/officeDocument/2006/relationships/slide" Target="slides/slide2059.xml"/><Relationship Id="rId3111" Type="http://schemas.openxmlformats.org/officeDocument/2006/relationships/slide" Target="slides/slide3110.xml"/><Relationship Id="rId989" Type="http://schemas.openxmlformats.org/officeDocument/2006/relationships/slide" Target="slides/slide988.xml"/><Relationship Id="rId2877" Type="http://schemas.openxmlformats.org/officeDocument/2006/relationships/slide" Target="slides/slide2876.xml"/><Relationship Id="rId5076" Type="http://schemas.openxmlformats.org/officeDocument/2006/relationships/slide" Target="slides/slide5075.xml"/><Relationship Id="rId849" Type="http://schemas.openxmlformats.org/officeDocument/2006/relationships/slide" Target="slides/slide848.xml"/><Relationship Id="rId1479" Type="http://schemas.openxmlformats.org/officeDocument/2006/relationships/slide" Target="slides/slide1478.xml"/><Relationship Id="rId1686" Type="http://schemas.openxmlformats.org/officeDocument/2006/relationships/slide" Target="slides/slide1685.xml"/><Relationship Id="rId3928" Type="http://schemas.openxmlformats.org/officeDocument/2006/relationships/slide" Target="slides/slide3927.xml"/><Relationship Id="rId4092" Type="http://schemas.openxmlformats.org/officeDocument/2006/relationships/slide" Target="slides/slide4091.xml"/><Relationship Id="rId1339" Type="http://schemas.openxmlformats.org/officeDocument/2006/relationships/slide" Target="slides/slide1338.xml"/><Relationship Id="rId1893" Type="http://schemas.openxmlformats.org/officeDocument/2006/relationships/slide" Target="slides/slide1892.xml"/><Relationship Id="rId2737" Type="http://schemas.openxmlformats.org/officeDocument/2006/relationships/slide" Target="slides/slide2736.xml"/><Relationship Id="rId2944" Type="http://schemas.openxmlformats.org/officeDocument/2006/relationships/slide" Target="slides/slide2943.xml"/><Relationship Id="rId5003" Type="http://schemas.openxmlformats.org/officeDocument/2006/relationships/slide" Target="slides/slide5002.xml"/><Relationship Id="rId709" Type="http://schemas.openxmlformats.org/officeDocument/2006/relationships/slide" Target="slides/slide708.xml"/><Relationship Id="rId916" Type="http://schemas.openxmlformats.org/officeDocument/2006/relationships/slide" Target="slides/slide915.xml"/><Relationship Id="rId1546" Type="http://schemas.openxmlformats.org/officeDocument/2006/relationships/slide" Target="slides/slide1545.xml"/><Relationship Id="rId1753" Type="http://schemas.openxmlformats.org/officeDocument/2006/relationships/slide" Target="slides/slide1752.xml"/><Relationship Id="rId1960" Type="http://schemas.openxmlformats.org/officeDocument/2006/relationships/slide" Target="slides/slide1959.xml"/><Relationship Id="rId2804" Type="http://schemas.openxmlformats.org/officeDocument/2006/relationships/slide" Target="slides/slide2803.xml"/><Relationship Id="rId45" Type="http://schemas.openxmlformats.org/officeDocument/2006/relationships/slide" Target="slides/slide44.xml"/><Relationship Id="rId1406" Type="http://schemas.openxmlformats.org/officeDocument/2006/relationships/slide" Target="slides/slide1405.xml"/><Relationship Id="rId1613" Type="http://schemas.openxmlformats.org/officeDocument/2006/relationships/slide" Target="slides/slide1612.xml"/><Relationship Id="rId1820" Type="http://schemas.openxmlformats.org/officeDocument/2006/relationships/slide" Target="slides/slide1819.xml"/><Relationship Id="rId4769" Type="http://schemas.openxmlformats.org/officeDocument/2006/relationships/slide" Target="slides/slide4768.xml"/><Relationship Id="rId4976" Type="http://schemas.openxmlformats.org/officeDocument/2006/relationships/slide" Target="slides/slide4975.xml"/><Relationship Id="rId3578" Type="http://schemas.openxmlformats.org/officeDocument/2006/relationships/slide" Target="slides/slide3577.xml"/><Relationship Id="rId3785" Type="http://schemas.openxmlformats.org/officeDocument/2006/relationships/slide" Target="slides/slide3784.xml"/><Relationship Id="rId3992" Type="http://schemas.openxmlformats.org/officeDocument/2006/relationships/slide" Target="slides/slide3991.xml"/><Relationship Id="rId4629" Type="http://schemas.openxmlformats.org/officeDocument/2006/relationships/slide" Target="slides/slide4628.xml"/><Relationship Id="rId4836" Type="http://schemas.openxmlformats.org/officeDocument/2006/relationships/slide" Target="slides/slide4835.xml"/><Relationship Id="rId499" Type="http://schemas.openxmlformats.org/officeDocument/2006/relationships/slide" Target="slides/slide498.xml"/><Relationship Id="rId2387" Type="http://schemas.openxmlformats.org/officeDocument/2006/relationships/slide" Target="slides/slide2386.xml"/><Relationship Id="rId2594" Type="http://schemas.openxmlformats.org/officeDocument/2006/relationships/slide" Target="slides/slide2593.xml"/><Relationship Id="rId3438" Type="http://schemas.openxmlformats.org/officeDocument/2006/relationships/slide" Target="slides/slide3437.xml"/><Relationship Id="rId3645" Type="http://schemas.openxmlformats.org/officeDocument/2006/relationships/slide" Target="slides/slide3644.xml"/><Relationship Id="rId3852" Type="http://schemas.openxmlformats.org/officeDocument/2006/relationships/slide" Target="slides/slide3851.xml"/><Relationship Id="rId359" Type="http://schemas.openxmlformats.org/officeDocument/2006/relationships/slide" Target="slides/slide358.xml"/><Relationship Id="rId566" Type="http://schemas.openxmlformats.org/officeDocument/2006/relationships/slide" Target="slides/slide565.xml"/><Relationship Id="rId773" Type="http://schemas.openxmlformats.org/officeDocument/2006/relationships/slide" Target="slides/slide772.xml"/><Relationship Id="rId1196" Type="http://schemas.openxmlformats.org/officeDocument/2006/relationships/slide" Target="slides/slide1195.xml"/><Relationship Id="rId2247" Type="http://schemas.openxmlformats.org/officeDocument/2006/relationships/slide" Target="slides/slide2246.xml"/><Relationship Id="rId2454" Type="http://schemas.openxmlformats.org/officeDocument/2006/relationships/slide" Target="slides/slide2453.xml"/><Relationship Id="rId3505" Type="http://schemas.openxmlformats.org/officeDocument/2006/relationships/slide" Target="slides/slide3504.xml"/><Relationship Id="rId4903" Type="http://schemas.openxmlformats.org/officeDocument/2006/relationships/slide" Target="slides/slide4902.xml"/><Relationship Id="rId219" Type="http://schemas.openxmlformats.org/officeDocument/2006/relationships/slide" Target="slides/slide218.xml"/><Relationship Id="rId426" Type="http://schemas.openxmlformats.org/officeDocument/2006/relationships/slide" Target="slides/slide425.xml"/><Relationship Id="rId633" Type="http://schemas.openxmlformats.org/officeDocument/2006/relationships/slide" Target="slides/slide632.xml"/><Relationship Id="rId980" Type="http://schemas.openxmlformats.org/officeDocument/2006/relationships/slide" Target="slides/slide979.xml"/><Relationship Id="rId1056" Type="http://schemas.openxmlformats.org/officeDocument/2006/relationships/slide" Target="slides/slide1055.xml"/><Relationship Id="rId1263" Type="http://schemas.openxmlformats.org/officeDocument/2006/relationships/slide" Target="slides/slide1262.xml"/><Relationship Id="rId2107" Type="http://schemas.openxmlformats.org/officeDocument/2006/relationships/slide" Target="slides/slide2106.xml"/><Relationship Id="rId2314" Type="http://schemas.openxmlformats.org/officeDocument/2006/relationships/slide" Target="slides/slide2313.xml"/><Relationship Id="rId2661" Type="http://schemas.openxmlformats.org/officeDocument/2006/relationships/slide" Target="slides/slide2660.xml"/><Relationship Id="rId3712" Type="http://schemas.openxmlformats.org/officeDocument/2006/relationships/slide" Target="slides/slide3711.xml"/><Relationship Id="rId840" Type="http://schemas.openxmlformats.org/officeDocument/2006/relationships/slide" Target="slides/slide839.xml"/><Relationship Id="rId1470" Type="http://schemas.openxmlformats.org/officeDocument/2006/relationships/slide" Target="slides/slide1469.xml"/><Relationship Id="rId2521" Type="http://schemas.openxmlformats.org/officeDocument/2006/relationships/slide" Target="slides/slide2520.xml"/><Relationship Id="rId4279" Type="http://schemas.openxmlformats.org/officeDocument/2006/relationships/slide" Target="slides/slide4278.xml"/><Relationship Id="rId700" Type="http://schemas.openxmlformats.org/officeDocument/2006/relationships/slide" Target="slides/slide699.xml"/><Relationship Id="rId1123" Type="http://schemas.openxmlformats.org/officeDocument/2006/relationships/slide" Target="slides/slide1122.xml"/><Relationship Id="rId1330" Type="http://schemas.openxmlformats.org/officeDocument/2006/relationships/slide" Target="slides/slide1329.xml"/><Relationship Id="rId3088" Type="http://schemas.openxmlformats.org/officeDocument/2006/relationships/slide" Target="slides/slide3087.xml"/><Relationship Id="rId4486" Type="http://schemas.openxmlformats.org/officeDocument/2006/relationships/slide" Target="slides/slide4485.xml"/><Relationship Id="rId4693" Type="http://schemas.openxmlformats.org/officeDocument/2006/relationships/slide" Target="slides/slide4692.xml"/><Relationship Id="rId3295" Type="http://schemas.openxmlformats.org/officeDocument/2006/relationships/slide" Target="slides/slide3294.xml"/><Relationship Id="rId4139" Type="http://schemas.openxmlformats.org/officeDocument/2006/relationships/slide" Target="slides/slide4138.xml"/><Relationship Id="rId4346" Type="http://schemas.openxmlformats.org/officeDocument/2006/relationships/slide" Target="slides/slide4345.xml"/><Relationship Id="rId4553" Type="http://schemas.openxmlformats.org/officeDocument/2006/relationships/slide" Target="slides/slide4552.xml"/><Relationship Id="rId4760" Type="http://schemas.openxmlformats.org/officeDocument/2006/relationships/slide" Target="slides/slide4759.xml"/><Relationship Id="rId3155" Type="http://schemas.openxmlformats.org/officeDocument/2006/relationships/slide" Target="slides/slide3154.xml"/><Relationship Id="rId3362" Type="http://schemas.openxmlformats.org/officeDocument/2006/relationships/slide" Target="slides/slide3361.xml"/><Relationship Id="rId4206" Type="http://schemas.openxmlformats.org/officeDocument/2006/relationships/slide" Target="slides/slide4205.xml"/><Relationship Id="rId4413" Type="http://schemas.openxmlformats.org/officeDocument/2006/relationships/slide" Target="slides/slide4412.xml"/><Relationship Id="rId4620" Type="http://schemas.openxmlformats.org/officeDocument/2006/relationships/slide" Target="slides/slide4619.xml"/><Relationship Id="rId283" Type="http://schemas.openxmlformats.org/officeDocument/2006/relationships/slide" Target="slides/slide282.xml"/><Relationship Id="rId490" Type="http://schemas.openxmlformats.org/officeDocument/2006/relationships/slide" Target="slides/slide489.xml"/><Relationship Id="rId2171" Type="http://schemas.openxmlformats.org/officeDocument/2006/relationships/slide" Target="slides/slide2170.xml"/><Relationship Id="rId3015" Type="http://schemas.openxmlformats.org/officeDocument/2006/relationships/slide" Target="slides/slide3014.xml"/><Relationship Id="rId3222" Type="http://schemas.openxmlformats.org/officeDocument/2006/relationships/slide" Target="slides/slide3221.xml"/><Relationship Id="rId143" Type="http://schemas.openxmlformats.org/officeDocument/2006/relationships/slide" Target="slides/slide142.xml"/><Relationship Id="rId350" Type="http://schemas.openxmlformats.org/officeDocument/2006/relationships/slide" Target="slides/slide349.xml"/><Relationship Id="rId2031" Type="http://schemas.openxmlformats.org/officeDocument/2006/relationships/slide" Target="slides/slide2030.xml"/><Relationship Id="rId9" Type="http://schemas.openxmlformats.org/officeDocument/2006/relationships/slide" Target="slides/slide8.xml"/><Relationship Id="rId210" Type="http://schemas.openxmlformats.org/officeDocument/2006/relationships/slide" Target="slides/slide209.xml"/><Relationship Id="rId2988" Type="http://schemas.openxmlformats.org/officeDocument/2006/relationships/slide" Target="slides/slide2987.xml"/><Relationship Id="rId5047" Type="http://schemas.openxmlformats.org/officeDocument/2006/relationships/slide" Target="slides/slide5046.xml"/><Relationship Id="rId1797" Type="http://schemas.openxmlformats.org/officeDocument/2006/relationships/slide" Target="slides/slide1796.xml"/><Relationship Id="rId2848" Type="http://schemas.openxmlformats.org/officeDocument/2006/relationships/slide" Target="slides/slide2847.xml"/><Relationship Id="rId89" Type="http://schemas.openxmlformats.org/officeDocument/2006/relationships/slide" Target="slides/slide88.xml"/><Relationship Id="rId1657" Type="http://schemas.openxmlformats.org/officeDocument/2006/relationships/slide" Target="slides/slide1656.xml"/><Relationship Id="rId1864" Type="http://schemas.openxmlformats.org/officeDocument/2006/relationships/slide" Target="slides/slide1863.xml"/><Relationship Id="rId2708" Type="http://schemas.openxmlformats.org/officeDocument/2006/relationships/slide" Target="slides/slide2707.xml"/><Relationship Id="rId2915" Type="http://schemas.openxmlformats.org/officeDocument/2006/relationships/slide" Target="slides/slide2914.xml"/><Relationship Id="rId4063" Type="http://schemas.openxmlformats.org/officeDocument/2006/relationships/slide" Target="slides/slide4062.xml"/><Relationship Id="rId4270" Type="http://schemas.openxmlformats.org/officeDocument/2006/relationships/slide" Target="slides/slide4269.xml"/><Relationship Id="rId1517" Type="http://schemas.openxmlformats.org/officeDocument/2006/relationships/slide" Target="slides/slide1516.xml"/><Relationship Id="rId1724" Type="http://schemas.openxmlformats.org/officeDocument/2006/relationships/slide" Target="slides/slide1723.xml"/><Relationship Id="rId4130" Type="http://schemas.openxmlformats.org/officeDocument/2006/relationships/slide" Target="slides/slide4129.xml"/><Relationship Id="rId16" Type="http://schemas.openxmlformats.org/officeDocument/2006/relationships/slide" Target="slides/slide15.xml"/><Relationship Id="rId1931" Type="http://schemas.openxmlformats.org/officeDocument/2006/relationships/slide" Target="slides/slide1930.xml"/><Relationship Id="rId3689" Type="http://schemas.openxmlformats.org/officeDocument/2006/relationships/slide" Target="slides/slide3688.xml"/><Relationship Id="rId3896" Type="http://schemas.openxmlformats.org/officeDocument/2006/relationships/slide" Target="slides/slide3895.xml"/><Relationship Id="rId2498" Type="http://schemas.openxmlformats.org/officeDocument/2006/relationships/slide" Target="slides/slide2497.xml"/><Relationship Id="rId3549" Type="http://schemas.openxmlformats.org/officeDocument/2006/relationships/slide" Target="slides/slide3548.xml"/><Relationship Id="rId4947" Type="http://schemas.openxmlformats.org/officeDocument/2006/relationships/slide" Target="slides/slide4946.xml"/><Relationship Id="rId677" Type="http://schemas.openxmlformats.org/officeDocument/2006/relationships/slide" Target="slides/slide676.xml"/><Relationship Id="rId2358" Type="http://schemas.openxmlformats.org/officeDocument/2006/relationships/slide" Target="slides/slide2357.xml"/><Relationship Id="rId3756" Type="http://schemas.openxmlformats.org/officeDocument/2006/relationships/slide" Target="slides/slide3755.xml"/><Relationship Id="rId3963" Type="http://schemas.openxmlformats.org/officeDocument/2006/relationships/slide" Target="slides/slide3962.xml"/><Relationship Id="rId4807" Type="http://schemas.openxmlformats.org/officeDocument/2006/relationships/slide" Target="slides/slide4806.xml"/><Relationship Id="rId884" Type="http://schemas.openxmlformats.org/officeDocument/2006/relationships/slide" Target="slides/slide883.xml"/><Relationship Id="rId2565" Type="http://schemas.openxmlformats.org/officeDocument/2006/relationships/slide" Target="slides/slide2564.xml"/><Relationship Id="rId2772" Type="http://schemas.openxmlformats.org/officeDocument/2006/relationships/slide" Target="slides/slide2771.xml"/><Relationship Id="rId3409" Type="http://schemas.openxmlformats.org/officeDocument/2006/relationships/slide" Target="slides/slide3408.xml"/><Relationship Id="rId3616" Type="http://schemas.openxmlformats.org/officeDocument/2006/relationships/slide" Target="slides/slide3615.xml"/><Relationship Id="rId3823" Type="http://schemas.openxmlformats.org/officeDocument/2006/relationships/slide" Target="slides/slide3822.xml"/><Relationship Id="rId537" Type="http://schemas.openxmlformats.org/officeDocument/2006/relationships/slide" Target="slides/slide536.xml"/><Relationship Id="rId744" Type="http://schemas.openxmlformats.org/officeDocument/2006/relationships/slide" Target="slides/slide743.xml"/><Relationship Id="rId951" Type="http://schemas.openxmlformats.org/officeDocument/2006/relationships/slide" Target="slides/slide950.xml"/><Relationship Id="rId1167" Type="http://schemas.openxmlformats.org/officeDocument/2006/relationships/slide" Target="slides/slide1166.xml"/><Relationship Id="rId1374" Type="http://schemas.openxmlformats.org/officeDocument/2006/relationships/slide" Target="slides/slide1373.xml"/><Relationship Id="rId1581" Type="http://schemas.openxmlformats.org/officeDocument/2006/relationships/slide" Target="slides/slide1580.xml"/><Relationship Id="rId2218" Type="http://schemas.openxmlformats.org/officeDocument/2006/relationships/slide" Target="slides/slide2217.xml"/><Relationship Id="rId2425" Type="http://schemas.openxmlformats.org/officeDocument/2006/relationships/slide" Target="slides/slide2424.xml"/><Relationship Id="rId2632" Type="http://schemas.openxmlformats.org/officeDocument/2006/relationships/slide" Target="slides/slide2631.xml"/><Relationship Id="rId80" Type="http://schemas.openxmlformats.org/officeDocument/2006/relationships/slide" Target="slides/slide79.xml"/><Relationship Id="rId604" Type="http://schemas.openxmlformats.org/officeDocument/2006/relationships/slide" Target="slides/slide603.xml"/><Relationship Id="rId811" Type="http://schemas.openxmlformats.org/officeDocument/2006/relationships/slide" Target="slides/slide810.xml"/><Relationship Id="rId1027" Type="http://schemas.openxmlformats.org/officeDocument/2006/relationships/slide" Target="slides/slide1026.xml"/><Relationship Id="rId1234" Type="http://schemas.openxmlformats.org/officeDocument/2006/relationships/slide" Target="slides/slide1233.xml"/><Relationship Id="rId1441" Type="http://schemas.openxmlformats.org/officeDocument/2006/relationships/slide" Target="slides/slide1440.xml"/><Relationship Id="rId4597" Type="http://schemas.openxmlformats.org/officeDocument/2006/relationships/slide" Target="slides/slide4596.xml"/><Relationship Id="rId1301" Type="http://schemas.openxmlformats.org/officeDocument/2006/relationships/slide" Target="slides/slide1300.xml"/><Relationship Id="rId3199" Type="http://schemas.openxmlformats.org/officeDocument/2006/relationships/slide" Target="slides/slide3198.xml"/><Relationship Id="rId4457" Type="http://schemas.openxmlformats.org/officeDocument/2006/relationships/slide" Target="slides/slide4456.xml"/><Relationship Id="rId4664" Type="http://schemas.openxmlformats.org/officeDocument/2006/relationships/slide" Target="slides/slide4663.xml"/><Relationship Id="rId3059" Type="http://schemas.openxmlformats.org/officeDocument/2006/relationships/slide" Target="slides/slide3058.xml"/><Relationship Id="rId3266" Type="http://schemas.openxmlformats.org/officeDocument/2006/relationships/slide" Target="slides/slide3265.xml"/><Relationship Id="rId3473" Type="http://schemas.openxmlformats.org/officeDocument/2006/relationships/slide" Target="slides/slide3472.xml"/><Relationship Id="rId4317" Type="http://schemas.openxmlformats.org/officeDocument/2006/relationships/slide" Target="slides/slide4316.xml"/><Relationship Id="rId4524" Type="http://schemas.openxmlformats.org/officeDocument/2006/relationships/slide" Target="slides/slide4523.xml"/><Relationship Id="rId4871" Type="http://schemas.openxmlformats.org/officeDocument/2006/relationships/slide" Target="slides/slide4870.xml"/><Relationship Id="rId187" Type="http://schemas.openxmlformats.org/officeDocument/2006/relationships/slide" Target="slides/slide186.xml"/><Relationship Id="rId394" Type="http://schemas.openxmlformats.org/officeDocument/2006/relationships/slide" Target="slides/slide393.xml"/><Relationship Id="rId2075" Type="http://schemas.openxmlformats.org/officeDocument/2006/relationships/slide" Target="slides/slide2074.xml"/><Relationship Id="rId2282" Type="http://schemas.openxmlformats.org/officeDocument/2006/relationships/slide" Target="slides/slide2281.xml"/><Relationship Id="rId3126" Type="http://schemas.openxmlformats.org/officeDocument/2006/relationships/slide" Target="slides/slide3125.xml"/><Relationship Id="rId3680" Type="http://schemas.openxmlformats.org/officeDocument/2006/relationships/slide" Target="slides/slide3679.xml"/><Relationship Id="rId4731" Type="http://schemas.openxmlformats.org/officeDocument/2006/relationships/slide" Target="slides/slide4730.xml"/><Relationship Id="rId254" Type="http://schemas.openxmlformats.org/officeDocument/2006/relationships/slide" Target="slides/slide253.xml"/><Relationship Id="rId1091" Type="http://schemas.openxmlformats.org/officeDocument/2006/relationships/slide" Target="slides/slide1090.xml"/><Relationship Id="rId3333" Type="http://schemas.openxmlformats.org/officeDocument/2006/relationships/slide" Target="slides/slide3332.xml"/><Relationship Id="rId3540" Type="http://schemas.openxmlformats.org/officeDocument/2006/relationships/slide" Target="slides/slide3539.xml"/><Relationship Id="rId114" Type="http://schemas.openxmlformats.org/officeDocument/2006/relationships/slide" Target="slides/slide113.xml"/><Relationship Id="rId461" Type="http://schemas.openxmlformats.org/officeDocument/2006/relationships/slide" Target="slides/slide460.xml"/><Relationship Id="rId2142" Type="http://schemas.openxmlformats.org/officeDocument/2006/relationships/slide" Target="slides/slide2141.xml"/><Relationship Id="rId3400" Type="http://schemas.openxmlformats.org/officeDocument/2006/relationships/slide" Target="slides/slide3399.xml"/><Relationship Id="rId321" Type="http://schemas.openxmlformats.org/officeDocument/2006/relationships/slide" Target="slides/slide320.xml"/><Relationship Id="rId2002" Type="http://schemas.openxmlformats.org/officeDocument/2006/relationships/slide" Target="slides/slide2001.xml"/><Relationship Id="rId2959" Type="http://schemas.openxmlformats.org/officeDocument/2006/relationships/slide" Target="slides/slide2958.xml"/><Relationship Id="rId1768" Type="http://schemas.openxmlformats.org/officeDocument/2006/relationships/slide" Target="slides/slide1767.xml"/><Relationship Id="rId2819" Type="http://schemas.openxmlformats.org/officeDocument/2006/relationships/slide" Target="slides/slide2818.xml"/><Relationship Id="rId4174" Type="http://schemas.openxmlformats.org/officeDocument/2006/relationships/slide" Target="slides/slide4173.xml"/><Relationship Id="rId4381" Type="http://schemas.openxmlformats.org/officeDocument/2006/relationships/slide" Target="slides/slide4380.xml"/><Relationship Id="rId5018" Type="http://schemas.openxmlformats.org/officeDocument/2006/relationships/slide" Target="slides/slide5017.xml"/><Relationship Id="rId1628" Type="http://schemas.openxmlformats.org/officeDocument/2006/relationships/slide" Target="slides/slide1627.xml"/><Relationship Id="rId1975" Type="http://schemas.openxmlformats.org/officeDocument/2006/relationships/slide" Target="slides/slide1974.xml"/><Relationship Id="rId3190" Type="http://schemas.openxmlformats.org/officeDocument/2006/relationships/slide" Target="slides/slide3189.xml"/><Relationship Id="rId4034" Type="http://schemas.openxmlformats.org/officeDocument/2006/relationships/slide" Target="slides/slide4033.xml"/><Relationship Id="rId4241" Type="http://schemas.openxmlformats.org/officeDocument/2006/relationships/slide" Target="slides/slide4240.xml"/><Relationship Id="rId1835" Type="http://schemas.openxmlformats.org/officeDocument/2006/relationships/slide" Target="slides/slide1834.xml"/><Relationship Id="rId3050" Type="http://schemas.openxmlformats.org/officeDocument/2006/relationships/slide" Target="slides/slide3049.xml"/><Relationship Id="rId4101" Type="http://schemas.openxmlformats.org/officeDocument/2006/relationships/slide" Target="slides/slide4100.xml"/><Relationship Id="rId1902" Type="http://schemas.openxmlformats.org/officeDocument/2006/relationships/slide" Target="slides/slide1901.xml"/><Relationship Id="rId3867" Type="http://schemas.openxmlformats.org/officeDocument/2006/relationships/slide" Target="slides/slide3866.xml"/><Relationship Id="rId4918" Type="http://schemas.openxmlformats.org/officeDocument/2006/relationships/slide" Target="slides/slide4917.xml"/><Relationship Id="rId788" Type="http://schemas.openxmlformats.org/officeDocument/2006/relationships/slide" Target="slides/slide787.xml"/><Relationship Id="rId995" Type="http://schemas.openxmlformats.org/officeDocument/2006/relationships/slide" Target="slides/slide994.xml"/><Relationship Id="rId2469" Type="http://schemas.openxmlformats.org/officeDocument/2006/relationships/slide" Target="slides/slide2468.xml"/><Relationship Id="rId2676" Type="http://schemas.openxmlformats.org/officeDocument/2006/relationships/slide" Target="slides/slide2675.xml"/><Relationship Id="rId2883" Type="http://schemas.openxmlformats.org/officeDocument/2006/relationships/slide" Target="slides/slide2882.xml"/><Relationship Id="rId3727" Type="http://schemas.openxmlformats.org/officeDocument/2006/relationships/slide" Target="slides/slide3726.xml"/><Relationship Id="rId3934" Type="http://schemas.openxmlformats.org/officeDocument/2006/relationships/slide" Target="slides/slide3933.xml"/><Relationship Id="rId5082" Type="http://schemas.openxmlformats.org/officeDocument/2006/relationships/theme" Target="theme/theme1.xml"/><Relationship Id="rId648" Type="http://schemas.openxmlformats.org/officeDocument/2006/relationships/slide" Target="slides/slide647.xml"/><Relationship Id="rId855" Type="http://schemas.openxmlformats.org/officeDocument/2006/relationships/slide" Target="slides/slide854.xml"/><Relationship Id="rId1278" Type="http://schemas.openxmlformats.org/officeDocument/2006/relationships/slide" Target="slides/slide1277.xml"/><Relationship Id="rId1485" Type="http://schemas.openxmlformats.org/officeDocument/2006/relationships/slide" Target="slides/slide1484.xml"/><Relationship Id="rId1692" Type="http://schemas.openxmlformats.org/officeDocument/2006/relationships/slide" Target="slides/slide1691.xml"/><Relationship Id="rId2329" Type="http://schemas.openxmlformats.org/officeDocument/2006/relationships/slide" Target="slides/slide2328.xml"/><Relationship Id="rId2536" Type="http://schemas.openxmlformats.org/officeDocument/2006/relationships/slide" Target="slides/slide2535.xml"/><Relationship Id="rId2743" Type="http://schemas.openxmlformats.org/officeDocument/2006/relationships/slide" Target="slides/slide2742.xml"/><Relationship Id="rId508" Type="http://schemas.openxmlformats.org/officeDocument/2006/relationships/slide" Target="slides/slide507.xml"/><Relationship Id="rId715" Type="http://schemas.openxmlformats.org/officeDocument/2006/relationships/slide" Target="slides/slide714.xml"/><Relationship Id="rId922" Type="http://schemas.openxmlformats.org/officeDocument/2006/relationships/slide" Target="slides/slide921.xml"/><Relationship Id="rId1138" Type="http://schemas.openxmlformats.org/officeDocument/2006/relationships/slide" Target="slides/slide1137.xml"/><Relationship Id="rId1345" Type="http://schemas.openxmlformats.org/officeDocument/2006/relationships/slide" Target="slides/slide1344.xml"/><Relationship Id="rId1552" Type="http://schemas.openxmlformats.org/officeDocument/2006/relationships/slide" Target="slides/slide1551.xml"/><Relationship Id="rId2603" Type="http://schemas.openxmlformats.org/officeDocument/2006/relationships/slide" Target="slides/slide2602.xml"/><Relationship Id="rId2950" Type="http://schemas.openxmlformats.org/officeDocument/2006/relationships/slide" Target="slides/slide2949.xml"/><Relationship Id="rId1205" Type="http://schemas.openxmlformats.org/officeDocument/2006/relationships/slide" Target="slides/slide1204.xml"/><Relationship Id="rId2810" Type="http://schemas.openxmlformats.org/officeDocument/2006/relationships/slide" Target="slides/slide2809.xml"/><Relationship Id="rId4568" Type="http://schemas.openxmlformats.org/officeDocument/2006/relationships/slide" Target="slides/slide4567.xml"/><Relationship Id="rId51" Type="http://schemas.openxmlformats.org/officeDocument/2006/relationships/slide" Target="slides/slide50.xml"/><Relationship Id="rId1412" Type="http://schemas.openxmlformats.org/officeDocument/2006/relationships/slide" Target="slides/slide1411.xml"/><Relationship Id="rId3377" Type="http://schemas.openxmlformats.org/officeDocument/2006/relationships/slide" Target="slides/slide3376.xml"/><Relationship Id="rId4775" Type="http://schemas.openxmlformats.org/officeDocument/2006/relationships/slide" Target="slides/slide4774.xml"/><Relationship Id="rId4982" Type="http://schemas.openxmlformats.org/officeDocument/2006/relationships/slide" Target="slides/slide4981.xml"/><Relationship Id="rId298" Type="http://schemas.openxmlformats.org/officeDocument/2006/relationships/slide" Target="slides/slide297.xml"/><Relationship Id="rId3584" Type="http://schemas.openxmlformats.org/officeDocument/2006/relationships/slide" Target="slides/slide3583.xml"/><Relationship Id="rId3791" Type="http://schemas.openxmlformats.org/officeDocument/2006/relationships/slide" Target="slides/slide3790.xml"/><Relationship Id="rId4428" Type="http://schemas.openxmlformats.org/officeDocument/2006/relationships/slide" Target="slides/slide4427.xml"/><Relationship Id="rId4635" Type="http://schemas.openxmlformats.org/officeDocument/2006/relationships/slide" Target="slides/slide4634.xml"/><Relationship Id="rId4842" Type="http://schemas.openxmlformats.org/officeDocument/2006/relationships/slide" Target="slides/slide4841.xml"/><Relationship Id="rId158" Type="http://schemas.openxmlformats.org/officeDocument/2006/relationships/slide" Target="slides/slide157.xml"/><Relationship Id="rId2186" Type="http://schemas.openxmlformats.org/officeDocument/2006/relationships/slide" Target="slides/slide2185.xml"/><Relationship Id="rId2393" Type="http://schemas.openxmlformats.org/officeDocument/2006/relationships/slide" Target="slides/slide2392.xml"/><Relationship Id="rId3237" Type="http://schemas.openxmlformats.org/officeDocument/2006/relationships/slide" Target="slides/slide3236.xml"/><Relationship Id="rId3444" Type="http://schemas.openxmlformats.org/officeDocument/2006/relationships/slide" Target="slides/slide3443.xml"/><Relationship Id="rId3651" Type="http://schemas.openxmlformats.org/officeDocument/2006/relationships/slide" Target="slides/slide3650.xml"/><Relationship Id="rId4702" Type="http://schemas.openxmlformats.org/officeDocument/2006/relationships/slide" Target="slides/slide4701.xml"/><Relationship Id="rId365" Type="http://schemas.openxmlformats.org/officeDocument/2006/relationships/slide" Target="slides/slide364.xml"/><Relationship Id="rId572" Type="http://schemas.openxmlformats.org/officeDocument/2006/relationships/slide" Target="slides/slide571.xml"/><Relationship Id="rId2046" Type="http://schemas.openxmlformats.org/officeDocument/2006/relationships/slide" Target="slides/slide2045.xml"/><Relationship Id="rId2253" Type="http://schemas.openxmlformats.org/officeDocument/2006/relationships/slide" Target="slides/slide2252.xml"/><Relationship Id="rId2460" Type="http://schemas.openxmlformats.org/officeDocument/2006/relationships/slide" Target="slides/slide2459.xml"/><Relationship Id="rId3304" Type="http://schemas.openxmlformats.org/officeDocument/2006/relationships/slide" Target="slides/slide3303.xml"/><Relationship Id="rId3511" Type="http://schemas.openxmlformats.org/officeDocument/2006/relationships/slide" Target="slides/slide3510.xml"/><Relationship Id="rId225" Type="http://schemas.openxmlformats.org/officeDocument/2006/relationships/slide" Target="slides/slide224.xml"/><Relationship Id="rId432" Type="http://schemas.openxmlformats.org/officeDocument/2006/relationships/slide" Target="slides/slide431.xml"/><Relationship Id="rId1062" Type="http://schemas.openxmlformats.org/officeDocument/2006/relationships/slide" Target="slides/slide1061.xml"/><Relationship Id="rId2113" Type="http://schemas.openxmlformats.org/officeDocument/2006/relationships/slide" Target="slides/slide2112.xml"/><Relationship Id="rId2320" Type="http://schemas.openxmlformats.org/officeDocument/2006/relationships/slide" Target="slides/slide2319.xml"/><Relationship Id="rId4078" Type="http://schemas.openxmlformats.org/officeDocument/2006/relationships/slide" Target="slides/slide4077.xml"/><Relationship Id="rId4285" Type="http://schemas.openxmlformats.org/officeDocument/2006/relationships/slide" Target="slides/slide4284.xml"/><Relationship Id="rId4492" Type="http://schemas.openxmlformats.org/officeDocument/2006/relationships/slide" Target="slides/slide4491.xml"/><Relationship Id="rId1879" Type="http://schemas.openxmlformats.org/officeDocument/2006/relationships/slide" Target="slides/slide1878.xml"/><Relationship Id="rId3094" Type="http://schemas.openxmlformats.org/officeDocument/2006/relationships/slide" Target="slides/slide3093.xml"/><Relationship Id="rId4145" Type="http://schemas.openxmlformats.org/officeDocument/2006/relationships/slide" Target="slides/slide4144.xml"/><Relationship Id="rId1739" Type="http://schemas.openxmlformats.org/officeDocument/2006/relationships/slide" Target="slides/slide1738.xml"/><Relationship Id="rId1946" Type="http://schemas.openxmlformats.org/officeDocument/2006/relationships/slide" Target="slides/slide1945.xml"/><Relationship Id="rId4005" Type="http://schemas.openxmlformats.org/officeDocument/2006/relationships/slide" Target="slides/slide4004.xml"/><Relationship Id="rId4352" Type="http://schemas.openxmlformats.org/officeDocument/2006/relationships/slide" Target="slides/slide4351.xml"/><Relationship Id="rId1806" Type="http://schemas.openxmlformats.org/officeDocument/2006/relationships/slide" Target="slides/slide1805.xml"/><Relationship Id="rId3161" Type="http://schemas.openxmlformats.org/officeDocument/2006/relationships/slide" Target="slides/slide3160.xml"/><Relationship Id="rId4212" Type="http://schemas.openxmlformats.org/officeDocument/2006/relationships/slide" Target="slides/slide4211.xml"/><Relationship Id="rId3021" Type="http://schemas.openxmlformats.org/officeDocument/2006/relationships/slide" Target="slides/slide3020.xml"/><Relationship Id="rId3978" Type="http://schemas.openxmlformats.org/officeDocument/2006/relationships/slide" Target="slides/slide3977.xml"/><Relationship Id="rId899" Type="http://schemas.openxmlformats.org/officeDocument/2006/relationships/slide" Target="slides/slide898.xml"/><Relationship Id="rId2787" Type="http://schemas.openxmlformats.org/officeDocument/2006/relationships/slide" Target="slides/slide2786.xml"/><Relationship Id="rId3838" Type="http://schemas.openxmlformats.org/officeDocument/2006/relationships/slide" Target="slides/slide3837.xml"/><Relationship Id="rId759" Type="http://schemas.openxmlformats.org/officeDocument/2006/relationships/slide" Target="slides/slide758.xml"/><Relationship Id="rId966" Type="http://schemas.openxmlformats.org/officeDocument/2006/relationships/slide" Target="slides/slide965.xml"/><Relationship Id="rId1389" Type="http://schemas.openxmlformats.org/officeDocument/2006/relationships/slide" Target="slides/slide1388.xml"/><Relationship Id="rId1596" Type="http://schemas.openxmlformats.org/officeDocument/2006/relationships/slide" Target="slides/slide1595.xml"/><Relationship Id="rId2647" Type="http://schemas.openxmlformats.org/officeDocument/2006/relationships/slide" Target="slides/slide2646.xml"/><Relationship Id="rId2994" Type="http://schemas.openxmlformats.org/officeDocument/2006/relationships/slide" Target="slides/slide2993.xml"/><Relationship Id="rId5053" Type="http://schemas.openxmlformats.org/officeDocument/2006/relationships/slide" Target="slides/slide5052.xml"/><Relationship Id="rId619" Type="http://schemas.openxmlformats.org/officeDocument/2006/relationships/slide" Target="slides/slide618.xml"/><Relationship Id="rId1249" Type="http://schemas.openxmlformats.org/officeDocument/2006/relationships/slide" Target="slides/slide1248.xml"/><Relationship Id="rId2854" Type="http://schemas.openxmlformats.org/officeDocument/2006/relationships/slide" Target="slides/slide2853.xml"/><Relationship Id="rId3905" Type="http://schemas.openxmlformats.org/officeDocument/2006/relationships/slide" Target="slides/slide3904.xml"/><Relationship Id="rId95" Type="http://schemas.openxmlformats.org/officeDocument/2006/relationships/slide" Target="slides/slide94.xml"/><Relationship Id="rId826" Type="http://schemas.openxmlformats.org/officeDocument/2006/relationships/slide" Target="slides/slide825.xml"/><Relationship Id="rId1109" Type="http://schemas.openxmlformats.org/officeDocument/2006/relationships/slide" Target="slides/slide1108.xml"/><Relationship Id="rId1456" Type="http://schemas.openxmlformats.org/officeDocument/2006/relationships/slide" Target="slides/slide1455.xml"/><Relationship Id="rId1663" Type="http://schemas.openxmlformats.org/officeDocument/2006/relationships/slide" Target="slides/slide1662.xml"/><Relationship Id="rId1870" Type="http://schemas.openxmlformats.org/officeDocument/2006/relationships/slide" Target="slides/slide1869.xml"/><Relationship Id="rId2507" Type="http://schemas.openxmlformats.org/officeDocument/2006/relationships/slide" Target="slides/slide2506.xml"/><Relationship Id="rId2714" Type="http://schemas.openxmlformats.org/officeDocument/2006/relationships/slide" Target="slides/slide2713.xml"/><Relationship Id="rId2921" Type="http://schemas.openxmlformats.org/officeDocument/2006/relationships/slide" Target="slides/slide2920.xml"/><Relationship Id="rId1316" Type="http://schemas.openxmlformats.org/officeDocument/2006/relationships/slide" Target="slides/slide1315.xml"/><Relationship Id="rId1523" Type="http://schemas.openxmlformats.org/officeDocument/2006/relationships/slide" Target="slides/slide1522.xml"/><Relationship Id="rId1730" Type="http://schemas.openxmlformats.org/officeDocument/2006/relationships/slide" Target="slides/slide1729.xml"/><Relationship Id="rId4679" Type="http://schemas.openxmlformats.org/officeDocument/2006/relationships/slide" Target="slides/slide4678.xml"/><Relationship Id="rId4886" Type="http://schemas.openxmlformats.org/officeDocument/2006/relationships/slide" Target="slides/slide4885.xml"/><Relationship Id="rId22" Type="http://schemas.openxmlformats.org/officeDocument/2006/relationships/slide" Target="slides/slide21.xml"/><Relationship Id="rId3488" Type="http://schemas.openxmlformats.org/officeDocument/2006/relationships/slide" Target="slides/slide3487.xml"/><Relationship Id="rId3695" Type="http://schemas.openxmlformats.org/officeDocument/2006/relationships/slide" Target="slides/slide3694.xml"/><Relationship Id="rId4539" Type="http://schemas.openxmlformats.org/officeDocument/2006/relationships/slide" Target="slides/slide4538.xml"/><Relationship Id="rId4746" Type="http://schemas.openxmlformats.org/officeDocument/2006/relationships/slide" Target="slides/slide4745.xml"/><Relationship Id="rId4953" Type="http://schemas.openxmlformats.org/officeDocument/2006/relationships/slide" Target="slides/slide4952.xml"/><Relationship Id="rId2297" Type="http://schemas.openxmlformats.org/officeDocument/2006/relationships/slide" Target="slides/slide2296.xml"/><Relationship Id="rId3348" Type="http://schemas.openxmlformats.org/officeDocument/2006/relationships/slide" Target="slides/slide3347.xml"/><Relationship Id="rId3555" Type="http://schemas.openxmlformats.org/officeDocument/2006/relationships/slide" Target="slides/slide3554.xml"/><Relationship Id="rId3762" Type="http://schemas.openxmlformats.org/officeDocument/2006/relationships/slide" Target="slides/slide3761.xml"/><Relationship Id="rId4606" Type="http://schemas.openxmlformats.org/officeDocument/2006/relationships/slide" Target="slides/slide4605.xml"/><Relationship Id="rId4813" Type="http://schemas.openxmlformats.org/officeDocument/2006/relationships/slide" Target="slides/slide4812.xml"/><Relationship Id="rId269" Type="http://schemas.openxmlformats.org/officeDocument/2006/relationships/slide" Target="slides/slide268.xml"/><Relationship Id="rId476" Type="http://schemas.openxmlformats.org/officeDocument/2006/relationships/slide" Target="slides/slide475.xml"/><Relationship Id="rId683" Type="http://schemas.openxmlformats.org/officeDocument/2006/relationships/slide" Target="slides/slide682.xml"/><Relationship Id="rId890" Type="http://schemas.openxmlformats.org/officeDocument/2006/relationships/slide" Target="slides/slide889.xml"/><Relationship Id="rId2157" Type="http://schemas.openxmlformats.org/officeDocument/2006/relationships/slide" Target="slides/slide2156.xml"/><Relationship Id="rId2364" Type="http://schemas.openxmlformats.org/officeDocument/2006/relationships/slide" Target="slides/slide2363.xml"/><Relationship Id="rId2571" Type="http://schemas.openxmlformats.org/officeDocument/2006/relationships/slide" Target="slides/slide2570.xml"/><Relationship Id="rId3208" Type="http://schemas.openxmlformats.org/officeDocument/2006/relationships/slide" Target="slides/slide3207.xml"/><Relationship Id="rId3415" Type="http://schemas.openxmlformats.org/officeDocument/2006/relationships/slide" Target="slides/slide3414.xml"/><Relationship Id="rId129" Type="http://schemas.openxmlformats.org/officeDocument/2006/relationships/slide" Target="slides/slide128.xml"/><Relationship Id="rId336" Type="http://schemas.openxmlformats.org/officeDocument/2006/relationships/slide" Target="slides/slide335.xml"/><Relationship Id="rId543" Type="http://schemas.openxmlformats.org/officeDocument/2006/relationships/slide" Target="slides/slide542.xml"/><Relationship Id="rId1173" Type="http://schemas.openxmlformats.org/officeDocument/2006/relationships/slide" Target="slides/slide1172.xml"/><Relationship Id="rId1380" Type="http://schemas.openxmlformats.org/officeDocument/2006/relationships/slide" Target="slides/slide1379.xml"/><Relationship Id="rId2017" Type="http://schemas.openxmlformats.org/officeDocument/2006/relationships/slide" Target="slides/slide2016.xml"/><Relationship Id="rId2224" Type="http://schemas.openxmlformats.org/officeDocument/2006/relationships/slide" Target="slides/slide2223.xml"/><Relationship Id="rId3622" Type="http://schemas.openxmlformats.org/officeDocument/2006/relationships/slide" Target="slides/slide3621.xml"/><Relationship Id="rId403" Type="http://schemas.openxmlformats.org/officeDocument/2006/relationships/slide" Target="slides/slide402.xml"/><Relationship Id="rId750" Type="http://schemas.openxmlformats.org/officeDocument/2006/relationships/slide" Target="slides/slide749.xml"/><Relationship Id="rId1033" Type="http://schemas.openxmlformats.org/officeDocument/2006/relationships/slide" Target="slides/slide1032.xml"/><Relationship Id="rId2431" Type="http://schemas.openxmlformats.org/officeDocument/2006/relationships/slide" Target="slides/slide2430.xml"/><Relationship Id="rId4189" Type="http://schemas.openxmlformats.org/officeDocument/2006/relationships/slide" Target="slides/slide4188.xml"/><Relationship Id="rId610" Type="http://schemas.openxmlformats.org/officeDocument/2006/relationships/slide" Target="slides/slide609.xml"/><Relationship Id="rId1240" Type="http://schemas.openxmlformats.org/officeDocument/2006/relationships/slide" Target="slides/slide1239.xml"/><Relationship Id="rId4049" Type="http://schemas.openxmlformats.org/officeDocument/2006/relationships/slide" Target="slides/slide4048.xml"/><Relationship Id="rId4396" Type="http://schemas.openxmlformats.org/officeDocument/2006/relationships/slide" Target="slides/slide4395.xml"/><Relationship Id="rId1100" Type="http://schemas.openxmlformats.org/officeDocument/2006/relationships/slide" Target="slides/slide1099.xml"/><Relationship Id="rId4256" Type="http://schemas.openxmlformats.org/officeDocument/2006/relationships/slide" Target="slides/slide4255.xml"/><Relationship Id="rId4463" Type="http://schemas.openxmlformats.org/officeDocument/2006/relationships/slide" Target="slides/slide4462.xml"/><Relationship Id="rId4670" Type="http://schemas.openxmlformats.org/officeDocument/2006/relationships/slide" Target="slides/slide4669.xml"/><Relationship Id="rId1917" Type="http://schemas.openxmlformats.org/officeDocument/2006/relationships/slide" Target="slides/slide1916.xml"/><Relationship Id="rId3065" Type="http://schemas.openxmlformats.org/officeDocument/2006/relationships/slide" Target="slides/slide3064.xml"/><Relationship Id="rId3272" Type="http://schemas.openxmlformats.org/officeDocument/2006/relationships/slide" Target="slides/slide3271.xml"/><Relationship Id="rId4116" Type="http://schemas.openxmlformats.org/officeDocument/2006/relationships/slide" Target="slides/slide4115.xml"/><Relationship Id="rId4323" Type="http://schemas.openxmlformats.org/officeDocument/2006/relationships/slide" Target="slides/slide4322.xml"/><Relationship Id="rId4530" Type="http://schemas.openxmlformats.org/officeDocument/2006/relationships/slide" Target="slides/slide4529.xml"/><Relationship Id="rId193" Type="http://schemas.openxmlformats.org/officeDocument/2006/relationships/slide" Target="slides/slide192.xml"/><Relationship Id="rId2081" Type="http://schemas.openxmlformats.org/officeDocument/2006/relationships/slide" Target="slides/slide2080.xml"/><Relationship Id="rId3132" Type="http://schemas.openxmlformats.org/officeDocument/2006/relationships/slide" Target="slides/slide3131.xml"/><Relationship Id="rId260" Type="http://schemas.openxmlformats.org/officeDocument/2006/relationships/slide" Target="slides/slide259.xml"/><Relationship Id="rId120" Type="http://schemas.openxmlformats.org/officeDocument/2006/relationships/slide" Target="slides/slide119.xml"/><Relationship Id="rId2898" Type="http://schemas.openxmlformats.org/officeDocument/2006/relationships/slide" Target="slides/slide2897.xml"/><Relationship Id="rId3949" Type="http://schemas.openxmlformats.org/officeDocument/2006/relationships/slide" Target="slides/slide3948.xml"/><Relationship Id="rId2758" Type="http://schemas.openxmlformats.org/officeDocument/2006/relationships/slide" Target="slides/slide2757.xml"/><Relationship Id="rId2965" Type="http://schemas.openxmlformats.org/officeDocument/2006/relationships/slide" Target="slides/slide2964.xml"/><Relationship Id="rId3809" Type="http://schemas.openxmlformats.org/officeDocument/2006/relationships/slide" Target="slides/slide3808.xml"/><Relationship Id="rId5024" Type="http://schemas.openxmlformats.org/officeDocument/2006/relationships/slide" Target="slides/slide5023.xml"/><Relationship Id="rId937" Type="http://schemas.openxmlformats.org/officeDocument/2006/relationships/slide" Target="slides/slide936.xml"/><Relationship Id="rId1567" Type="http://schemas.openxmlformats.org/officeDocument/2006/relationships/slide" Target="slides/slide1566.xml"/><Relationship Id="rId1774" Type="http://schemas.openxmlformats.org/officeDocument/2006/relationships/slide" Target="slides/slide1773.xml"/><Relationship Id="rId1981" Type="http://schemas.openxmlformats.org/officeDocument/2006/relationships/slide" Target="slides/slide1980.xml"/><Relationship Id="rId2618" Type="http://schemas.openxmlformats.org/officeDocument/2006/relationships/slide" Target="slides/slide2617.xml"/><Relationship Id="rId2825" Type="http://schemas.openxmlformats.org/officeDocument/2006/relationships/slide" Target="slides/slide2824.xml"/><Relationship Id="rId4180" Type="http://schemas.openxmlformats.org/officeDocument/2006/relationships/slide" Target="slides/slide4179.xml"/><Relationship Id="rId66" Type="http://schemas.openxmlformats.org/officeDocument/2006/relationships/slide" Target="slides/slide65.xml"/><Relationship Id="rId1427" Type="http://schemas.openxmlformats.org/officeDocument/2006/relationships/slide" Target="slides/slide1426.xml"/><Relationship Id="rId1634" Type="http://schemas.openxmlformats.org/officeDocument/2006/relationships/slide" Target="slides/slide1633.xml"/><Relationship Id="rId1841" Type="http://schemas.openxmlformats.org/officeDocument/2006/relationships/slide" Target="slides/slide1840.xml"/><Relationship Id="rId4040" Type="http://schemas.openxmlformats.org/officeDocument/2006/relationships/slide" Target="slides/slide4039.xml"/><Relationship Id="rId4997" Type="http://schemas.openxmlformats.org/officeDocument/2006/relationships/slide" Target="slides/slide4996.xml"/><Relationship Id="rId3599" Type="http://schemas.openxmlformats.org/officeDocument/2006/relationships/slide" Target="slides/slide3598.xml"/><Relationship Id="rId4857" Type="http://schemas.openxmlformats.org/officeDocument/2006/relationships/slide" Target="slides/slide4856.xml"/><Relationship Id="rId1701" Type="http://schemas.openxmlformats.org/officeDocument/2006/relationships/slide" Target="slides/slide1700.xml"/><Relationship Id="rId3459" Type="http://schemas.openxmlformats.org/officeDocument/2006/relationships/slide" Target="slides/slide3458.xml"/><Relationship Id="rId3666" Type="http://schemas.openxmlformats.org/officeDocument/2006/relationships/slide" Target="slides/slide3665.xml"/><Relationship Id="rId587" Type="http://schemas.openxmlformats.org/officeDocument/2006/relationships/slide" Target="slides/slide586.xml"/><Relationship Id="rId2268" Type="http://schemas.openxmlformats.org/officeDocument/2006/relationships/slide" Target="slides/slide2267.xml"/><Relationship Id="rId3319" Type="http://schemas.openxmlformats.org/officeDocument/2006/relationships/slide" Target="slides/slide3318.xml"/><Relationship Id="rId3873" Type="http://schemas.openxmlformats.org/officeDocument/2006/relationships/slide" Target="slides/slide3872.xml"/><Relationship Id="rId4717" Type="http://schemas.openxmlformats.org/officeDocument/2006/relationships/slide" Target="slides/slide4716.xml"/><Relationship Id="rId4924" Type="http://schemas.openxmlformats.org/officeDocument/2006/relationships/slide" Target="slides/slide4923.xml"/><Relationship Id="rId447" Type="http://schemas.openxmlformats.org/officeDocument/2006/relationships/slide" Target="slides/slide446.xml"/><Relationship Id="rId794" Type="http://schemas.openxmlformats.org/officeDocument/2006/relationships/slide" Target="slides/slide793.xml"/><Relationship Id="rId1077" Type="http://schemas.openxmlformats.org/officeDocument/2006/relationships/slide" Target="slides/slide1076.xml"/><Relationship Id="rId2128" Type="http://schemas.openxmlformats.org/officeDocument/2006/relationships/slide" Target="slides/slide2127.xml"/><Relationship Id="rId2475" Type="http://schemas.openxmlformats.org/officeDocument/2006/relationships/slide" Target="slides/slide2474.xml"/><Relationship Id="rId2682" Type="http://schemas.openxmlformats.org/officeDocument/2006/relationships/slide" Target="slides/slide2681.xml"/><Relationship Id="rId3526" Type="http://schemas.openxmlformats.org/officeDocument/2006/relationships/slide" Target="slides/slide3525.xml"/><Relationship Id="rId3733" Type="http://schemas.openxmlformats.org/officeDocument/2006/relationships/slide" Target="slides/slide3732.xml"/><Relationship Id="rId3940" Type="http://schemas.openxmlformats.org/officeDocument/2006/relationships/slide" Target="slides/slide3939.xml"/><Relationship Id="rId654" Type="http://schemas.openxmlformats.org/officeDocument/2006/relationships/slide" Target="slides/slide653.xml"/><Relationship Id="rId861" Type="http://schemas.openxmlformats.org/officeDocument/2006/relationships/slide" Target="slides/slide860.xml"/><Relationship Id="rId1284" Type="http://schemas.openxmlformats.org/officeDocument/2006/relationships/slide" Target="slides/slide1283.xml"/><Relationship Id="rId1491" Type="http://schemas.openxmlformats.org/officeDocument/2006/relationships/slide" Target="slides/slide1490.xml"/><Relationship Id="rId2335" Type="http://schemas.openxmlformats.org/officeDocument/2006/relationships/slide" Target="slides/slide2334.xml"/><Relationship Id="rId2542" Type="http://schemas.openxmlformats.org/officeDocument/2006/relationships/slide" Target="slides/slide2541.xml"/><Relationship Id="rId3800" Type="http://schemas.openxmlformats.org/officeDocument/2006/relationships/slide" Target="slides/slide3799.xml"/><Relationship Id="rId307" Type="http://schemas.openxmlformats.org/officeDocument/2006/relationships/slide" Target="slides/slide306.xml"/><Relationship Id="rId514" Type="http://schemas.openxmlformats.org/officeDocument/2006/relationships/slide" Target="slides/slide513.xml"/><Relationship Id="rId721" Type="http://schemas.openxmlformats.org/officeDocument/2006/relationships/slide" Target="slides/slide720.xml"/><Relationship Id="rId1144" Type="http://schemas.openxmlformats.org/officeDocument/2006/relationships/slide" Target="slides/slide1143.xml"/><Relationship Id="rId1351" Type="http://schemas.openxmlformats.org/officeDocument/2006/relationships/slide" Target="slides/slide1350.xml"/><Relationship Id="rId2402" Type="http://schemas.openxmlformats.org/officeDocument/2006/relationships/slide" Target="slides/slide2401.xml"/><Relationship Id="rId1004" Type="http://schemas.openxmlformats.org/officeDocument/2006/relationships/slide" Target="slides/slide1003.xml"/><Relationship Id="rId1211" Type="http://schemas.openxmlformats.org/officeDocument/2006/relationships/slide" Target="slides/slide1210.xml"/><Relationship Id="rId4367" Type="http://schemas.openxmlformats.org/officeDocument/2006/relationships/slide" Target="slides/slide4366.xml"/><Relationship Id="rId4574" Type="http://schemas.openxmlformats.org/officeDocument/2006/relationships/slide" Target="slides/slide4573.xml"/><Relationship Id="rId4781" Type="http://schemas.openxmlformats.org/officeDocument/2006/relationships/slide" Target="slides/slide4780.xml"/><Relationship Id="rId3176" Type="http://schemas.openxmlformats.org/officeDocument/2006/relationships/slide" Target="slides/slide3175.xml"/><Relationship Id="rId3383" Type="http://schemas.openxmlformats.org/officeDocument/2006/relationships/slide" Target="slides/slide3382.xml"/><Relationship Id="rId3590" Type="http://schemas.openxmlformats.org/officeDocument/2006/relationships/slide" Target="slides/slide3589.xml"/><Relationship Id="rId4227" Type="http://schemas.openxmlformats.org/officeDocument/2006/relationships/slide" Target="slides/slide4226.xml"/><Relationship Id="rId4434" Type="http://schemas.openxmlformats.org/officeDocument/2006/relationships/slide" Target="slides/slide4433.xml"/><Relationship Id="rId2192" Type="http://schemas.openxmlformats.org/officeDocument/2006/relationships/slide" Target="slides/slide2191.xml"/><Relationship Id="rId3036" Type="http://schemas.openxmlformats.org/officeDocument/2006/relationships/slide" Target="slides/slide3035.xml"/><Relationship Id="rId3243" Type="http://schemas.openxmlformats.org/officeDocument/2006/relationships/slide" Target="slides/slide3242.xml"/><Relationship Id="rId4641" Type="http://schemas.openxmlformats.org/officeDocument/2006/relationships/slide" Target="slides/slide4640.xml"/><Relationship Id="rId164" Type="http://schemas.openxmlformats.org/officeDocument/2006/relationships/slide" Target="slides/slide163.xml"/><Relationship Id="rId371" Type="http://schemas.openxmlformats.org/officeDocument/2006/relationships/slide" Target="slides/slide370.xml"/><Relationship Id="rId2052" Type="http://schemas.openxmlformats.org/officeDocument/2006/relationships/slide" Target="slides/slide2051.xml"/><Relationship Id="rId3450" Type="http://schemas.openxmlformats.org/officeDocument/2006/relationships/slide" Target="slides/slide3449.xml"/><Relationship Id="rId4501" Type="http://schemas.openxmlformats.org/officeDocument/2006/relationships/slide" Target="slides/slide4500.xml"/><Relationship Id="rId3103" Type="http://schemas.openxmlformats.org/officeDocument/2006/relationships/slide" Target="slides/slide3102.xml"/><Relationship Id="rId3310" Type="http://schemas.openxmlformats.org/officeDocument/2006/relationships/slide" Target="slides/slide3309.xml"/><Relationship Id="rId5068" Type="http://schemas.openxmlformats.org/officeDocument/2006/relationships/slide" Target="slides/slide5067.xml"/><Relationship Id="rId231" Type="http://schemas.openxmlformats.org/officeDocument/2006/relationships/slide" Target="slides/slide230.xml"/><Relationship Id="rId2869" Type="http://schemas.openxmlformats.org/officeDocument/2006/relationships/slide" Target="slides/slide2868.xml"/><Relationship Id="rId1678" Type="http://schemas.openxmlformats.org/officeDocument/2006/relationships/slide" Target="slides/slide1677.xml"/><Relationship Id="rId1885" Type="http://schemas.openxmlformats.org/officeDocument/2006/relationships/slide" Target="slides/slide1884.xml"/><Relationship Id="rId2729" Type="http://schemas.openxmlformats.org/officeDocument/2006/relationships/slide" Target="slides/slide2728.xml"/><Relationship Id="rId2936" Type="http://schemas.openxmlformats.org/officeDocument/2006/relationships/slide" Target="slides/slide2935.xml"/><Relationship Id="rId4084" Type="http://schemas.openxmlformats.org/officeDocument/2006/relationships/slide" Target="slides/slide4083.xml"/><Relationship Id="rId4291" Type="http://schemas.openxmlformats.org/officeDocument/2006/relationships/slide" Target="slides/slide4290.xml"/><Relationship Id="rId908" Type="http://schemas.openxmlformats.org/officeDocument/2006/relationships/slide" Target="slides/slide907.xml"/><Relationship Id="rId1538" Type="http://schemas.openxmlformats.org/officeDocument/2006/relationships/slide" Target="slides/slide1537.xml"/><Relationship Id="rId4151" Type="http://schemas.openxmlformats.org/officeDocument/2006/relationships/slide" Target="slides/slide4150.xml"/><Relationship Id="rId1745" Type="http://schemas.openxmlformats.org/officeDocument/2006/relationships/slide" Target="slides/slide1744.xml"/><Relationship Id="rId1952" Type="http://schemas.openxmlformats.org/officeDocument/2006/relationships/slide" Target="slides/slide1951.xml"/><Relationship Id="rId4011" Type="http://schemas.openxmlformats.org/officeDocument/2006/relationships/slide" Target="slides/slide4010.xml"/><Relationship Id="rId37" Type="http://schemas.openxmlformats.org/officeDocument/2006/relationships/slide" Target="slides/slide36.xml"/><Relationship Id="rId1605" Type="http://schemas.openxmlformats.org/officeDocument/2006/relationships/slide" Target="slides/slide1604.xml"/><Relationship Id="rId1812" Type="http://schemas.openxmlformats.org/officeDocument/2006/relationships/slide" Target="slides/slide1811.xml"/><Relationship Id="rId4968" Type="http://schemas.openxmlformats.org/officeDocument/2006/relationships/slide" Target="slides/slide4967.xml"/><Relationship Id="rId3777" Type="http://schemas.openxmlformats.org/officeDocument/2006/relationships/slide" Target="slides/slide3776.xml"/><Relationship Id="rId3984" Type="http://schemas.openxmlformats.org/officeDocument/2006/relationships/slide" Target="slides/slide3983.xml"/><Relationship Id="rId4828" Type="http://schemas.openxmlformats.org/officeDocument/2006/relationships/slide" Target="slides/slide4827.xml"/><Relationship Id="rId698" Type="http://schemas.openxmlformats.org/officeDocument/2006/relationships/slide" Target="slides/slide697.xml"/><Relationship Id="rId2379" Type="http://schemas.openxmlformats.org/officeDocument/2006/relationships/slide" Target="slides/slide2378.xml"/><Relationship Id="rId2586" Type="http://schemas.openxmlformats.org/officeDocument/2006/relationships/slide" Target="slides/slide2585.xml"/><Relationship Id="rId2793" Type="http://schemas.openxmlformats.org/officeDocument/2006/relationships/slide" Target="slides/slide2792.xml"/><Relationship Id="rId3637" Type="http://schemas.openxmlformats.org/officeDocument/2006/relationships/slide" Target="slides/slide3636.xml"/><Relationship Id="rId3844" Type="http://schemas.openxmlformats.org/officeDocument/2006/relationships/slide" Target="slides/slide3843.xml"/><Relationship Id="rId558" Type="http://schemas.openxmlformats.org/officeDocument/2006/relationships/slide" Target="slides/slide557.xml"/><Relationship Id="rId765" Type="http://schemas.openxmlformats.org/officeDocument/2006/relationships/slide" Target="slides/slide764.xml"/><Relationship Id="rId972" Type="http://schemas.openxmlformats.org/officeDocument/2006/relationships/slide" Target="slides/slide971.xml"/><Relationship Id="rId1188" Type="http://schemas.openxmlformats.org/officeDocument/2006/relationships/slide" Target="slides/slide1187.xml"/><Relationship Id="rId1395" Type="http://schemas.openxmlformats.org/officeDocument/2006/relationships/slide" Target="slides/slide1394.xml"/><Relationship Id="rId2239" Type="http://schemas.openxmlformats.org/officeDocument/2006/relationships/slide" Target="slides/slide2238.xml"/><Relationship Id="rId2446" Type="http://schemas.openxmlformats.org/officeDocument/2006/relationships/slide" Target="slides/slide2445.xml"/><Relationship Id="rId2653" Type="http://schemas.openxmlformats.org/officeDocument/2006/relationships/slide" Target="slides/slide2652.xml"/><Relationship Id="rId2860" Type="http://schemas.openxmlformats.org/officeDocument/2006/relationships/slide" Target="slides/slide2859.xml"/><Relationship Id="rId3704" Type="http://schemas.openxmlformats.org/officeDocument/2006/relationships/slide" Target="slides/slide3703.xml"/><Relationship Id="rId418" Type="http://schemas.openxmlformats.org/officeDocument/2006/relationships/slide" Target="slides/slide417.xml"/><Relationship Id="rId625" Type="http://schemas.openxmlformats.org/officeDocument/2006/relationships/slide" Target="slides/slide624.xml"/><Relationship Id="rId832" Type="http://schemas.openxmlformats.org/officeDocument/2006/relationships/slide" Target="slides/slide831.xml"/><Relationship Id="rId1048" Type="http://schemas.openxmlformats.org/officeDocument/2006/relationships/slide" Target="slides/slide1047.xml"/><Relationship Id="rId1255" Type="http://schemas.openxmlformats.org/officeDocument/2006/relationships/slide" Target="slides/slide1254.xml"/><Relationship Id="rId1462" Type="http://schemas.openxmlformats.org/officeDocument/2006/relationships/slide" Target="slides/slide1461.xml"/><Relationship Id="rId2306" Type="http://schemas.openxmlformats.org/officeDocument/2006/relationships/slide" Target="slides/slide2305.xml"/><Relationship Id="rId2513" Type="http://schemas.openxmlformats.org/officeDocument/2006/relationships/slide" Target="slides/slide2512.xml"/><Relationship Id="rId3911" Type="http://schemas.openxmlformats.org/officeDocument/2006/relationships/slide" Target="slides/slide3910.xml"/><Relationship Id="rId1115" Type="http://schemas.openxmlformats.org/officeDocument/2006/relationships/slide" Target="slides/slide1114.xml"/><Relationship Id="rId1322" Type="http://schemas.openxmlformats.org/officeDocument/2006/relationships/slide" Target="slides/slide1321.xml"/><Relationship Id="rId2720" Type="http://schemas.openxmlformats.org/officeDocument/2006/relationships/slide" Target="slides/slide2719.xml"/><Relationship Id="rId4478" Type="http://schemas.openxmlformats.org/officeDocument/2006/relationships/slide" Target="slides/slide4477.xml"/><Relationship Id="rId3287" Type="http://schemas.openxmlformats.org/officeDocument/2006/relationships/slide" Target="slides/slide3286.xml"/><Relationship Id="rId4338" Type="http://schemas.openxmlformats.org/officeDocument/2006/relationships/slide" Target="slides/slide4337.xml"/><Relationship Id="rId4685" Type="http://schemas.openxmlformats.org/officeDocument/2006/relationships/slide" Target="slides/slide4684.xml"/><Relationship Id="rId4892" Type="http://schemas.openxmlformats.org/officeDocument/2006/relationships/slide" Target="slides/slide4891.xml"/><Relationship Id="rId2096" Type="http://schemas.openxmlformats.org/officeDocument/2006/relationships/slide" Target="slides/slide2095.xml"/><Relationship Id="rId3494" Type="http://schemas.openxmlformats.org/officeDocument/2006/relationships/slide" Target="slides/slide3493.xml"/><Relationship Id="rId4545" Type="http://schemas.openxmlformats.org/officeDocument/2006/relationships/slide" Target="slides/slide4544.xml"/><Relationship Id="rId4752" Type="http://schemas.openxmlformats.org/officeDocument/2006/relationships/slide" Target="slides/slide4751.xml"/><Relationship Id="rId3147" Type="http://schemas.openxmlformats.org/officeDocument/2006/relationships/slide" Target="slides/slide3146.xml"/><Relationship Id="rId3354" Type="http://schemas.openxmlformats.org/officeDocument/2006/relationships/slide" Target="slides/slide3353.xml"/><Relationship Id="rId3561" Type="http://schemas.openxmlformats.org/officeDocument/2006/relationships/slide" Target="slides/slide3560.xml"/><Relationship Id="rId4405" Type="http://schemas.openxmlformats.org/officeDocument/2006/relationships/slide" Target="slides/slide4404.xml"/><Relationship Id="rId4612" Type="http://schemas.openxmlformats.org/officeDocument/2006/relationships/slide" Target="slides/slide4611.xml"/><Relationship Id="rId275" Type="http://schemas.openxmlformats.org/officeDocument/2006/relationships/slide" Target="slides/slide274.xml"/><Relationship Id="rId482" Type="http://schemas.openxmlformats.org/officeDocument/2006/relationships/slide" Target="slides/slide481.xml"/><Relationship Id="rId2163" Type="http://schemas.openxmlformats.org/officeDocument/2006/relationships/slide" Target="slides/slide2162.xml"/><Relationship Id="rId2370" Type="http://schemas.openxmlformats.org/officeDocument/2006/relationships/slide" Target="slides/slide2369.xml"/><Relationship Id="rId3007" Type="http://schemas.openxmlformats.org/officeDocument/2006/relationships/slide" Target="slides/slide3006.xml"/><Relationship Id="rId3214" Type="http://schemas.openxmlformats.org/officeDocument/2006/relationships/slide" Target="slides/slide3213.xml"/><Relationship Id="rId3421" Type="http://schemas.openxmlformats.org/officeDocument/2006/relationships/slide" Target="slides/slide3420.xml"/><Relationship Id="rId135" Type="http://schemas.openxmlformats.org/officeDocument/2006/relationships/slide" Target="slides/slide134.xml"/><Relationship Id="rId342" Type="http://schemas.openxmlformats.org/officeDocument/2006/relationships/slide" Target="slides/slide341.xml"/><Relationship Id="rId2023" Type="http://schemas.openxmlformats.org/officeDocument/2006/relationships/slide" Target="slides/slide2022.xml"/><Relationship Id="rId2230" Type="http://schemas.openxmlformats.org/officeDocument/2006/relationships/slide" Target="slides/slide2229.xml"/><Relationship Id="rId202" Type="http://schemas.openxmlformats.org/officeDocument/2006/relationships/slide" Target="slides/slide201.xml"/><Relationship Id="rId4195" Type="http://schemas.openxmlformats.org/officeDocument/2006/relationships/slide" Target="slides/slide4194.xml"/><Relationship Id="rId5039" Type="http://schemas.openxmlformats.org/officeDocument/2006/relationships/slide" Target="slides/slide5038.xml"/><Relationship Id="rId1789" Type="http://schemas.openxmlformats.org/officeDocument/2006/relationships/slide" Target="slides/slide1788.xml"/><Relationship Id="rId1996" Type="http://schemas.openxmlformats.org/officeDocument/2006/relationships/slide" Target="slides/slide1995.xml"/><Relationship Id="rId4055" Type="http://schemas.openxmlformats.org/officeDocument/2006/relationships/slide" Target="slides/slide4054.xml"/><Relationship Id="rId4262" Type="http://schemas.openxmlformats.org/officeDocument/2006/relationships/slide" Target="slides/slide4261.xml"/><Relationship Id="rId1649" Type="http://schemas.openxmlformats.org/officeDocument/2006/relationships/slide" Target="slides/slide1648.xml"/><Relationship Id="rId1856" Type="http://schemas.openxmlformats.org/officeDocument/2006/relationships/slide" Target="slides/slide1855.xml"/><Relationship Id="rId2907" Type="http://schemas.openxmlformats.org/officeDocument/2006/relationships/slide" Target="slides/slide2906.xml"/><Relationship Id="rId3071" Type="http://schemas.openxmlformats.org/officeDocument/2006/relationships/slide" Target="slides/slide3070.xml"/><Relationship Id="rId1509" Type="http://schemas.openxmlformats.org/officeDocument/2006/relationships/slide" Target="slides/slide1508.xml"/><Relationship Id="rId1716" Type="http://schemas.openxmlformats.org/officeDocument/2006/relationships/slide" Target="slides/slide1715.xml"/><Relationship Id="rId1923" Type="http://schemas.openxmlformats.org/officeDocument/2006/relationships/slide" Target="slides/slide1922.xml"/><Relationship Id="rId4122" Type="http://schemas.openxmlformats.org/officeDocument/2006/relationships/slide" Target="slides/slide4121.xml"/><Relationship Id="rId3888" Type="http://schemas.openxmlformats.org/officeDocument/2006/relationships/slide" Target="slides/slide3887.xml"/><Relationship Id="rId4939" Type="http://schemas.openxmlformats.org/officeDocument/2006/relationships/slide" Target="slides/slide4938.xml"/><Relationship Id="rId2697" Type="http://schemas.openxmlformats.org/officeDocument/2006/relationships/slide" Target="slides/slide2696.xml"/><Relationship Id="rId3748" Type="http://schemas.openxmlformats.org/officeDocument/2006/relationships/slide" Target="slides/slide3747.xml"/><Relationship Id="rId669" Type="http://schemas.openxmlformats.org/officeDocument/2006/relationships/slide" Target="slides/slide668.xml"/><Relationship Id="rId876" Type="http://schemas.openxmlformats.org/officeDocument/2006/relationships/slide" Target="slides/slide875.xml"/><Relationship Id="rId1299" Type="http://schemas.openxmlformats.org/officeDocument/2006/relationships/slide" Target="slides/slide1298.xml"/><Relationship Id="rId2557" Type="http://schemas.openxmlformats.org/officeDocument/2006/relationships/slide" Target="slides/slide2556.xml"/><Relationship Id="rId3608" Type="http://schemas.openxmlformats.org/officeDocument/2006/relationships/slide" Target="slides/slide3607.xml"/><Relationship Id="rId3955" Type="http://schemas.openxmlformats.org/officeDocument/2006/relationships/slide" Target="slides/slide3954.xml"/><Relationship Id="rId529" Type="http://schemas.openxmlformats.org/officeDocument/2006/relationships/slide" Target="slides/slide528.xml"/><Relationship Id="rId736" Type="http://schemas.openxmlformats.org/officeDocument/2006/relationships/slide" Target="slides/slide735.xml"/><Relationship Id="rId1159" Type="http://schemas.openxmlformats.org/officeDocument/2006/relationships/slide" Target="slides/slide1158.xml"/><Relationship Id="rId1366" Type="http://schemas.openxmlformats.org/officeDocument/2006/relationships/slide" Target="slides/slide1365.xml"/><Relationship Id="rId2417" Type="http://schemas.openxmlformats.org/officeDocument/2006/relationships/slide" Target="slides/slide2416.xml"/><Relationship Id="rId2764" Type="http://schemas.openxmlformats.org/officeDocument/2006/relationships/slide" Target="slides/slide2763.xml"/><Relationship Id="rId2971" Type="http://schemas.openxmlformats.org/officeDocument/2006/relationships/slide" Target="slides/slide2970.xml"/><Relationship Id="rId3815" Type="http://schemas.openxmlformats.org/officeDocument/2006/relationships/slide" Target="slides/slide3814.xml"/><Relationship Id="rId5030" Type="http://schemas.openxmlformats.org/officeDocument/2006/relationships/slide" Target="slides/slide5029.xml"/><Relationship Id="rId943" Type="http://schemas.openxmlformats.org/officeDocument/2006/relationships/slide" Target="slides/slide942.xml"/><Relationship Id="rId1019" Type="http://schemas.openxmlformats.org/officeDocument/2006/relationships/slide" Target="slides/slide1018.xml"/><Relationship Id="rId1573" Type="http://schemas.openxmlformats.org/officeDocument/2006/relationships/slide" Target="slides/slide1572.xml"/><Relationship Id="rId1780" Type="http://schemas.openxmlformats.org/officeDocument/2006/relationships/slide" Target="slides/slide1779.xml"/><Relationship Id="rId2624" Type="http://schemas.openxmlformats.org/officeDocument/2006/relationships/slide" Target="slides/slide2623.xml"/><Relationship Id="rId2831" Type="http://schemas.openxmlformats.org/officeDocument/2006/relationships/slide" Target="slides/slide2830.xml"/><Relationship Id="rId72" Type="http://schemas.openxmlformats.org/officeDocument/2006/relationships/slide" Target="slides/slide71.xml"/><Relationship Id="rId803" Type="http://schemas.openxmlformats.org/officeDocument/2006/relationships/slide" Target="slides/slide802.xml"/><Relationship Id="rId1226" Type="http://schemas.openxmlformats.org/officeDocument/2006/relationships/slide" Target="slides/slide1225.xml"/><Relationship Id="rId1433" Type="http://schemas.openxmlformats.org/officeDocument/2006/relationships/slide" Target="slides/slide1432.xml"/><Relationship Id="rId1640" Type="http://schemas.openxmlformats.org/officeDocument/2006/relationships/slide" Target="slides/slide1639.xml"/><Relationship Id="rId4589" Type="http://schemas.openxmlformats.org/officeDocument/2006/relationships/slide" Target="slides/slide4588.xml"/><Relationship Id="rId4796" Type="http://schemas.openxmlformats.org/officeDocument/2006/relationships/slide" Target="slides/slide4795.xml"/><Relationship Id="rId1500" Type="http://schemas.openxmlformats.org/officeDocument/2006/relationships/slide" Target="slides/slide1499.xml"/><Relationship Id="rId3398" Type="http://schemas.openxmlformats.org/officeDocument/2006/relationships/slide" Target="slides/slide3397.xml"/><Relationship Id="rId4449" Type="http://schemas.openxmlformats.org/officeDocument/2006/relationships/slide" Target="slides/slide4448.xml"/><Relationship Id="rId4656" Type="http://schemas.openxmlformats.org/officeDocument/2006/relationships/slide" Target="slides/slide4655.xml"/><Relationship Id="rId4863" Type="http://schemas.openxmlformats.org/officeDocument/2006/relationships/slide" Target="slides/slide4862.xml"/><Relationship Id="rId3258" Type="http://schemas.openxmlformats.org/officeDocument/2006/relationships/slide" Target="slides/slide3257.xml"/><Relationship Id="rId3465" Type="http://schemas.openxmlformats.org/officeDocument/2006/relationships/slide" Target="slides/slide3464.xml"/><Relationship Id="rId3672" Type="http://schemas.openxmlformats.org/officeDocument/2006/relationships/slide" Target="slides/slide3671.xml"/><Relationship Id="rId4309" Type="http://schemas.openxmlformats.org/officeDocument/2006/relationships/slide" Target="slides/slide4308.xml"/><Relationship Id="rId4516" Type="http://schemas.openxmlformats.org/officeDocument/2006/relationships/slide" Target="slides/slide4515.xml"/><Relationship Id="rId4723" Type="http://schemas.openxmlformats.org/officeDocument/2006/relationships/slide" Target="slides/slide4722.xml"/><Relationship Id="rId179" Type="http://schemas.openxmlformats.org/officeDocument/2006/relationships/slide" Target="slides/slide178.xml"/><Relationship Id="rId386" Type="http://schemas.openxmlformats.org/officeDocument/2006/relationships/slide" Target="slides/slide385.xml"/><Relationship Id="rId593" Type="http://schemas.openxmlformats.org/officeDocument/2006/relationships/slide" Target="slides/slide592.xml"/><Relationship Id="rId2067" Type="http://schemas.openxmlformats.org/officeDocument/2006/relationships/slide" Target="slides/slide2066.xml"/><Relationship Id="rId2274" Type="http://schemas.openxmlformats.org/officeDocument/2006/relationships/slide" Target="slides/slide2273.xml"/><Relationship Id="rId2481" Type="http://schemas.openxmlformats.org/officeDocument/2006/relationships/slide" Target="slides/slide2480.xml"/><Relationship Id="rId3118" Type="http://schemas.openxmlformats.org/officeDocument/2006/relationships/slide" Target="slides/slide3117.xml"/><Relationship Id="rId3325" Type="http://schemas.openxmlformats.org/officeDocument/2006/relationships/slide" Target="slides/slide3324.xml"/><Relationship Id="rId3532" Type="http://schemas.openxmlformats.org/officeDocument/2006/relationships/slide" Target="slides/slide3531.xml"/><Relationship Id="rId4930" Type="http://schemas.openxmlformats.org/officeDocument/2006/relationships/slide" Target="slides/slide4929.xml"/><Relationship Id="rId246" Type="http://schemas.openxmlformats.org/officeDocument/2006/relationships/slide" Target="slides/slide245.xml"/><Relationship Id="rId453" Type="http://schemas.openxmlformats.org/officeDocument/2006/relationships/slide" Target="slides/slide452.xml"/><Relationship Id="rId660" Type="http://schemas.openxmlformats.org/officeDocument/2006/relationships/slide" Target="slides/slide659.xml"/><Relationship Id="rId1083" Type="http://schemas.openxmlformats.org/officeDocument/2006/relationships/slide" Target="slides/slide1082.xml"/><Relationship Id="rId1290" Type="http://schemas.openxmlformats.org/officeDocument/2006/relationships/slide" Target="slides/slide1289.xml"/><Relationship Id="rId2134" Type="http://schemas.openxmlformats.org/officeDocument/2006/relationships/slide" Target="slides/slide2133.xml"/><Relationship Id="rId2341" Type="http://schemas.openxmlformats.org/officeDocument/2006/relationships/slide" Target="slides/slide2340.xml"/><Relationship Id="rId106" Type="http://schemas.openxmlformats.org/officeDocument/2006/relationships/slide" Target="slides/slide105.xml"/><Relationship Id="rId313" Type="http://schemas.openxmlformats.org/officeDocument/2006/relationships/slide" Target="slides/slide312.xml"/><Relationship Id="rId1150" Type="http://schemas.openxmlformats.org/officeDocument/2006/relationships/slide" Target="slides/slide1149.xml"/><Relationship Id="rId4099" Type="http://schemas.openxmlformats.org/officeDocument/2006/relationships/slide" Target="slides/slide4098.xml"/><Relationship Id="rId520" Type="http://schemas.openxmlformats.org/officeDocument/2006/relationships/slide" Target="slides/slide519.xml"/><Relationship Id="rId2201" Type="http://schemas.openxmlformats.org/officeDocument/2006/relationships/slide" Target="slides/slide2200.xml"/><Relationship Id="rId1010" Type="http://schemas.openxmlformats.org/officeDocument/2006/relationships/slide" Target="slides/slide1009.xml"/><Relationship Id="rId1967" Type="http://schemas.openxmlformats.org/officeDocument/2006/relationships/slide" Target="slides/slide1966.xml"/><Relationship Id="rId4166" Type="http://schemas.openxmlformats.org/officeDocument/2006/relationships/slide" Target="slides/slide4165.xml"/><Relationship Id="rId4373" Type="http://schemas.openxmlformats.org/officeDocument/2006/relationships/slide" Target="slides/slide4372.xml"/><Relationship Id="rId4580" Type="http://schemas.openxmlformats.org/officeDocument/2006/relationships/slide" Target="slides/slide4579.xml"/><Relationship Id="rId4026" Type="http://schemas.openxmlformats.org/officeDocument/2006/relationships/slide" Target="slides/slide4025.xml"/><Relationship Id="rId4440" Type="http://schemas.openxmlformats.org/officeDocument/2006/relationships/slide" Target="slides/slide4439.xml"/><Relationship Id="rId3042" Type="http://schemas.openxmlformats.org/officeDocument/2006/relationships/slide" Target="slides/slide3041.xml"/><Relationship Id="rId3859" Type="http://schemas.openxmlformats.org/officeDocument/2006/relationships/slide" Target="slides/slide3858.xml"/><Relationship Id="rId2875" Type="http://schemas.openxmlformats.org/officeDocument/2006/relationships/slide" Target="slides/slide2874.xml"/><Relationship Id="rId3926" Type="http://schemas.openxmlformats.org/officeDocument/2006/relationships/slide" Target="slides/slide3925.xml"/><Relationship Id="rId847" Type="http://schemas.openxmlformats.org/officeDocument/2006/relationships/slide" Target="slides/slide846.xml"/><Relationship Id="rId1477" Type="http://schemas.openxmlformats.org/officeDocument/2006/relationships/slide" Target="slides/slide1476.xml"/><Relationship Id="rId1891" Type="http://schemas.openxmlformats.org/officeDocument/2006/relationships/slide" Target="slides/slide1890.xml"/><Relationship Id="rId2528" Type="http://schemas.openxmlformats.org/officeDocument/2006/relationships/slide" Target="slides/slide2527.xml"/><Relationship Id="rId2942" Type="http://schemas.openxmlformats.org/officeDocument/2006/relationships/slide" Target="slides/slide2941.xml"/><Relationship Id="rId914" Type="http://schemas.openxmlformats.org/officeDocument/2006/relationships/slide" Target="slides/slide913.xml"/><Relationship Id="rId1544" Type="http://schemas.openxmlformats.org/officeDocument/2006/relationships/slide" Target="slides/slide1543.xml"/><Relationship Id="rId5001" Type="http://schemas.openxmlformats.org/officeDocument/2006/relationships/slide" Target="slides/slide5000.xml"/><Relationship Id="rId1611" Type="http://schemas.openxmlformats.org/officeDocument/2006/relationships/slide" Target="slides/slide1610.xml"/><Relationship Id="rId4767" Type="http://schemas.openxmlformats.org/officeDocument/2006/relationships/slide" Target="slides/slide4766.xml"/><Relationship Id="rId3369" Type="http://schemas.openxmlformats.org/officeDocument/2006/relationships/slide" Target="slides/slide3368.xml"/><Relationship Id="rId2385" Type="http://schemas.openxmlformats.org/officeDocument/2006/relationships/slide" Target="slides/slide2384.xml"/><Relationship Id="rId3783" Type="http://schemas.openxmlformats.org/officeDocument/2006/relationships/slide" Target="slides/slide3782.xml"/><Relationship Id="rId4834" Type="http://schemas.openxmlformats.org/officeDocument/2006/relationships/slide" Target="slides/slide4833.xml"/><Relationship Id="rId357" Type="http://schemas.openxmlformats.org/officeDocument/2006/relationships/slide" Target="slides/slide356.xml"/><Relationship Id="rId2038" Type="http://schemas.openxmlformats.org/officeDocument/2006/relationships/slide" Target="slides/slide2037.xml"/><Relationship Id="rId3436" Type="http://schemas.openxmlformats.org/officeDocument/2006/relationships/slide" Target="slides/slide3435.xml"/><Relationship Id="rId3850" Type="http://schemas.openxmlformats.org/officeDocument/2006/relationships/slide" Target="slides/slide3849.xml"/><Relationship Id="rId4901" Type="http://schemas.openxmlformats.org/officeDocument/2006/relationships/slide" Target="slides/slide4900.xml"/><Relationship Id="rId771" Type="http://schemas.openxmlformats.org/officeDocument/2006/relationships/slide" Target="slides/slide770.xml"/><Relationship Id="rId2452" Type="http://schemas.openxmlformats.org/officeDocument/2006/relationships/slide" Target="slides/slide2451.xml"/><Relationship Id="rId3503" Type="http://schemas.openxmlformats.org/officeDocument/2006/relationships/slide" Target="slides/slide3502.xml"/><Relationship Id="rId424" Type="http://schemas.openxmlformats.org/officeDocument/2006/relationships/slide" Target="slides/slide423.xml"/><Relationship Id="rId1054" Type="http://schemas.openxmlformats.org/officeDocument/2006/relationships/slide" Target="slides/slide1053.xml"/><Relationship Id="rId2105" Type="http://schemas.openxmlformats.org/officeDocument/2006/relationships/slide" Target="slides/slide2104.xml"/><Relationship Id="rId1121" Type="http://schemas.openxmlformats.org/officeDocument/2006/relationships/slide" Target="slides/slide1120.xml"/><Relationship Id="rId4277" Type="http://schemas.openxmlformats.org/officeDocument/2006/relationships/slide" Target="slides/slide4276.xml"/><Relationship Id="rId4691" Type="http://schemas.openxmlformats.org/officeDocument/2006/relationships/slide" Target="slides/slide4690.xml"/><Relationship Id="rId3293" Type="http://schemas.openxmlformats.org/officeDocument/2006/relationships/slide" Target="slides/slide3292.xml"/><Relationship Id="rId4344" Type="http://schemas.openxmlformats.org/officeDocument/2006/relationships/slide" Target="slides/slide4343.xml"/><Relationship Id="rId1938" Type="http://schemas.openxmlformats.org/officeDocument/2006/relationships/slide" Target="slides/slide1937.xml"/><Relationship Id="rId3360" Type="http://schemas.openxmlformats.org/officeDocument/2006/relationships/slide" Target="slides/slide3359.xml"/><Relationship Id="rId281" Type="http://schemas.openxmlformats.org/officeDocument/2006/relationships/slide" Target="slides/slide280.xml"/><Relationship Id="rId3013" Type="http://schemas.openxmlformats.org/officeDocument/2006/relationships/slide" Target="slides/slide3012.xml"/><Relationship Id="rId4411" Type="http://schemas.openxmlformats.org/officeDocument/2006/relationships/slide" Target="slides/slide4410.xml"/><Relationship Id="rId2779" Type="http://schemas.openxmlformats.org/officeDocument/2006/relationships/slide" Target="slides/slide2778.xml"/><Relationship Id="rId1795" Type="http://schemas.openxmlformats.org/officeDocument/2006/relationships/slide" Target="slides/slide1794.xml"/><Relationship Id="rId2846" Type="http://schemas.openxmlformats.org/officeDocument/2006/relationships/slide" Target="slides/slide2845.xml"/><Relationship Id="rId87" Type="http://schemas.openxmlformats.org/officeDocument/2006/relationships/slide" Target="slides/slide86.xml"/><Relationship Id="rId818" Type="http://schemas.openxmlformats.org/officeDocument/2006/relationships/slide" Target="slides/slide817.xml"/><Relationship Id="rId1448" Type="http://schemas.openxmlformats.org/officeDocument/2006/relationships/slide" Target="slides/slide1447.xml"/><Relationship Id="rId1862" Type="http://schemas.openxmlformats.org/officeDocument/2006/relationships/slide" Target="slides/slide1861.xml"/><Relationship Id="rId2913" Type="http://schemas.openxmlformats.org/officeDocument/2006/relationships/slide" Target="slides/slide2912.xml"/><Relationship Id="rId1515" Type="http://schemas.openxmlformats.org/officeDocument/2006/relationships/slide" Target="slides/slide1514.xml"/><Relationship Id="rId3687" Type="http://schemas.openxmlformats.org/officeDocument/2006/relationships/slide" Target="slides/slide3686.xml"/><Relationship Id="rId4738" Type="http://schemas.openxmlformats.org/officeDocument/2006/relationships/slide" Target="slides/slide4737.xml"/><Relationship Id="rId2289" Type="http://schemas.openxmlformats.org/officeDocument/2006/relationships/slide" Target="slides/slide2288.xml"/><Relationship Id="rId3754" Type="http://schemas.openxmlformats.org/officeDocument/2006/relationships/slide" Target="slides/slide3753.xml"/><Relationship Id="rId4805" Type="http://schemas.openxmlformats.org/officeDocument/2006/relationships/slide" Target="slides/slide4804.xml"/><Relationship Id="rId675" Type="http://schemas.openxmlformats.org/officeDocument/2006/relationships/slide" Target="slides/slide674.xml"/><Relationship Id="rId2356" Type="http://schemas.openxmlformats.org/officeDocument/2006/relationships/slide" Target="slides/slide2355.xml"/><Relationship Id="rId2770" Type="http://schemas.openxmlformats.org/officeDocument/2006/relationships/slide" Target="slides/slide2769.xml"/><Relationship Id="rId3407" Type="http://schemas.openxmlformats.org/officeDocument/2006/relationships/slide" Target="slides/slide3406.xml"/><Relationship Id="rId3821" Type="http://schemas.openxmlformats.org/officeDocument/2006/relationships/slide" Target="slides/slide3820.xml"/><Relationship Id="rId328" Type="http://schemas.openxmlformats.org/officeDocument/2006/relationships/slide" Target="slides/slide327.xml"/><Relationship Id="rId742" Type="http://schemas.openxmlformats.org/officeDocument/2006/relationships/slide" Target="slides/slide741.xml"/><Relationship Id="rId1372" Type="http://schemas.openxmlformats.org/officeDocument/2006/relationships/slide" Target="slides/slide1371.xml"/><Relationship Id="rId2009" Type="http://schemas.openxmlformats.org/officeDocument/2006/relationships/slide" Target="slides/slide2008.xml"/><Relationship Id="rId2423" Type="http://schemas.openxmlformats.org/officeDocument/2006/relationships/slide" Target="slides/slide2422.xml"/><Relationship Id="rId1025" Type="http://schemas.openxmlformats.org/officeDocument/2006/relationships/slide" Target="slides/slide1024.xml"/><Relationship Id="rId4595" Type="http://schemas.openxmlformats.org/officeDocument/2006/relationships/slide" Target="slides/slide4594.xml"/><Relationship Id="rId3197" Type="http://schemas.openxmlformats.org/officeDocument/2006/relationships/slide" Target="slides/slide3196.xml"/><Relationship Id="rId4248" Type="http://schemas.openxmlformats.org/officeDocument/2006/relationships/slide" Target="slides/slide4247.xml"/><Relationship Id="rId4662" Type="http://schemas.openxmlformats.org/officeDocument/2006/relationships/slide" Target="slides/slide4661.xml"/><Relationship Id="rId185" Type="http://schemas.openxmlformats.org/officeDocument/2006/relationships/slide" Target="slides/slide184.xml"/><Relationship Id="rId1909" Type="http://schemas.openxmlformats.org/officeDocument/2006/relationships/slide" Target="slides/slide1908.xml"/><Relationship Id="rId3264" Type="http://schemas.openxmlformats.org/officeDocument/2006/relationships/slide" Target="slides/slide3263.xml"/><Relationship Id="rId4315" Type="http://schemas.openxmlformats.org/officeDocument/2006/relationships/slide" Target="slides/slide4314.xml"/><Relationship Id="rId2280" Type="http://schemas.openxmlformats.org/officeDocument/2006/relationships/slide" Target="slides/slide2279.xml"/><Relationship Id="rId3331" Type="http://schemas.openxmlformats.org/officeDocument/2006/relationships/slide" Target="slides/slide3330.xml"/><Relationship Id="rId252" Type="http://schemas.openxmlformats.org/officeDocument/2006/relationships/slide" Target="slides/slide251.xml"/><Relationship Id="rId1699" Type="http://schemas.openxmlformats.org/officeDocument/2006/relationships/slide" Target="slides/slide1698.xml"/><Relationship Id="rId2000" Type="http://schemas.openxmlformats.org/officeDocument/2006/relationships/slide" Target="slides/slide1999.xml"/><Relationship Id="rId4172" Type="http://schemas.openxmlformats.org/officeDocument/2006/relationships/slide" Target="slides/slide4171.xml"/><Relationship Id="rId1766" Type="http://schemas.openxmlformats.org/officeDocument/2006/relationships/slide" Target="slides/slide1765.xml"/><Relationship Id="rId2817" Type="http://schemas.openxmlformats.org/officeDocument/2006/relationships/slide" Target="slides/slide2816.xml"/><Relationship Id="rId58" Type="http://schemas.openxmlformats.org/officeDocument/2006/relationships/slide" Target="slides/slide57.xml"/><Relationship Id="rId1419" Type="http://schemas.openxmlformats.org/officeDocument/2006/relationships/slide" Target="slides/slide1418.xml"/><Relationship Id="rId1833" Type="http://schemas.openxmlformats.org/officeDocument/2006/relationships/slide" Target="slides/slide1832.xml"/><Relationship Id="rId4989" Type="http://schemas.openxmlformats.org/officeDocument/2006/relationships/slide" Target="slides/slide4988.xml"/><Relationship Id="rId1900" Type="http://schemas.openxmlformats.org/officeDocument/2006/relationships/slide" Target="slides/slide1899.xml"/><Relationship Id="rId3658" Type="http://schemas.openxmlformats.org/officeDocument/2006/relationships/slide" Target="slides/slide3657.xml"/><Relationship Id="rId4709" Type="http://schemas.openxmlformats.org/officeDocument/2006/relationships/slide" Target="slides/slide4708.xml"/><Relationship Id="rId579" Type="http://schemas.openxmlformats.org/officeDocument/2006/relationships/slide" Target="slides/slide578.xml"/><Relationship Id="rId993" Type="http://schemas.openxmlformats.org/officeDocument/2006/relationships/slide" Target="slides/slide992.xml"/><Relationship Id="rId2674" Type="http://schemas.openxmlformats.org/officeDocument/2006/relationships/slide" Target="slides/slide2673.xml"/><Relationship Id="rId5080" Type="http://schemas.openxmlformats.org/officeDocument/2006/relationships/presProps" Target="presProps.xml"/><Relationship Id="rId646" Type="http://schemas.openxmlformats.org/officeDocument/2006/relationships/slide" Target="slides/slide645.xml"/><Relationship Id="rId1276" Type="http://schemas.openxmlformats.org/officeDocument/2006/relationships/slide" Target="slides/slide1275.xml"/><Relationship Id="rId2327" Type="http://schemas.openxmlformats.org/officeDocument/2006/relationships/slide" Target="slides/slide2326.xml"/><Relationship Id="rId3725" Type="http://schemas.openxmlformats.org/officeDocument/2006/relationships/slide" Target="slides/slide3724.xml"/><Relationship Id="rId1690" Type="http://schemas.openxmlformats.org/officeDocument/2006/relationships/slide" Target="slides/slide1689.xml"/><Relationship Id="rId2741" Type="http://schemas.openxmlformats.org/officeDocument/2006/relationships/slide" Target="slides/slide2740.xml"/><Relationship Id="rId713" Type="http://schemas.openxmlformats.org/officeDocument/2006/relationships/slide" Target="slides/slide712.xml"/><Relationship Id="rId1343" Type="http://schemas.openxmlformats.org/officeDocument/2006/relationships/slide" Target="slides/slide1342.xml"/><Relationship Id="rId4499" Type="http://schemas.openxmlformats.org/officeDocument/2006/relationships/slide" Target="slides/slide4498.xml"/><Relationship Id="rId1410" Type="http://schemas.openxmlformats.org/officeDocument/2006/relationships/slide" Target="slides/slide1409.xml"/><Relationship Id="rId4566" Type="http://schemas.openxmlformats.org/officeDocument/2006/relationships/slide" Target="slides/slide4565.xml"/><Relationship Id="rId4980" Type="http://schemas.openxmlformats.org/officeDocument/2006/relationships/slide" Target="slides/slide4979.xml"/><Relationship Id="rId3168" Type="http://schemas.openxmlformats.org/officeDocument/2006/relationships/slide" Target="slides/slide3167.xml"/><Relationship Id="rId3582" Type="http://schemas.openxmlformats.org/officeDocument/2006/relationships/slide" Target="slides/slide3581.xml"/><Relationship Id="rId4219" Type="http://schemas.openxmlformats.org/officeDocument/2006/relationships/slide" Target="slides/slide4218.xml"/><Relationship Id="rId4633" Type="http://schemas.openxmlformats.org/officeDocument/2006/relationships/slide" Target="slides/slide4632.xml"/><Relationship Id="rId2184" Type="http://schemas.openxmlformats.org/officeDocument/2006/relationships/slide" Target="slides/slide2183.xml"/><Relationship Id="rId3235" Type="http://schemas.openxmlformats.org/officeDocument/2006/relationships/slide" Target="slides/slide3234.xml"/><Relationship Id="rId156" Type="http://schemas.openxmlformats.org/officeDocument/2006/relationships/slide" Target="slides/slide155.xml"/><Relationship Id="rId570" Type="http://schemas.openxmlformats.org/officeDocument/2006/relationships/slide" Target="slides/slide569.xml"/><Relationship Id="rId2251" Type="http://schemas.openxmlformats.org/officeDocument/2006/relationships/slide" Target="slides/slide2250.xml"/><Relationship Id="rId3302" Type="http://schemas.openxmlformats.org/officeDocument/2006/relationships/slide" Target="slides/slide3301.xml"/><Relationship Id="rId4700" Type="http://schemas.openxmlformats.org/officeDocument/2006/relationships/slide" Target="slides/slide4699.xml"/><Relationship Id="rId223" Type="http://schemas.openxmlformats.org/officeDocument/2006/relationships/slide" Target="slides/slide222.xml"/><Relationship Id="rId4076" Type="http://schemas.openxmlformats.org/officeDocument/2006/relationships/slide" Target="slides/slide4075.xml"/><Relationship Id="rId4490" Type="http://schemas.openxmlformats.org/officeDocument/2006/relationships/slide" Target="slides/slide4489.xml"/><Relationship Id="rId1737" Type="http://schemas.openxmlformats.org/officeDocument/2006/relationships/slide" Target="slides/slide1736.xml"/><Relationship Id="rId3092" Type="http://schemas.openxmlformats.org/officeDocument/2006/relationships/slide" Target="slides/slide3091.xml"/><Relationship Id="rId4143" Type="http://schemas.openxmlformats.org/officeDocument/2006/relationships/slide" Target="slides/slide4142.xml"/><Relationship Id="rId29" Type="http://schemas.openxmlformats.org/officeDocument/2006/relationships/slide" Target="slides/slide28.xml"/><Relationship Id="rId4210" Type="http://schemas.openxmlformats.org/officeDocument/2006/relationships/slide" Target="slides/slide4209.xml"/><Relationship Id="rId1804" Type="http://schemas.openxmlformats.org/officeDocument/2006/relationships/slide" Target="slides/slide1803.xml"/><Relationship Id="rId3976" Type="http://schemas.openxmlformats.org/officeDocument/2006/relationships/slide" Target="slides/slide3975.xml"/><Relationship Id="rId897" Type="http://schemas.openxmlformats.org/officeDocument/2006/relationships/slide" Target="slides/slide896.xml"/><Relationship Id="rId2578" Type="http://schemas.openxmlformats.org/officeDocument/2006/relationships/slide" Target="slides/slide2577.xml"/><Relationship Id="rId2992" Type="http://schemas.openxmlformats.org/officeDocument/2006/relationships/slide" Target="slides/slide2991.xml"/><Relationship Id="rId3629" Type="http://schemas.openxmlformats.org/officeDocument/2006/relationships/slide" Target="slides/slide3628.xml"/><Relationship Id="rId5051" Type="http://schemas.openxmlformats.org/officeDocument/2006/relationships/slide" Target="slides/slide5050.xml"/><Relationship Id="rId964" Type="http://schemas.openxmlformats.org/officeDocument/2006/relationships/slide" Target="slides/slide963.xml"/><Relationship Id="rId1594" Type="http://schemas.openxmlformats.org/officeDocument/2006/relationships/slide" Target="slides/slide1593.xml"/><Relationship Id="rId2645" Type="http://schemas.openxmlformats.org/officeDocument/2006/relationships/slide" Target="slides/slide2644.xml"/><Relationship Id="rId617" Type="http://schemas.openxmlformats.org/officeDocument/2006/relationships/slide" Target="slides/slide616.xml"/><Relationship Id="rId1247" Type="http://schemas.openxmlformats.org/officeDocument/2006/relationships/slide" Target="slides/slide1246.xml"/><Relationship Id="rId1661" Type="http://schemas.openxmlformats.org/officeDocument/2006/relationships/slide" Target="slides/slide1660.xml"/><Relationship Id="rId2712" Type="http://schemas.openxmlformats.org/officeDocument/2006/relationships/slide" Target="slides/slide2711.xml"/><Relationship Id="rId1314" Type="http://schemas.openxmlformats.org/officeDocument/2006/relationships/slide" Target="slides/slide1313.xml"/><Relationship Id="rId4884" Type="http://schemas.openxmlformats.org/officeDocument/2006/relationships/slide" Target="slides/slide4883.xml"/><Relationship Id="rId3486" Type="http://schemas.openxmlformats.org/officeDocument/2006/relationships/slide" Target="slides/slide3485.xml"/><Relationship Id="rId4537" Type="http://schemas.openxmlformats.org/officeDocument/2006/relationships/slide" Target="slides/slide4536.xml"/><Relationship Id="rId20" Type="http://schemas.openxmlformats.org/officeDocument/2006/relationships/slide" Target="slides/slide19.xml"/><Relationship Id="rId2088" Type="http://schemas.openxmlformats.org/officeDocument/2006/relationships/slide" Target="slides/slide2087.xml"/><Relationship Id="rId3139" Type="http://schemas.openxmlformats.org/officeDocument/2006/relationships/slide" Target="slides/slide3138.xml"/><Relationship Id="rId4951" Type="http://schemas.openxmlformats.org/officeDocument/2006/relationships/slide" Target="slides/slide4950.xml"/><Relationship Id="rId474" Type="http://schemas.openxmlformats.org/officeDocument/2006/relationships/slide" Target="slides/slide473.xml"/><Relationship Id="rId2155" Type="http://schemas.openxmlformats.org/officeDocument/2006/relationships/slide" Target="slides/slide2154.xml"/><Relationship Id="rId3553" Type="http://schemas.openxmlformats.org/officeDocument/2006/relationships/slide" Target="slides/slide3552.xml"/><Relationship Id="rId4604" Type="http://schemas.openxmlformats.org/officeDocument/2006/relationships/slide" Target="slides/slide4603.xml"/><Relationship Id="rId127" Type="http://schemas.openxmlformats.org/officeDocument/2006/relationships/slide" Target="slides/slide126.xml"/><Relationship Id="rId3206" Type="http://schemas.openxmlformats.org/officeDocument/2006/relationships/slide" Target="slides/slide3205.xml"/><Relationship Id="rId3620" Type="http://schemas.openxmlformats.org/officeDocument/2006/relationships/slide" Target="slides/slide3619.xml"/><Relationship Id="rId541" Type="http://schemas.openxmlformats.org/officeDocument/2006/relationships/slide" Target="slides/slide540.xml"/><Relationship Id="rId1171" Type="http://schemas.openxmlformats.org/officeDocument/2006/relationships/slide" Target="slides/slide1170.xml"/><Relationship Id="rId2222" Type="http://schemas.openxmlformats.org/officeDocument/2006/relationships/slide" Target="slides/slide2221.xml"/><Relationship Id="rId1988" Type="http://schemas.openxmlformats.org/officeDocument/2006/relationships/slide" Target="slides/slide1987.xml"/><Relationship Id="rId4394" Type="http://schemas.openxmlformats.org/officeDocument/2006/relationships/slide" Target="slides/slide4393.xml"/><Relationship Id="rId4047" Type="http://schemas.openxmlformats.org/officeDocument/2006/relationships/slide" Target="slides/slide4046.xml"/><Relationship Id="rId4461" Type="http://schemas.openxmlformats.org/officeDocument/2006/relationships/slide" Target="slides/slide4460.xml"/><Relationship Id="rId3063" Type="http://schemas.openxmlformats.org/officeDocument/2006/relationships/slide" Target="slides/slide3062.xml"/><Relationship Id="rId4114" Type="http://schemas.openxmlformats.org/officeDocument/2006/relationships/slide" Target="slides/slide4113.xml"/><Relationship Id="rId1708" Type="http://schemas.openxmlformats.org/officeDocument/2006/relationships/slide" Target="slides/slide1707.xml"/><Relationship Id="rId3130" Type="http://schemas.openxmlformats.org/officeDocument/2006/relationships/slide" Target="slides/slide3129.xml"/><Relationship Id="rId2896" Type="http://schemas.openxmlformats.org/officeDocument/2006/relationships/slide" Target="slides/slide2895.xml"/><Relationship Id="rId3947" Type="http://schemas.openxmlformats.org/officeDocument/2006/relationships/slide" Target="slides/slide3946.xml"/><Relationship Id="rId868" Type="http://schemas.openxmlformats.org/officeDocument/2006/relationships/slide" Target="slides/slide867.xml"/><Relationship Id="rId1498" Type="http://schemas.openxmlformats.org/officeDocument/2006/relationships/slide" Target="slides/slide1497.xml"/><Relationship Id="rId2549" Type="http://schemas.openxmlformats.org/officeDocument/2006/relationships/slide" Target="slides/slide2548.xml"/><Relationship Id="rId2963" Type="http://schemas.openxmlformats.org/officeDocument/2006/relationships/slide" Target="slides/slide2962.xml"/><Relationship Id="rId935" Type="http://schemas.openxmlformats.org/officeDocument/2006/relationships/slide" Target="slides/slide934.xml"/><Relationship Id="rId1565" Type="http://schemas.openxmlformats.org/officeDocument/2006/relationships/slide" Target="slides/slide1564.xml"/><Relationship Id="rId2616" Type="http://schemas.openxmlformats.org/officeDocument/2006/relationships/slide" Target="slides/slide2615.xml"/><Relationship Id="rId5022" Type="http://schemas.openxmlformats.org/officeDocument/2006/relationships/slide" Target="slides/slide5021.xml"/><Relationship Id="rId1218" Type="http://schemas.openxmlformats.org/officeDocument/2006/relationships/slide" Target="slides/slide1217.xml"/><Relationship Id="rId1632" Type="http://schemas.openxmlformats.org/officeDocument/2006/relationships/slide" Target="slides/slide1631.xml"/><Relationship Id="rId4788" Type="http://schemas.openxmlformats.org/officeDocument/2006/relationships/slide" Target="slides/slide4787.xml"/><Relationship Id="rId4855" Type="http://schemas.openxmlformats.org/officeDocument/2006/relationships/slide" Target="slides/slide4854.xml"/><Relationship Id="rId3457" Type="http://schemas.openxmlformats.org/officeDocument/2006/relationships/slide" Target="slides/slide3456.xml"/><Relationship Id="rId3871" Type="http://schemas.openxmlformats.org/officeDocument/2006/relationships/slide" Target="slides/slide3870.xml"/><Relationship Id="rId4508" Type="http://schemas.openxmlformats.org/officeDocument/2006/relationships/slide" Target="slides/slide4507.xml"/><Relationship Id="rId4922" Type="http://schemas.openxmlformats.org/officeDocument/2006/relationships/slide" Target="slides/slide4921.xml"/><Relationship Id="rId378" Type="http://schemas.openxmlformats.org/officeDocument/2006/relationships/slide" Target="slides/slide377.xml"/><Relationship Id="rId792" Type="http://schemas.openxmlformats.org/officeDocument/2006/relationships/slide" Target="slides/slide791.xml"/><Relationship Id="rId2059" Type="http://schemas.openxmlformats.org/officeDocument/2006/relationships/slide" Target="slides/slide2058.xml"/><Relationship Id="rId2473" Type="http://schemas.openxmlformats.org/officeDocument/2006/relationships/slide" Target="slides/slide2472.xml"/><Relationship Id="rId3524" Type="http://schemas.openxmlformats.org/officeDocument/2006/relationships/slide" Target="slides/slide3523.xml"/><Relationship Id="rId445" Type="http://schemas.openxmlformats.org/officeDocument/2006/relationships/slide" Target="slides/slide444.xml"/><Relationship Id="rId1075" Type="http://schemas.openxmlformats.org/officeDocument/2006/relationships/slide" Target="slides/slide1074.xml"/><Relationship Id="rId2126" Type="http://schemas.openxmlformats.org/officeDocument/2006/relationships/slide" Target="slides/slide2125.xml"/><Relationship Id="rId2540" Type="http://schemas.openxmlformats.org/officeDocument/2006/relationships/slide" Target="slides/slide2539.xml"/><Relationship Id="rId512" Type="http://schemas.openxmlformats.org/officeDocument/2006/relationships/slide" Target="slides/slide511.xml"/><Relationship Id="rId1142" Type="http://schemas.openxmlformats.org/officeDocument/2006/relationships/slide" Target="slides/slide1141.xml"/><Relationship Id="rId4298" Type="http://schemas.openxmlformats.org/officeDocument/2006/relationships/slide" Target="slides/slide4297.xml"/><Relationship Id="rId4365" Type="http://schemas.openxmlformats.org/officeDocument/2006/relationships/slide" Target="slides/slide4364.xml"/><Relationship Id="rId1959" Type="http://schemas.openxmlformats.org/officeDocument/2006/relationships/slide" Target="slides/slide1958.xml"/><Relationship Id="rId4018" Type="http://schemas.openxmlformats.org/officeDocument/2006/relationships/slide" Target="slides/slide4017.xml"/><Relationship Id="rId3381" Type="http://schemas.openxmlformats.org/officeDocument/2006/relationships/slide" Target="slides/slide3380.xml"/><Relationship Id="rId4432" Type="http://schemas.openxmlformats.org/officeDocument/2006/relationships/slide" Target="slides/slide4431.xml"/><Relationship Id="rId3034" Type="http://schemas.openxmlformats.org/officeDocument/2006/relationships/slide" Target="slides/slide3033.xml"/><Relationship Id="rId2050" Type="http://schemas.openxmlformats.org/officeDocument/2006/relationships/slide" Target="slides/slide2049.xml"/><Relationship Id="rId3101" Type="http://schemas.openxmlformats.org/officeDocument/2006/relationships/slide" Target="slides/slide3100.xml"/><Relationship Id="rId839" Type="http://schemas.openxmlformats.org/officeDocument/2006/relationships/slide" Target="slides/slide838.xml"/><Relationship Id="rId1469" Type="http://schemas.openxmlformats.org/officeDocument/2006/relationships/slide" Target="slides/slide1468.xml"/><Relationship Id="rId2867" Type="http://schemas.openxmlformats.org/officeDocument/2006/relationships/slide" Target="slides/slide2866.xml"/><Relationship Id="rId3918" Type="http://schemas.openxmlformats.org/officeDocument/2006/relationships/slide" Target="slides/slide3917.xml"/><Relationship Id="rId1883" Type="http://schemas.openxmlformats.org/officeDocument/2006/relationships/slide" Target="slides/slide1882.xml"/><Relationship Id="rId2934" Type="http://schemas.openxmlformats.org/officeDocument/2006/relationships/slide" Target="slides/slide2933.xml"/><Relationship Id="rId906" Type="http://schemas.openxmlformats.org/officeDocument/2006/relationships/slide" Target="slides/slide905.xml"/><Relationship Id="rId1536" Type="http://schemas.openxmlformats.org/officeDocument/2006/relationships/slide" Target="slides/slide1535.xml"/><Relationship Id="rId1950" Type="http://schemas.openxmlformats.org/officeDocument/2006/relationships/slide" Target="slides/slide1949.xml"/><Relationship Id="rId1603" Type="http://schemas.openxmlformats.org/officeDocument/2006/relationships/slide" Target="slides/slide1602.xml"/><Relationship Id="rId4759" Type="http://schemas.openxmlformats.org/officeDocument/2006/relationships/slide" Target="slides/slide4758.xml"/><Relationship Id="rId3775" Type="http://schemas.openxmlformats.org/officeDocument/2006/relationships/slide" Target="slides/slide3774.xml"/><Relationship Id="rId4826" Type="http://schemas.openxmlformats.org/officeDocument/2006/relationships/slide" Target="slides/slide4825.xml"/><Relationship Id="rId696" Type="http://schemas.openxmlformats.org/officeDocument/2006/relationships/slide" Target="slides/slide695.xml"/><Relationship Id="rId2377" Type="http://schemas.openxmlformats.org/officeDocument/2006/relationships/slide" Target="slides/slide2376.xml"/><Relationship Id="rId2791" Type="http://schemas.openxmlformats.org/officeDocument/2006/relationships/slide" Target="slides/slide2790.xml"/><Relationship Id="rId3428" Type="http://schemas.openxmlformats.org/officeDocument/2006/relationships/slide" Target="slides/slide3427.xml"/><Relationship Id="rId349" Type="http://schemas.openxmlformats.org/officeDocument/2006/relationships/slide" Target="slides/slide348.xml"/><Relationship Id="rId763" Type="http://schemas.openxmlformats.org/officeDocument/2006/relationships/slide" Target="slides/slide762.xml"/><Relationship Id="rId1393" Type="http://schemas.openxmlformats.org/officeDocument/2006/relationships/slide" Target="slides/slide1392.xml"/><Relationship Id="rId2444" Type="http://schemas.openxmlformats.org/officeDocument/2006/relationships/slide" Target="slides/slide2443.xml"/><Relationship Id="rId3842" Type="http://schemas.openxmlformats.org/officeDocument/2006/relationships/slide" Target="slides/slide3841.xml"/><Relationship Id="rId416" Type="http://schemas.openxmlformats.org/officeDocument/2006/relationships/slide" Target="slides/slide415.xml"/><Relationship Id="rId1046" Type="http://schemas.openxmlformats.org/officeDocument/2006/relationships/slide" Target="slides/slide1045.xml"/><Relationship Id="rId830" Type="http://schemas.openxmlformats.org/officeDocument/2006/relationships/slide" Target="slides/slide829.xml"/><Relationship Id="rId1460" Type="http://schemas.openxmlformats.org/officeDocument/2006/relationships/slide" Target="slides/slide1459.xml"/><Relationship Id="rId2511" Type="http://schemas.openxmlformats.org/officeDocument/2006/relationships/slide" Target="slides/slide2510.xml"/><Relationship Id="rId1113" Type="http://schemas.openxmlformats.org/officeDocument/2006/relationships/slide" Target="slides/slide1112.xml"/><Relationship Id="rId4269" Type="http://schemas.openxmlformats.org/officeDocument/2006/relationships/slide" Target="slides/slide4268.xml"/><Relationship Id="rId4683" Type="http://schemas.openxmlformats.org/officeDocument/2006/relationships/slide" Target="slides/slide4682.xml"/><Relationship Id="rId3285" Type="http://schemas.openxmlformats.org/officeDocument/2006/relationships/slide" Target="slides/slide3284.xml"/><Relationship Id="rId4336" Type="http://schemas.openxmlformats.org/officeDocument/2006/relationships/slide" Target="slides/slide4335.xml"/><Relationship Id="rId4750" Type="http://schemas.openxmlformats.org/officeDocument/2006/relationships/slide" Target="slides/slide4749.xml"/><Relationship Id="rId3352" Type="http://schemas.openxmlformats.org/officeDocument/2006/relationships/slide" Target="slides/slide3351.xml"/><Relationship Id="rId4403" Type="http://schemas.openxmlformats.org/officeDocument/2006/relationships/slide" Target="slides/slide4402.xml"/><Relationship Id="rId273" Type="http://schemas.openxmlformats.org/officeDocument/2006/relationships/slide" Target="slides/slide272.xml"/><Relationship Id="rId3005" Type="http://schemas.openxmlformats.org/officeDocument/2006/relationships/slide" Target="slides/slide3004.xml"/><Relationship Id="rId340" Type="http://schemas.openxmlformats.org/officeDocument/2006/relationships/slide" Target="slides/slide339.xml"/><Relationship Id="rId2021" Type="http://schemas.openxmlformats.org/officeDocument/2006/relationships/slide" Target="slides/slide2020.xml"/><Relationship Id="rId4193" Type="http://schemas.openxmlformats.org/officeDocument/2006/relationships/slide" Target="slides/slide4192.xml"/><Relationship Id="rId1787" Type="http://schemas.openxmlformats.org/officeDocument/2006/relationships/slide" Target="slides/slide1786.xml"/><Relationship Id="rId2838" Type="http://schemas.openxmlformats.org/officeDocument/2006/relationships/slide" Target="slides/slide2837.xml"/><Relationship Id="rId79" Type="http://schemas.openxmlformats.org/officeDocument/2006/relationships/slide" Target="slides/slide78.xml"/><Relationship Id="rId1854" Type="http://schemas.openxmlformats.org/officeDocument/2006/relationships/slide" Target="slides/slide1853.xml"/><Relationship Id="rId2905" Type="http://schemas.openxmlformats.org/officeDocument/2006/relationships/slide" Target="slides/slide2904.xml"/><Relationship Id="rId4260" Type="http://schemas.openxmlformats.org/officeDocument/2006/relationships/slide" Target="slides/slide4259.xml"/><Relationship Id="rId1507" Type="http://schemas.openxmlformats.org/officeDocument/2006/relationships/slide" Target="slides/slide1506.xml"/><Relationship Id="rId1921" Type="http://schemas.openxmlformats.org/officeDocument/2006/relationships/slide" Target="slides/slide1920.xml"/><Relationship Id="rId3679" Type="http://schemas.openxmlformats.org/officeDocument/2006/relationships/slide" Target="slides/slide3678.xml"/><Relationship Id="rId1297" Type="http://schemas.openxmlformats.org/officeDocument/2006/relationships/slide" Target="slides/slide1296.xml"/><Relationship Id="rId2695" Type="http://schemas.openxmlformats.org/officeDocument/2006/relationships/slide" Target="slides/slide2694.xml"/><Relationship Id="rId3746" Type="http://schemas.openxmlformats.org/officeDocument/2006/relationships/slide" Target="slides/slide3745.xml"/><Relationship Id="rId667" Type="http://schemas.openxmlformats.org/officeDocument/2006/relationships/slide" Target="slides/slide666.xml"/><Relationship Id="rId2348" Type="http://schemas.openxmlformats.org/officeDocument/2006/relationships/slide" Target="slides/slide2347.xml"/><Relationship Id="rId2762" Type="http://schemas.openxmlformats.org/officeDocument/2006/relationships/slide" Target="slides/slide2761.xml"/><Relationship Id="rId3813" Type="http://schemas.openxmlformats.org/officeDocument/2006/relationships/slide" Target="slides/slide3812.xml"/><Relationship Id="rId734" Type="http://schemas.openxmlformats.org/officeDocument/2006/relationships/slide" Target="slides/slide733.xml"/><Relationship Id="rId1364" Type="http://schemas.openxmlformats.org/officeDocument/2006/relationships/slide" Target="slides/slide1363.xml"/><Relationship Id="rId2415" Type="http://schemas.openxmlformats.org/officeDocument/2006/relationships/slide" Target="slides/slide2414.xml"/><Relationship Id="rId70" Type="http://schemas.openxmlformats.org/officeDocument/2006/relationships/slide" Target="slides/slide69.xml"/><Relationship Id="rId801" Type="http://schemas.openxmlformats.org/officeDocument/2006/relationships/slide" Target="slides/slide800.xml"/><Relationship Id="rId1017" Type="http://schemas.openxmlformats.org/officeDocument/2006/relationships/slide" Target="slides/slide1016.xml"/><Relationship Id="rId1431" Type="http://schemas.openxmlformats.org/officeDocument/2006/relationships/slide" Target="slides/slide1430.xml"/><Relationship Id="rId4587" Type="http://schemas.openxmlformats.org/officeDocument/2006/relationships/slide" Target="slides/slide4586.xml"/><Relationship Id="rId3189" Type="http://schemas.openxmlformats.org/officeDocument/2006/relationships/slide" Target="slides/slide3188.xml"/><Relationship Id="rId4654" Type="http://schemas.openxmlformats.org/officeDocument/2006/relationships/slide" Target="slides/slide4653.xml"/><Relationship Id="rId3256" Type="http://schemas.openxmlformats.org/officeDocument/2006/relationships/slide" Target="slides/slide3255.xml"/><Relationship Id="rId4307" Type="http://schemas.openxmlformats.org/officeDocument/2006/relationships/slide" Target="slides/slide4306.xml"/><Relationship Id="rId177" Type="http://schemas.openxmlformats.org/officeDocument/2006/relationships/slide" Target="slides/slide176.xml"/><Relationship Id="rId591" Type="http://schemas.openxmlformats.org/officeDocument/2006/relationships/slide" Target="slides/slide590.xml"/><Relationship Id="rId2272" Type="http://schemas.openxmlformats.org/officeDocument/2006/relationships/slide" Target="slides/slide2271.xml"/><Relationship Id="rId3670" Type="http://schemas.openxmlformats.org/officeDocument/2006/relationships/slide" Target="slides/slide3669.xml"/><Relationship Id="rId4721" Type="http://schemas.openxmlformats.org/officeDocument/2006/relationships/slide" Target="slides/slide4720.xml"/><Relationship Id="rId244" Type="http://schemas.openxmlformats.org/officeDocument/2006/relationships/slide" Target="slides/slide243.xml"/><Relationship Id="rId3323" Type="http://schemas.openxmlformats.org/officeDocument/2006/relationships/slide" Target="slides/slide3322.xml"/><Relationship Id="rId311" Type="http://schemas.openxmlformats.org/officeDocument/2006/relationships/slide" Target="slides/slide310.xml"/><Relationship Id="rId4097" Type="http://schemas.openxmlformats.org/officeDocument/2006/relationships/slide" Target="slides/slide4096.xml"/><Relationship Id="rId1758" Type="http://schemas.openxmlformats.org/officeDocument/2006/relationships/slide" Target="slides/slide1757.xml"/><Relationship Id="rId2809" Type="http://schemas.openxmlformats.org/officeDocument/2006/relationships/slide" Target="slides/slide2808.xml"/><Relationship Id="rId4164" Type="http://schemas.openxmlformats.org/officeDocument/2006/relationships/slide" Target="slides/slide4163.xml"/><Relationship Id="rId3180" Type="http://schemas.openxmlformats.org/officeDocument/2006/relationships/slide" Target="slides/slide3179.xml"/><Relationship Id="rId4231" Type="http://schemas.openxmlformats.org/officeDocument/2006/relationships/slide" Target="slides/slide4230.xml"/><Relationship Id="rId1825" Type="http://schemas.openxmlformats.org/officeDocument/2006/relationships/slide" Target="slides/slide1824.xml"/><Relationship Id="rId3997" Type="http://schemas.openxmlformats.org/officeDocument/2006/relationships/slide" Target="slides/slide3996.xml"/><Relationship Id="rId2599" Type="http://schemas.openxmlformats.org/officeDocument/2006/relationships/slide" Target="slides/slide2598.xml"/><Relationship Id="rId985" Type="http://schemas.openxmlformats.org/officeDocument/2006/relationships/slide" Target="slides/slide984.xml"/><Relationship Id="rId2666" Type="http://schemas.openxmlformats.org/officeDocument/2006/relationships/slide" Target="slides/slide2665.xml"/><Relationship Id="rId3717" Type="http://schemas.openxmlformats.org/officeDocument/2006/relationships/slide" Target="slides/slide3716.xml"/><Relationship Id="rId5072" Type="http://schemas.openxmlformats.org/officeDocument/2006/relationships/slide" Target="slides/slide5071.xml"/><Relationship Id="rId638" Type="http://schemas.openxmlformats.org/officeDocument/2006/relationships/slide" Target="slides/slide637.xml"/><Relationship Id="rId1268" Type="http://schemas.openxmlformats.org/officeDocument/2006/relationships/slide" Target="slides/slide1267.xml"/><Relationship Id="rId1682" Type="http://schemas.openxmlformats.org/officeDocument/2006/relationships/slide" Target="slides/slide1681.xml"/><Relationship Id="rId2319" Type="http://schemas.openxmlformats.org/officeDocument/2006/relationships/slide" Target="slides/slide2318.xml"/><Relationship Id="rId2733" Type="http://schemas.openxmlformats.org/officeDocument/2006/relationships/slide" Target="slides/slide2732.xml"/><Relationship Id="rId705" Type="http://schemas.openxmlformats.org/officeDocument/2006/relationships/slide" Target="slides/slide704.xml"/><Relationship Id="rId1335" Type="http://schemas.openxmlformats.org/officeDocument/2006/relationships/slide" Target="slides/slide1334.xml"/><Relationship Id="rId2800" Type="http://schemas.openxmlformats.org/officeDocument/2006/relationships/slide" Target="slides/slide2799.xml"/><Relationship Id="rId41" Type="http://schemas.openxmlformats.org/officeDocument/2006/relationships/slide" Target="slides/slide40.xml"/><Relationship Id="rId1402" Type="http://schemas.openxmlformats.org/officeDocument/2006/relationships/slide" Target="slides/slide1401.xml"/><Relationship Id="rId4558" Type="http://schemas.openxmlformats.org/officeDocument/2006/relationships/slide" Target="slides/slide4557.xml"/><Relationship Id="rId4972" Type="http://schemas.openxmlformats.org/officeDocument/2006/relationships/slide" Target="slides/slide4971.xml"/><Relationship Id="rId3574" Type="http://schemas.openxmlformats.org/officeDocument/2006/relationships/slide" Target="slides/slide3573.xml"/><Relationship Id="rId4625" Type="http://schemas.openxmlformats.org/officeDocument/2006/relationships/slide" Target="slides/slide4624.xml"/><Relationship Id="rId495" Type="http://schemas.openxmlformats.org/officeDocument/2006/relationships/slide" Target="slides/slide494.xml"/><Relationship Id="rId2176" Type="http://schemas.openxmlformats.org/officeDocument/2006/relationships/slide" Target="slides/slide2175.xml"/><Relationship Id="rId2590" Type="http://schemas.openxmlformats.org/officeDocument/2006/relationships/slide" Target="slides/slide2589.xml"/><Relationship Id="rId3227" Type="http://schemas.openxmlformats.org/officeDocument/2006/relationships/slide" Target="slides/slide3226.xml"/><Relationship Id="rId3641" Type="http://schemas.openxmlformats.org/officeDocument/2006/relationships/slide" Target="slides/slide3640.xml"/><Relationship Id="rId148" Type="http://schemas.openxmlformats.org/officeDocument/2006/relationships/slide" Target="slides/slide147.xml"/><Relationship Id="rId562" Type="http://schemas.openxmlformats.org/officeDocument/2006/relationships/slide" Target="slides/slide561.xml"/><Relationship Id="rId1192" Type="http://schemas.openxmlformats.org/officeDocument/2006/relationships/slide" Target="slides/slide1191.xml"/><Relationship Id="rId2243" Type="http://schemas.openxmlformats.org/officeDocument/2006/relationships/slide" Target="slides/slide2242.xml"/><Relationship Id="rId215" Type="http://schemas.openxmlformats.org/officeDocument/2006/relationships/slide" Target="slides/slide214.xml"/><Relationship Id="rId2310" Type="http://schemas.openxmlformats.org/officeDocument/2006/relationships/slide" Target="slides/slide2309.xml"/><Relationship Id="rId4068" Type="http://schemas.openxmlformats.org/officeDocument/2006/relationships/slide" Target="slides/slide4067.xml"/><Relationship Id="rId4482" Type="http://schemas.openxmlformats.org/officeDocument/2006/relationships/slide" Target="slides/slide4481.xml"/><Relationship Id="rId3084" Type="http://schemas.openxmlformats.org/officeDocument/2006/relationships/slide" Target="slides/slide3083.xml"/><Relationship Id="rId4135" Type="http://schemas.openxmlformats.org/officeDocument/2006/relationships/slide" Target="slides/slide4134.xml"/><Relationship Id="rId1729" Type="http://schemas.openxmlformats.org/officeDocument/2006/relationships/slide" Target="slides/slide1728.xml"/><Relationship Id="rId3151" Type="http://schemas.openxmlformats.org/officeDocument/2006/relationships/slide" Target="slides/slide3150.xml"/><Relationship Id="rId4202" Type="http://schemas.openxmlformats.org/officeDocument/2006/relationships/slide" Target="slides/slide4201.xml"/><Relationship Id="rId3968" Type="http://schemas.openxmlformats.org/officeDocument/2006/relationships/slide" Target="slides/slide3967.xml"/><Relationship Id="rId5" Type="http://schemas.openxmlformats.org/officeDocument/2006/relationships/slide" Target="slides/slide4.xml"/><Relationship Id="rId889" Type="http://schemas.openxmlformats.org/officeDocument/2006/relationships/slide" Target="slides/slide888.xml"/><Relationship Id="rId1586" Type="http://schemas.openxmlformats.org/officeDocument/2006/relationships/slide" Target="slides/slide1585.xml"/><Relationship Id="rId2984" Type="http://schemas.openxmlformats.org/officeDocument/2006/relationships/slide" Target="slides/slide2983.xml"/><Relationship Id="rId5043" Type="http://schemas.openxmlformats.org/officeDocument/2006/relationships/slide" Target="slides/slide5042.xml"/><Relationship Id="rId609" Type="http://schemas.openxmlformats.org/officeDocument/2006/relationships/slide" Target="slides/slide608.xml"/><Relationship Id="rId956" Type="http://schemas.openxmlformats.org/officeDocument/2006/relationships/slide" Target="slides/slide955.xml"/><Relationship Id="rId1239" Type="http://schemas.openxmlformats.org/officeDocument/2006/relationships/slide" Target="slides/slide1238.xml"/><Relationship Id="rId2637" Type="http://schemas.openxmlformats.org/officeDocument/2006/relationships/slide" Target="slides/slide2636.xml"/><Relationship Id="rId1653" Type="http://schemas.openxmlformats.org/officeDocument/2006/relationships/slide" Target="slides/slide1652.xml"/><Relationship Id="rId2704" Type="http://schemas.openxmlformats.org/officeDocument/2006/relationships/slide" Target="slides/slide2703.xml"/><Relationship Id="rId1306" Type="http://schemas.openxmlformats.org/officeDocument/2006/relationships/slide" Target="slides/slide1305.xml"/><Relationship Id="rId1720" Type="http://schemas.openxmlformats.org/officeDocument/2006/relationships/slide" Target="slides/slide1719.xml"/><Relationship Id="rId4876" Type="http://schemas.openxmlformats.org/officeDocument/2006/relationships/slide" Target="slides/slide4875.xml"/><Relationship Id="rId12" Type="http://schemas.openxmlformats.org/officeDocument/2006/relationships/slide" Target="slides/slide11.xml"/><Relationship Id="rId3478" Type="http://schemas.openxmlformats.org/officeDocument/2006/relationships/slide" Target="slides/slide3477.xml"/><Relationship Id="rId3892" Type="http://schemas.openxmlformats.org/officeDocument/2006/relationships/slide" Target="slides/slide3891.xml"/><Relationship Id="rId4529" Type="http://schemas.openxmlformats.org/officeDocument/2006/relationships/slide" Target="slides/slide4528.xml"/><Relationship Id="rId4943" Type="http://schemas.openxmlformats.org/officeDocument/2006/relationships/slide" Target="slides/slide4942.xml"/><Relationship Id="rId399" Type="http://schemas.openxmlformats.org/officeDocument/2006/relationships/slide" Target="slides/slide398.xml"/><Relationship Id="rId2494" Type="http://schemas.openxmlformats.org/officeDocument/2006/relationships/slide" Target="slides/slide2493.xml"/><Relationship Id="rId3545" Type="http://schemas.openxmlformats.org/officeDocument/2006/relationships/slide" Target="slides/slide3544.xml"/><Relationship Id="rId466" Type="http://schemas.openxmlformats.org/officeDocument/2006/relationships/slide" Target="slides/slide465.xml"/><Relationship Id="rId880" Type="http://schemas.openxmlformats.org/officeDocument/2006/relationships/slide" Target="slides/slide879.xml"/><Relationship Id="rId1096" Type="http://schemas.openxmlformats.org/officeDocument/2006/relationships/slide" Target="slides/slide1095.xml"/><Relationship Id="rId2147" Type="http://schemas.openxmlformats.org/officeDocument/2006/relationships/slide" Target="slides/slide2146.xml"/><Relationship Id="rId2561" Type="http://schemas.openxmlformats.org/officeDocument/2006/relationships/slide" Target="slides/slide2560.xml"/><Relationship Id="rId119" Type="http://schemas.openxmlformats.org/officeDocument/2006/relationships/slide" Target="slides/slide118.xml"/><Relationship Id="rId533" Type="http://schemas.openxmlformats.org/officeDocument/2006/relationships/slide" Target="slides/slide532.xml"/><Relationship Id="rId1163" Type="http://schemas.openxmlformats.org/officeDocument/2006/relationships/slide" Target="slides/slide1162.xml"/><Relationship Id="rId2214" Type="http://schemas.openxmlformats.org/officeDocument/2006/relationships/slide" Target="slides/slide2213.xml"/><Relationship Id="rId3612" Type="http://schemas.openxmlformats.org/officeDocument/2006/relationships/slide" Target="slides/slide3611.xml"/><Relationship Id="rId600" Type="http://schemas.openxmlformats.org/officeDocument/2006/relationships/slide" Target="slides/slide599.xml"/><Relationship Id="rId1230" Type="http://schemas.openxmlformats.org/officeDocument/2006/relationships/slide" Target="slides/slide1229.xml"/><Relationship Id="rId4386" Type="http://schemas.openxmlformats.org/officeDocument/2006/relationships/slide" Target="slides/slide4385.xml"/><Relationship Id="rId4039" Type="http://schemas.openxmlformats.org/officeDocument/2006/relationships/slide" Target="slides/slide4038.xml"/><Relationship Id="rId4453" Type="http://schemas.openxmlformats.org/officeDocument/2006/relationships/slide" Target="slides/slide4452.xml"/><Relationship Id="rId3055" Type="http://schemas.openxmlformats.org/officeDocument/2006/relationships/slide" Target="slides/slide3054.xml"/><Relationship Id="rId4106" Type="http://schemas.openxmlformats.org/officeDocument/2006/relationships/slide" Target="slides/slide4105.xml"/><Relationship Id="rId4520" Type="http://schemas.openxmlformats.org/officeDocument/2006/relationships/slide" Target="slides/slide4519.xml"/><Relationship Id="rId390" Type="http://schemas.openxmlformats.org/officeDocument/2006/relationships/slide" Target="slides/slide389.xml"/><Relationship Id="rId2071" Type="http://schemas.openxmlformats.org/officeDocument/2006/relationships/slide" Target="slides/slide2070.xml"/><Relationship Id="rId3122" Type="http://schemas.openxmlformats.org/officeDocument/2006/relationships/slide" Target="slides/slide3121.xml"/><Relationship Id="rId110" Type="http://schemas.openxmlformats.org/officeDocument/2006/relationships/slide" Target="slides/slide109.xml"/><Relationship Id="rId2888" Type="http://schemas.openxmlformats.org/officeDocument/2006/relationships/slide" Target="slides/slide2887.xml"/><Relationship Id="rId3939" Type="http://schemas.openxmlformats.org/officeDocument/2006/relationships/slide" Target="slides/slide3938.xml"/><Relationship Id="rId2955" Type="http://schemas.openxmlformats.org/officeDocument/2006/relationships/slide" Target="slides/slide2954.xml"/><Relationship Id="rId927" Type="http://schemas.openxmlformats.org/officeDocument/2006/relationships/slide" Target="slides/slide926.xml"/><Relationship Id="rId1557" Type="http://schemas.openxmlformats.org/officeDocument/2006/relationships/slide" Target="slides/slide1556.xml"/><Relationship Id="rId1971" Type="http://schemas.openxmlformats.org/officeDocument/2006/relationships/slide" Target="slides/slide1970.xml"/><Relationship Id="rId2608" Type="http://schemas.openxmlformats.org/officeDocument/2006/relationships/slide" Target="slides/slide2607.xml"/><Relationship Id="rId5014" Type="http://schemas.openxmlformats.org/officeDocument/2006/relationships/slide" Target="slides/slide5013.xml"/><Relationship Id="rId1624" Type="http://schemas.openxmlformats.org/officeDocument/2006/relationships/slide" Target="slides/slide1623.xml"/><Relationship Id="rId4030" Type="http://schemas.openxmlformats.org/officeDocument/2006/relationships/slide" Target="slides/slide4029.xml"/><Relationship Id="rId3796" Type="http://schemas.openxmlformats.org/officeDocument/2006/relationships/slide" Target="slides/slide3795.xml"/><Relationship Id="rId2398" Type="http://schemas.openxmlformats.org/officeDocument/2006/relationships/slide" Target="slides/slide2397.xml"/><Relationship Id="rId3449" Type="http://schemas.openxmlformats.org/officeDocument/2006/relationships/slide" Target="slides/slide3448.xml"/><Relationship Id="rId4847" Type="http://schemas.openxmlformats.org/officeDocument/2006/relationships/slide" Target="slides/slide4846.xml"/><Relationship Id="rId3863" Type="http://schemas.openxmlformats.org/officeDocument/2006/relationships/slide" Target="slides/slide3862.xml"/><Relationship Id="rId4914" Type="http://schemas.openxmlformats.org/officeDocument/2006/relationships/slide" Target="slides/slide4913.xml"/><Relationship Id="rId784" Type="http://schemas.openxmlformats.org/officeDocument/2006/relationships/slide" Target="slides/slide783.xml"/><Relationship Id="rId1067" Type="http://schemas.openxmlformats.org/officeDocument/2006/relationships/slide" Target="slides/slide1066.xml"/><Relationship Id="rId2465" Type="http://schemas.openxmlformats.org/officeDocument/2006/relationships/slide" Target="slides/slide2464.xml"/><Relationship Id="rId3516" Type="http://schemas.openxmlformats.org/officeDocument/2006/relationships/slide" Target="slides/slide3515.xml"/><Relationship Id="rId3930" Type="http://schemas.openxmlformats.org/officeDocument/2006/relationships/slide" Target="slides/slide3929.xml"/><Relationship Id="rId437" Type="http://schemas.openxmlformats.org/officeDocument/2006/relationships/slide" Target="slides/slide436.xml"/><Relationship Id="rId851" Type="http://schemas.openxmlformats.org/officeDocument/2006/relationships/slide" Target="slides/slide850.xml"/><Relationship Id="rId1481" Type="http://schemas.openxmlformats.org/officeDocument/2006/relationships/slide" Target="slides/slide1480.xml"/><Relationship Id="rId2118" Type="http://schemas.openxmlformats.org/officeDocument/2006/relationships/slide" Target="slides/slide2117.xml"/><Relationship Id="rId2532" Type="http://schemas.openxmlformats.org/officeDocument/2006/relationships/slide" Target="slides/slide2531.xml"/><Relationship Id="rId504" Type="http://schemas.openxmlformats.org/officeDocument/2006/relationships/slide" Target="slides/slide503.xml"/><Relationship Id="rId1134" Type="http://schemas.openxmlformats.org/officeDocument/2006/relationships/slide" Target="slides/slide1133.xml"/><Relationship Id="rId1201" Type="http://schemas.openxmlformats.org/officeDocument/2006/relationships/slide" Target="slides/slide1200.xml"/><Relationship Id="rId4357" Type="http://schemas.openxmlformats.org/officeDocument/2006/relationships/slide" Target="slides/slide4356.xml"/><Relationship Id="rId4771" Type="http://schemas.openxmlformats.org/officeDocument/2006/relationships/slide" Target="slides/slide4770.xml"/><Relationship Id="rId3373" Type="http://schemas.openxmlformats.org/officeDocument/2006/relationships/slide" Target="slides/slide3372.xml"/><Relationship Id="rId4424" Type="http://schemas.openxmlformats.org/officeDocument/2006/relationships/slide" Target="slides/slide4423.xml"/><Relationship Id="rId294" Type="http://schemas.openxmlformats.org/officeDocument/2006/relationships/slide" Target="slides/slide293.xml"/><Relationship Id="rId3026" Type="http://schemas.openxmlformats.org/officeDocument/2006/relationships/slide" Target="slides/slide3025.xml"/><Relationship Id="rId361" Type="http://schemas.openxmlformats.org/officeDocument/2006/relationships/slide" Target="slides/slide360.xml"/><Relationship Id="rId2042" Type="http://schemas.openxmlformats.org/officeDocument/2006/relationships/slide" Target="slides/slide2041.xml"/><Relationship Id="rId3440" Type="http://schemas.openxmlformats.org/officeDocument/2006/relationships/slide" Target="slides/slide3439.xml"/><Relationship Id="rId2859" Type="http://schemas.openxmlformats.org/officeDocument/2006/relationships/slide" Target="slides/slide2858.xml"/><Relationship Id="rId1875" Type="http://schemas.openxmlformats.org/officeDocument/2006/relationships/slide" Target="slides/slide1874.xml"/><Relationship Id="rId4281" Type="http://schemas.openxmlformats.org/officeDocument/2006/relationships/slide" Target="slides/slide4280.xml"/><Relationship Id="rId1528" Type="http://schemas.openxmlformats.org/officeDocument/2006/relationships/slide" Target="slides/slide1527.xml"/><Relationship Id="rId2926" Type="http://schemas.openxmlformats.org/officeDocument/2006/relationships/slide" Target="slides/slide2925.xml"/><Relationship Id="rId1942" Type="http://schemas.openxmlformats.org/officeDocument/2006/relationships/slide" Target="slides/slide1941.xml"/><Relationship Id="rId4001" Type="http://schemas.openxmlformats.org/officeDocument/2006/relationships/slide" Target="slides/slide4000.xml"/><Relationship Id="rId3767" Type="http://schemas.openxmlformats.org/officeDocument/2006/relationships/slide" Target="slides/slide3766.xml"/><Relationship Id="rId4818" Type="http://schemas.openxmlformats.org/officeDocument/2006/relationships/slide" Target="slides/slide4817.xml"/><Relationship Id="rId688" Type="http://schemas.openxmlformats.org/officeDocument/2006/relationships/slide" Target="slides/slide687.xml"/><Relationship Id="rId2369" Type="http://schemas.openxmlformats.org/officeDocument/2006/relationships/slide" Target="slides/slide2368.xml"/><Relationship Id="rId2783" Type="http://schemas.openxmlformats.org/officeDocument/2006/relationships/slide" Target="slides/slide2782.xml"/><Relationship Id="rId3834" Type="http://schemas.openxmlformats.org/officeDocument/2006/relationships/slide" Target="slides/slide3833.xml"/><Relationship Id="rId755" Type="http://schemas.openxmlformats.org/officeDocument/2006/relationships/slide" Target="slides/slide754.xml"/><Relationship Id="rId1385" Type="http://schemas.openxmlformats.org/officeDocument/2006/relationships/slide" Target="slides/slide1384.xml"/><Relationship Id="rId2436" Type="http://schemas.openxmlformats.org/officeDocument/2006/relationships/slide" Target="slides/slide2435.xml"/><Relationship Id="rId2850" Type="http://schemas.openxmlformats.org/officeDocument/2006/relationships/slide" Target="slides/slide2849.xml"/><Relationship Id="rId91" Type="http://schemas.openxmlformats.org/officeDocument/2006/relationships/slide" Target="slides/slide90.xml"/><Relationship Id="rId408" Type="http://schemas.openxmlformats.org/officeDocument/2006/relationships/slide" Target="slides/slide407.xml"/><Relationship Id="rId822" Type="http://schemas.openxmlformats.org/officeDocument/2006/relationships/slide" Target="slides/slide821.xml"/><Relationship Id="rId1038" Type="http://schemas.openxmlformats.org/officeDocument/2006/relationships/slide" Target="slides/slide1037.xml"/><Relationship Id="rId1452" Type="http://schemas.openxmlformats.org/officeDocument/2006/relationships/slide" Target="slides/slide1451.xml"/><Relationship Id="rId2503" Type="http://schemas.openxmlformats.org/officeDocument/2006/relationships/slide" Target="slides/slide2502.xml"/><Relationship Id="rId3901" Type="http://schemas.openxmlformats.org/officeDocument/2006/relationships/slide" Target="slides/slide3900.xml"/><Relationship Id="rId1105" Type="http://schemas.openxmlformats.org/officeDocument/2006/relationships/slide" Target="slides/slide1104.xml"/><Relationship Id="rId3277" Type="http://schemas.openxmlformats.org/officeDocument/2006/relationships/slide" Target="slides/slide3276.xml"/><Relationship Id="rId4675" Type="http://schemas.openxmlformats.org/officeDocument/2006/relationships/slide" Target="slides/slide4674.xml"/><Relationship Id="rId198" Type="http://schemas.openxmlformats.org/officeDocument/2006/relationships/slide" Target="slides/slide197.xml"/><Relationship Id="rId3691" Type="http://schemas.openxmlformats.org/officeDocument/2006/relationships/slide" Target="slides/slide3690.xml"/><Relationship Id="rId4328" Type="http://schemas.openxmlformats.org/officeDocument/2006/relationships/slide" Target="slides/slide4327.xml"/><Relationship Id="rId4742" Type="http://schemas.openxmlformats.org/officeDocument/2006/relationships/slide" Target="slides/slide4741.xml"/><Relationship Id="rId2293" Type="http://schemas.openxmlformats.org/officeDocument/2006/relationships/slide" Target="slides/slide2292.xml"/><Relationship Id="rId3344" Type="http://schemas.openxmlformats.org/officeDocument/2006/relationships/slide" Target="slides/slide3343.xml"/><Relationship Id="rId265" Type="http://schemas.openxmlformats.org/officeDocument/2006/relationships/slide" Target="slides/slide264.xml"/><Relationship Id="rId2360" Type="http://schemas.openxmlformats.org/officeDocument/2006/relationships/slide" Target="slides/slide2359.xml"/><Relationship Id="rId3411" Type="http://schemas.openxmlformats.org/officeDocument/2006/relationships/slide" Target="slides/slide3410.xml"/><Relationship Id="rId332" Type="http://schemas.openxmlformats.org/officeDocument/2006/relationships/slide" Target="slides/slide331.xml"/><Relationship Id="rId2013" Type="http://schemas.openxmlformats.org/officeDocument/2006/relationships/slide" Target="slides/slide2012.xml"/><Relationship Id="rId4185" Type="http://schemas.openxmlformats.org/officeDocument/2006/relationships/slide" Target="slides/slide4184.xml"/><Relationship Id="rId1779" Type="http://schemas.openxmlformats.org/officeDocument/2006/relationships/slide" Target="slides/slide1778.xml"/><Relationship Id="rId4252" Type="http://schemas.openxmlformats.org/officeDocument/2006/relationships/slide" Target="slides/slide4251.xml"/><Relationship Id="rId1846" Type="http://schemas.openxmlformats.org/officeDocument/2006/relationships/slide" Target="slides/slide1845.xml"/><Relationship Id="rId1913" Type="http://schemas.openxmlformats.org/officeDocument/2006/relationships/slide" Target="slides/slide1912.xml"/><Relationship Id="rId2687" Type="http://schemas.openxmlformats.org/officeDocument/2006/relationships/slide" Target="slides/slide2686.xml"/><Relationship Id="rId3738" Type="http://schemas.openxmlformats.org/officeDocument/2006/relationships/slide" Target="slides/slide3737.xml"/><Relationship Id="rId659" Type="http://schemas.openxmlformats.org/officeDocument/2006/relationships/slide" Target="slides/slide658.xml"/><Relationship Id="rId1289" Type="http://schemas.openxmlformats.org/officeDocument/2006/relationships/slide" Target="slides/slide1288.xml"/><Relationship Id="rId1356" Type="http://schemas.openxmlformats.org/officeDocument/2006/relationships/slide" Target="slides/slide1355.xml"/><Relationship Id="rId2754" Type="http://schemas.openxmlformats.org/officeDocument/2006/relationships/slide" Target="slides/slide2753.xml"/><Relationship Id="rId3805" Type="http://schemas.openxmlformats.org/officeDocument/2006/relationships/slide" Target="slides/slide3804.xml"/><Relationship Id="rId726" Type="http://schemas.openxmlformats.org/officeDocument/2006/relationships/slide" Target="slides/slide725.xml"/><Relationship Id="rId1009" Type="http://schemas.openxmlformats.org/officeDocument/2006/relationships/slide" Target="slides/slide1008.xml"/><Relationship Id="rId1770" Type="http://schemas.openxmlformats.org/officeDocument/2006/relationships/slide" Target="slides/slide1769.xml"/><Relationship Id="rId2407" Type="http://schemas.openxmlformats.org/officeDocument/2006/relationships/slide" Target="slides/slide2406.xml"/><Relationship Id="rId2821" Type="http://schemas.openxmlformats.org/officeDocument/2006/relationships/slide" Target="slides/slide2820.xml"/><Relationship Id="rId62" Type="http://schemas.openxmlformats.org/officeDocument/2006/relationships/slide" Target="slides/slide61.xml"/><Relationship Id="rId1423" Type="http://schemas.openxmlformats.org/officeDocument/2006/relationships/slide" Target="slides/slide1422.xml"/><Relationship Id="rId4579" Type="http://schemas.openxmlformats.org/officeDocument/2006/relationships/slide" Target="slides/slide4578.xml"/><Relationship Id="rId4993" Type="http://schemas.openxmlformats.org/officeDocument/2006/relationships/slide" Target="slides/slide4992.xml"/><Relationship Id="rId3595" Type="http://schemas.openxmlformats.org/officeDocument/2006/relationships/slide" Target="slides/slide3594.xml"/><Relationship Id="rId4646" Type="http://schemas.openxmlformats.org/officeDocument/2006/relationships/slide" Target="slides/slide4645.xml"/><Relationship Id="rId2197" Type="http://schemas.openxmlformats.org/officeDocument/2006/relationships/slide" Target="slides/slide2196.xml"/><Relationship Id="rId3248" Type="http://schemas.openxmlformats.org/officeDocument/2006/relationships/slide" Target="slides/slide3247.xml"/><Relationship Id="rId3662" Type="http://schemas.openxmlformats.org/officeDocument/2006/relationships/slide" Target="slides/slide3661.xml"/><Relationship Id="rId4713" Type="http://schemas.openxmlformats.org/officeDocument/2006/relationships/slide" Target="slides/slide4712.xml"/><Relationship Id="rId169" Type="http://schemas.openxmlformats.org/officeDocument/2006/relationships/slide" Target="slides/slide168.xml"/><Relationship Id="rId583" Type="http://schemas.openxmlformats.org/officeDocument/2006/relationships/slide" Target="slides/slide582.xml"/><Relationship Id="rId2264" Type="http://schemas.openxmlformats.org/officeDocument/2006/relationships/slide" Target="slides/slide2263.xml"/><Relationship Id="rId3315" Type="http://schemas.openxmlformats.org/officeDocument/2006/relationships/slide" Target="slides/slide3314.xml"/><Relationship Id="rId236" Type="http://schemas.openxmlformats.org/officeDocument/2006/relationships/slide" Target="slides/slide235.xml"/><Relationship Id="rId650" Type="http://schemas.openxmlformats.org/officeDocument/2006/relationships/slide" Target="slides/slide649.xml"/><Relationship Id="rId1280" Type="http://schemas.openxmlformats.org/officeDocument/2006/relationships/slide" Target="slides/slide1279.xml"/><Relationship Id="rId2331" Type="http://schemas.openxmlformats.org/officeDocument/2006/relationships/slide" Target="slides/slide2330.xml"/><Relationship Id="rId303" Type="http://schemas.openxmlformats.org/officeDocument/2006/relationships/slide" Target="slides/slide302.xml"/><Relationship Id="rId4089" Type="http://schemas.openxmlformats.org/officeDocument/2006/relationships/slide" Target="slides/slide4088.xml"/><Relationship Id="rId1000" Type="http://schemas.openxmlformats.org/officeDocument/2006/relationships/slide" Target="slides/slide999.xml"/><Relationship Id="rId4156" Type="http://schemas.openxmlformats.org/officeDocument/2006/relationships/slide" Target="slides/slide4155.xml"/><Relationship Id="rId4570" Type="http://schemas.openxmlformats.org/officeDocument/2006/relationships/slide" Target="slides/slide4569.xml"/><Relationship Id="rId1817" Type="http://schemas.openxmlformats.org/officeDocument/2006/relationships/slide" Target="slides/slide1816.xml"/><Relationship Id="rId3172" Type="http://schemas.openxmlformats.org/officeDocument/2006/relationships/slide" Target="slides/slide3171.xml"/><Relationship Id="rId4223" Type="http://schemas.openxmlformats.org/officeDocument/2006/relationships/slide" Target="slides/slide4222.xml"/><Relationship Id="rId160" Type="http://schemas.openxmlformats.org/officeDocument/2006/relationships/slide" Target="slides/slide159.xml"/><Relationship Id="rId3989" Type="http://schemas.openxmlformats.org/officeDocument/2006/relationships/slide" Target="slides/slide3988.xml"/><Relationship Id="rId5064" Type="http://schemas.openxmlformats.org/officeDocument/2006/relationships/slide" Target="slides/slide5063.xml"/><Relationship Id="rId977" Type="http://schemas.openxmlformats.org/officeDocument/2006/relationships/slide" Target="slides/slide976.xml"/><Relationship Id="rId2658" Type="http://schemas.openxmlformats.org/officeDocument/2006/relationships/slide" Target="slides/slide2657.xml"/><Relationship Id="rId3709" Type="http://schemas.openxmlformats.org/officeDocument/2006/relationships/slide" Target="slides/slide3708.xml"/><Relationship Id="rId4080" Type="http://schemas.openxmlformats.org/officeDocument/2006/relationships/slide" Target="slides/slide4079.xml"/><Relationship Id="rId1674" Type="http://schemas.openxmlformats.org/officeDocument/2006/relationships/slide" Target="slides/slide1673.xml"/><Relationship Id="rId2725" Type="http://schemas.openxmlformats.org/officeDocument/2006/relationships/slide" Target="slides/slide2724.xml"/><Relationship Id="rId1327" Type="http://schemas.openxmlformats.org/officeDocument/2006/relationships/slide" Target="slides/slide1326.xml"/><Relationship Id="rId1741" Type="http://schemas.openxmlformats.org/officeDocument/2006/relationships/slide" Target="slides/slide1740.xml"/><Relationship Id="rId4897" Type="http://schemas.openxmlformats.org/officeDocument/2006/relationships/slide" Target="slides/slide4896.xml"/><Relationship Id="rId33" Type="http://schemas.openxmlformats.org/officeDocument/2006/relationships/slide" Target="slides/slide32.xml"/><Relationship Id="rId3499" Type="http://schemas.openxmlformats.org/officeDocument/2006/relationships/slide" Target="slides/slide3498.xml"/><Relationship Id="rId3566" Type="http://schemas.openxmlformats.org/officeDocument/2006/relationships/slide" Target="slides/slide3565.xml"/><Relationship Id="rId4964" Type="http://schemas.openxmlformats.org/officeDocument/2006/relationships/slide" Target="slides/slide4963.xml"/><Relationship Id="rId487" Type="http://schemas.openxmlformats.org/officeDocument/2006/relationships/slide" Target="slides/slide486.xml"/><Relationship Id="rId2168" Type="http://schemas.openxmlformats.org/officeDocument/2006/relationships/slide" Target="slides/slide2167.xml"/><Relationship Id="rId3219" Type="http://schemas.openxmlformats.org/officeDocument/2006/relationships/slide" Target="slides/slide3218.xml"/><Relationship Id="rId3980" Type="http://schemas.openxmlformats.org/officeDocument/2006/relationships/slide" Target="slides/slide3979.xml"/><Relationship Id="rId4617" Type="http://schemas.openxmlformats.org/officeDocument/2006/relationships/slide" Target="slides/slide4616.xml"/><Relationship Id="rId1184" Type="http://schemas.openxmlformats.org/officeDocument/2006/relationships/slide" Target="slides/slide1183.xml"/><Relationship Id="rId2582" Type="http://schemas.openxmlformats.org/officeDocument/2006/relationships/slide" Target="slides/slide2581.xml"/><Relationship Id="rId3633" Type="http://schemas.openxmlformats.org/officeDocument/2006/relationships/slide" Target="slides/slide3632.xml"/><Relationship Id="rId554" Type="http://schemas.openxmlformats.org/officeDocument/2006/relationships/slide" Target="slides/slide553.xml"/><Relationship Id="rId2235" Type="http://schemas.openxmlformats.org/officeDocument/2006/relationships/slide" Target="slides/slide2234.xml"/><Relationship Id="rId3700" Type="http://schemas.openxmlformats.org/officeDocument/2006/relationships/slide" Target="slides/slide3699.xml"/><Relationship Id="rId207" Type="http://schemas.openxmlformats.org/officeDocument/2006/relationships/slide" Target="slides/slide206.xml"/><Relationship Id="rId621" Type="http://schemas.openxmlformats.org/officeDocument/2006/relationships/slide" Target="slides/slide620.xml"/><Relationship Id="rId1251" Type="http://schemas.openxmlformats.org/officeDocument/2006/relationships/slide" Target="slides/slide1250.xml"/><Relationship Id="rId2302" Type="http://schemas.openxmlformats.org/officeDocument/2006/relationships/slide" Target="slides/slide2301.xml"/><Relationship Id="rId4474" Type="http://schemas.openxmlformats.org/officeDocument/2006/relationships/slide" Target="slides/slide4473.xml"/><Relationship Id="rId3076" Type="http://schemas.openxmlformats.org/officeDocument/2006/relationships/slide" Target="slides/slide3075.xml"/><Relationship Id="rId3490" Type="http://schemas.openxmlformats.org/officeDocument/2006/relationships/slide" Target="slides/slide3489.xml"/><Relationship Id="rId4127" Type="http://schemas.openxmlformats.org/officeDocument/2006/relationships/slide" Target="slides/slide4126.xml"/><Relationship Id="rId4541" Type="http://schemas.openxmlformats.org/officeDocument/2006/relationships/slide" Target="slides/slide4540.xml"/><Relationship Id="rId2092" Type="http://schemas.openxmlformats.org/officeDocument/2006/relationships/slide" Target="slides/slide2091.xml"/><Relationship Id="rId3143" Type="http://schemas.openxmlformats.org/officeDocument/2006/relationships/slide" Target="slides/slide3142.xml"/><Relationship Id="rId131" Type="http://schemas.openxmlformats.org/officeDocument/2006/relationships/slide" Target="slides/slide130.xml"/><Relationship Id="rId3210" Type="http://schemas.openxmlformats.org/officeDocument/2006/relationships/slide" Target="slides/slide3209.xml"/><Relationship Id="rId2976" Type="http://schemas.openxmlformats.org/officeDocument/2006/relationships/slide" Target="slides/slide2975.xml"/><Relationship Id="rId948" Type="http://schemas.openxmlformats.org/officeDocument/2006/relationships/slide" Target="slides/slide947.xml"/><Relationship Id="rId1578" Type="http://schemas.openxmlformats.org/officeDocument/2006/relationships/slide" Target="slides/slide1577.xml"/><Relationship Id="rId1992" Type="http://schemas.openxmlformats.org/officeDocument/2006/relationships/slide" Target="slides/slide1991.xml"/><Relationship Id="rId2629" Type="http://schemas.openxmlformats.org/officeDocument/2006/relationships/slide" Target="slides/slide2628.xml"/><Relationship Id="rId5035" Type="http://schemas.openxmlformats.org/officeDocument/2006/relationships/slide" Target="slides/slide5034.xml"/><Relationship Id="rId1645" Type="http://schemas.openxmlformats.org/officeDocument/2006/relationships/slide" Target="slides/slide1644.xml"/><Relationship Id="rId4051" Type="http://schemas.openxmlformats.org/officeDocument/2006/relationships/slide" Target="slides/slide4050.xml"/><Relationship Id="rId1712" Type="http://schemas.openxmlformats.org/officeDocument/2006/relationships/slide" Target="slides/slide1711.xml"/><Relationship Id="rId4868" Type="http://schemas.openxmlformats.org/officeDocument/2006/relationships/slide" Target="slides/slide4867.xml"/><Relationship Id="rId3884" Type="http://schemas.openxmlformats.org/officeDocument/2006/relationships/slide" Target="slides/slide3883.xml"/><Relationship Id="rId4935" Type="http://schemas.openxmlformats.org/officeDocument/2006/relationships/slide" Target="slides/slide4934.xml"/><Relationship Id="rId2486" Type="http://schemas.openxmlformats.org/officeDocument/2006/relationships/slide" Target="slides/slide2485.xml"/><Relationship Id="rId3537" Type="http://schemas.openxmlformats.org/officeDocument/2006/relationships/slide" Target="slides/slide3536.xml"/><Relationship Id="rId3951" Type="http://schemas.openxmlformats.org/officeDocument/2006/relationships/slide" Target="slides/slide3950.xml"/><Relationship Id="rId458" Type="http://schemas.openxmlformats.org/officeDocument/2006/relationships/slide" Target="slides/slide457.xml"/><Relationship Id="rId872" Type="http://schemas.openxmlformats.org/officeDocument/2006/relationships/slide" Target="slides/slide871.xml"/><Relationship Id="rId1088" Type="http://schemas.openxmlformats.org/officeDocument/2006/relationships/slide" Target="slides/slide1087.xml"/><Relationship Id="rId2139" Type="http://schemas.openxmlformats.org/officeDocument/2006/relationships/slide" Target="slides/slide2138.xml"/><Relationship Id="rId2553" Type="http://schemas.openxmlformats.org/officeDocument/2006/relationships/slide" Target="slides/slide2552.xml"/><Relationship Id="rId3604" Type="http://schemas.openxmlformats.org/officeDocument/2006/relationships/slide" Target="slides/slide3603.xml"/><Relationship Id="rId525" Type="http://schemas.openxmlformats.org/officeDocument/2006/relationships/slide" Target="slides/slide524.xml"/><Relationship Id="rId1155" Type="http://schemas.openxmlformats.org/officeDocument/2006/relationships/slide" Target="slides/slide1154.xml"/><Relationship Id="rId2206" Type="http://schemas.openxmlformats.org/officeDocument/2006/relationships/slide" Target="slides/slide2205.xml"/><Relationship Id="rId2620" Type="http://schemas.openxmlformats.org/officeDocument/2006/relationships/slide" Target="slides/slide2619.xml"/><Relationship Id="rId1222" Type="http://schemas.openxmlformats.org/officeDocument/2006/relationships/slide" Target="slides/slide1221.xml"/><Relationship Id="rId4378" Type="http://schemas.openxmlformats.org/officeDocument/2006/relationships/slide" Target="slides/slide4377.xml"/><Relationship Id="rId3394" Type="http://schemas.openxmlformats.org/officeDocument/2006/relationships/slide" Target="slides/slide3393.xml"/><Relationship Id="rId4792" Type="http://schemas.openxmlformats.org/officeDocument/2006/relationships/slide" Target="slides/slide4791.xml"/><Relationship Id="rId3047" Type="http://schemas.openxmlformats.org/officeDocument/2006/relationships/slide" Target="slides/slide3046.xml"/><Relationship Id="rId4445" Type="http://schemas.openxmlformats.org/officeDocument/2006/relationships/slide" Target="slides/slide4444.xml"/><Relationship Id="rId3461" Type="http://schemas.openxmlformats.org/officeDocument/2006/relationships/slide" Target="slides/slide3460.xml"/><Relationship Id="rId4512" Type="http://schemas.openxmlformats.org/officeDocument/2006/relationships/slide" Target="slides/slide4511.xml"/><Relationship Id="rId382" Type="http://schemas.openxmlformats.org/officeDocument/2006/relationships/slide" Target="slides/slide381.xml"/><Relationship Id="rId2063" Type="http://schemas.openxmlformats.org/officeDocument/2006/relationships/slide" Target="slides/slide2062.xml"/><Relationship Id="rId3114" Type="http://schemas.openxmlformats.org/officeDocument/2006/relationships/slide" Target="slides/slide3113.xml"/><Relationship Id="rId2130" Type="http://schemas.openxmlformats.org/officeDocument/2006/relationships/slide" Target="slides/slide2129.xml"/><Relationship Id="rId102" Type="http://schemas.openxmlformats.org/officeDocument/2006/relationships/slide" Target="slides/slide101.xml"/><Relationship Id="rId1896" Type="http://schemas.openxmlformats.org/officeDocument/2006/relationships/slide" Target="slides/slide1895.xml"/><Relationship Id="rId2947" Type="http://schemas.openxmlformats.org/officeDocument/2006/relationships/slide" Target="slides/slide2946.xml"/><Relationship Id="rId5006" Type="http://schemas.openxmlformats.org/officeDocument/2006/relationships/slide" Target="slides/slide5005.xml"/><Relationship Id="rId919" Type="http://schemas.openxmlformats.org/officeDocument/2006/relationships/slide" Target="slides/slide918.xml"/><Relationship Id="rId1549" Type="http://schemas.openxmlformats.org/officeDocument/2006/relationships/slide" Target="slides/slide1548.xml"/><Relationship Id="rId1963" Type="http://schemas.openxmlformats.org/officeDocument/2006/relationships/slide" Target="slides/slide1962.xml"/><Relationship Id="rId4022" Type="http://schemas.openxmlformats.org/officeDocument/2006/relationships/slide" Target="slides/slide4021.xml"/><Relationship Id="rId1616" Type="http://schemas.openxmlformats.org/officeDocument/2006/relationships/slide" Target="slides/slide1615.xml"/><Relationship Id="rId3788" Type="http://schemas.openxmlformats.org/officeDocument/2006/relationships/slide" Target="slides/slide3787.xml"/><Relationship Id="rId4839" Type="http://schemas.openxmlformats.org/officeDocument/2006/relationships/slide" Target="slides/slide4838.xml"/><Relationship Id="rId3855" Type="http://schemas.openxmlformats.org/officeDocument/2006/relationships/slide" Target="slides/slide3854.xml"/><Relationship Id="rId776" Type="http://schemas.openxmlformats.org/officeDocument/2006/relationships/slide" Target="slides/slide775.xml"/><Relationship Id="rId2457" Type="http://schemas.openxmlformats.org/officeDocument/2006/relationships/slide" Target="slides/slide2456.xml"/><Relationship Id="rId3508" Type="http://schemas.openxmlformats.org/officeDocument/2006/relationships/slide" Target="slides/slide3507.xml"/><Relationship Id="rId4906" Type="http://schemas.openxmlformats.org/officeDocument/2006/relationships/slide" Target="slides/slide4905.xml"/><Relationship Id="rId429" Type="http://schemas.openxmlformats.org/officeDocument/2006/relationships/slide" Target="slides/slide428.xml"/><Relationship Id="rId1059" Type="http://schemas.openxmlformats.org/officeDocument/2006/relationships/slide" Target="slides/slide1058.xml"/><Relationship Id="rId1473" Type="http://schemas.openxmlformats.org/officeDocument/2006/relationships/slide" Target="slides/slide1472.xml"/><Relationship Id="rId2871" Type="http://schemas.openxmlformats.org/officeDocument/2006/relationships/slide" Target="slides/slide2870.xml"/><Relationship Id="rId3922" Type="http://schemas.openxmlformats.org/officeDocument/2006/relationships/slide" Target="slides/slide3921.xml"/><Relationship Id="rId843" Type="http://schemas.openxmlformats.org/officeDocument/2006/relationships/slide" Target="slides/slide842.xml"/><Relationship Id="rId1126" Type="http://schemas.openxmlformats.org/officeDocument/2006/relationships/slide" Target="slides/slide1125.xml"/><Relationship Id="rId2524" Type="http://schemas.openxmlformats.org/officeDocument/2006/relationships/slide" Target="slides/slide2523.xml"/><Relationship Id="rId910" Type="http://schemas.openxmlformats.org/officeDocument/2006/relationships/slide" Target="slides/slide909.xml"/><Relationship Id="rId1540" Type="http://schemas.openxmlformats.org/officeDocument/2006/relationships/slide" Target="slides/slide1539.xml"/><Relationship Id="rId4696" Type="http://schemas.openxmlformats.org/officeDocument/2006/relationships/slide" Target="slides/slide4695.xml"/><Relationship Id="rId3298" Type="http://schemas.openxmlformats.org/officeDocument/2006/relationships/slide" Target="slides/slide3297.xml"/><Relationship Id="rId4349" Type="http://schemas.openxmlformats.org/officeDocument/2006/relationships/slide" Target="slides/slide4348.xml"/><Relationship Id="rId4763" Type="http://schemas.openxmlformats.org/officeDocument/2006/relationships/slide" Target="slides/slide4762.xml"/><Relationship Id="rId3365" Type="http://schemas.openxmlformats.org/officeDocument/2006/relationships/slide" Target="slides/slide3364.xml"/><Relationship Id="rId4416" Type="http://schemas.openxmlformats.org/officeDocument/2006/relationships/slide" Target="slides/slide4415.xml"/><Relationship Id="rId4830" Type="http://schemas.openxmlformats.org/officeDocument/2006/relationships/slide" Target="slides/slide4829.xml"/><Relationship Id="rId286" Type="http://schemas.openxmlformats.org/officeDocument/2006/relationships/slide" Target="slides/slide285.xml"/><Relationship Id="rId2381" Type="http://schemas.openxmlformats.org/officeDocument/2006/relationships/slide" Target="slides/slide2380.xml"/><Relationship Id="rId3018" Type="http://schemas.openxmlformats.org/officeDocument/2006/relationships/slide" Target="slides/slide3017.xml"/><Relationship Id="rId3432" Type="http://schemas.openxmlformats.org/officeDocument/2006/relationships/slide" Target="slides/slide3431.xml"/><Relationship Id="rId353" Type="http://schemas.openxmlformats.org/officeDocument/2006/relationships/slide" Target="slides/slide352.xml"/><Relationship Id="rId2034" Type="http://schemas.openxmlformats.org/officeDocument/2006/relationships/slide" Target="slides/slide2033.xml"/><Relationship Id="rId420" Type="http://schemas.openxmlformats.org/officeDocument/2006/relationships/slide" Target="slides/slide419.xml"/><Relationship Id="rId1050" Type="http://schemas.openxmlformats.org/officeDocument/2006/relationships/slide" Target="slides/slide1049.xml"/><Relationship Id="rId2101" Type="http://schemas.openxmlformats.org/officeDocument/2006/relationships/slide" Target="slides/slide2100.xml"/><Relationship Id="rId1867" Type="http://schemas.openxmlformats.org/officeDocument/2006/relationships/slide" Target="slides/slide1866.xml"/><Relationship Id="rId2918" Type="http://schemas.openxmlformats.org/officeDocument/2006/relationships/slide" Target="slides/slide2917.xml"/><Relationship Id="rId4273" Type="http://schemas.openxmlformats.org/officeDocument/2006/relationships/slide" Target="slides/slide4272.xml"/><Relationship Id="rId1934" Type="http://schemas.openxmlformats.org/officeDocument/2006/relationships/slide" Target="slides/slide1933.xml"/><Relationship Id="rId4340" Type="http://schemas.openxmlformats.org/officeDocument/2006/relationships/slide" Target="slides/slide4339.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207A34-0946-4F50-AEEB-914A321D3086}" type="datetimeFigureOut">
              <a:rPr lang="vi-VN" smtClean="0"/>
              <a:pPr/>
              <a:t>10/03/2024</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ADE18C-8D5A-46F9-BF89-70A27D929E2D}" type="slidenum">
              <a:rPr lang="vi-VN" smtClean="0"/>
              <a:pPr/>
              <a:t>‹#›</a:t>
            </a:fld>
            <a:endParaRPr lang="vi-VN"/>
          </a:p>
        </p:txBody>
      </p:sp>
    </p:spTree>
    <p:extLst>
      <p:ext uri="{BB962C8B-B14F-4D97-AF65-F5344CB8AC3E}">
        <p14:creationId xmlns:p14="http://schemas.microsoft.com/office/powerpoint/2010/main" val="4278881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427.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428.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429.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448.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449.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450.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451.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452.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454.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45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456.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457.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459.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460.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461.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462.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464.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465.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467.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46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469.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470.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489.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490.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491.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492.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493.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659.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660.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67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672.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673.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674.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675.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676.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677.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785.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786.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787.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79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792.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793.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794.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816.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817.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853.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854.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855.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857.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85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859.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860.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861.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862.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86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86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86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86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874.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87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876.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877.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878.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880.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881.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882.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883.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884.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885.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88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888.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889.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890.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891.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966.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967.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982.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983.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985.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98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987.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988.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989.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018.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019.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020.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037.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038.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039.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0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041.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042.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043.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050.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051.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052.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1053.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1054.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1055.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10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1057.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1059.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1060.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1061.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1062.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1064.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1065.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1066.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1067.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106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1070.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1071.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1073.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1074.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1075.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1076.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1078.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1079.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1080.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108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1083.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1084.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1085.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1093.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1095.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1096.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1097.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1107.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1108.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110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1110.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1111.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1205.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1206.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1207.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1208.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1215.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1216.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1217.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121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1219.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1226.xml"/><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2" Type="http://schemas.openxmlformats.org/officeDocument/2006/relationships/slide" Target="../slides/slide1227.xml"/><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2" Type="http://schemas.openxmlformats.org/officeDocument/2006/relationships/slide" Target="../slides/slide1228.xml"/><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2" Type="http://schemas.openxmlformats.org/officeDocument/2006/relationships/slide" Target="../slides/slide1229.xml"/><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2" Type="http://schemas.openxmlformats.org/officeDocument/2006/relationships/slide" Target="../slides/slide1230.xml"/><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2" Type="http://schemas.openxmlformats.org/officeDocument/2006/relationships/slide" Target="../slides/slide1232.xml"/><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2" Type="http://schemas.openxmlformats.org/officeDocument/2006/relationships/slide" Target="../slides/slide1233.xml"/><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2" Type="http://schemas.openxmlformats.org/officeDocument/2006/relationships/slide" Target="../slides/slide1234.xml"/><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2" Type="http://schemas.openxmlformats.org/officeDocument/2006/relationships/slide" Target="../slides/slide130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2" Type="http://schemas.openxmlformats.org/officeDocument/2006/relationships/slide" Target="../slides/slide1308.xml"/><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2" Type="http://schemas.openxmlformats.org/officeDocument/2006/relationships/slide" Target="../slides/slide1309.xml"/><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2" Type="http://schemas.openxmlformats.org/officeDocument/2006/relationships/slide" Target="../slides/slide1310.xml"/><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2" Type="http://schemas.openxmlformats.org/officeDocument/2006/relationships/slide" Target="../slides/slide1311.xml"/><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2" Type="http://schemas.openxmlformats.org/officeDocument/2006/relationships/slide" Target="../slides/slide1356.xml"/><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2" Type="http://schemas.openxmlformats.org/officeDocument/2006/relationships/slide" Target="../slides/slide1357.xml"/><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2" Type="http://schemas.openxmlformats.org/officeDocument/2006/relationships/slide" Target="../slides/slide1358.xml"/><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2" Type="http://schemas.openxmlformats.org/officeDocument/2006/relationships/slide" Target="../slides/slide1359.xml"/><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2" Type="http://schemas.openxmlformats.org/officeDocument/2006/relationships/slide" Target="../slides/slide1375.xml"/><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2" Type="http://schemas.openxmlformats.org/officeDocument/2006/relationships/slide" Target="../slides/slide137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2" Type="http://schemas.openxmlformats.org/officeDocument/2006/relationships/slide" Target="../slides/slide1377.xml"/><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2" Type="http://schemas.openxmlformats.org/officeDocument/2006/relationships/slide" Target="../slides/slide1378.xml"/><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2" Type="http://schemas.openxmlformats.org/officeDocument/2006/relationships/slide" Target="../slides/slide1379.xml"/><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2" Type="http://schemas.openxmlformats.org/officeDocument/2006/relationships/slide" Target="../slides/slide1380.xml"/><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2" Type="http://schemas.openxmlformats.org/officeDocument/2006/relationships/slide" Target="../slides/slide1381.xml"/><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2" Type="http://schemas.openxmlformats.org/officeDocument/2006/relationships/slide" Target="../slides/slide1393.xml"/><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2" Type="http://schemas.openxmlformats.org/officeDocument/2006/relationships/slide" Target="../slides/slide1394.xml"/><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2" Type="http://schemas.openxmlformats.org/officeDocument/2006/relationships/slide" Target="../slides/slide1395.xml"/><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2" Type="http://schemas.openxmlformats.org/officeDocument/2006/relationships/slide" Target="../slides/slide1396.xml"/><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2" Type="http://schemas.openxmlformats.org/officeDocument/2006/relationships/slide" Target="../slides/slide139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2" Type="http://schemas.openxmlformats.org/officeDocument/2006/relationships/slide" Target="../slides/slide1399.xml"/><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2" Type="http://schemas.openxmlformats.org/officeDocument/2006/relationships/slide" Target="../slides/slide1400.xml"/><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2" Type="http://schemas.openxmlformats.org/officeDocument/2006/relationships/slide" Target="../slides/slide1401.xml"/><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2" Type="http://schemas.openxmlformats.org/officeDocument/2006/relationships/slide" Target="../slides/slide1402.xml"/><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2" Type="http://schemas.openxmlformats.org/officeDocument/2006/relationships/slide" Target="../slides/slide1404.xml"/><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2" Type="http://schemas.openxmlformats.org/officeDocument/2006/relationships/slide" Target="../slides/slide1405.xml"/><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2" Type="http://schemas.openxmlformats.org/officeDocument/2006/relationships/slide" Target="../slides/slide1406.xml"/><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2" Type="http://schemas.openxmlformats.org/officeDocument/2006/relationships/slide" Target="../slides/slide1407.xml"/><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2" Type="http://schemas.openxmlformats.org/officeDocument/2006/relationships/slide" Target="../slides/slide1408.xml"/><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2" Type="http://schemas.openxmlformats.org/officeDocument/2006/relationships/slide" Target="../slides/slide141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280.xml.rels><?xml version="1.0" encoding="UTF-8" standalone="yes"?>
<Relationships xmlns="http://schemas.openxmlformats.org/package/2006/relationships"><Relationship Id="rId2" Type="http://schemas.openxmlformats.org/officeDocument/2006/relationships/slide" Target="../slides/slide1411.xml"/><Relationship Id="rId1" Type="http://schemas.openxmlformats.org/officeDocument/2006/relationships/notesMaster" Target="../notesMasters/notesMaster1.xml"/></Relationships>
</file>

<file path=ppt/notesSlides/_rels/notesSlide281.xml.rels><?xml version="1.0" encoding="UTF-8" standalone="yes"?>
<Relationships xmlns="http://schemas.openxmlformats.org/package/2006/relationships"><Relationship Id="rId2" Type="http://schemas.openxmlformats.org/officeDocument/2006/relationships/slide" Target="../slides/slide1412.xml"/><Relationship Id="rId1" Type="http://schemas.openxmlformats.org/officeDocument/2006/relationships/notesMaster" Target="../notesMasters/notesMaster1.xml"/></Relationships>
</file>

<file path=ppt/notesSlides/_rels/notesSlide282.xml.rels><?xml version="1.0" encoding="UTF-8" standalone="yes"?>
<Relationships xmlns="http://schemas.openxmlformats.org/package/2006/relationships"><Relationship Id="rId2" Type="http://schemas.openxmlformats.org/officeDocument/2006/relationships/slide" Target="../slides/slide1413.xml"/><Relationship Id="rId1" Type="http://schemas.openxmlformats.org/officeDocument/2006/relationships/notesMaster" Target="../notesMasters/notesMaster1.xml"/></Relationships>
</file>

<file path=ppt/notesSlides/_rels/notesSlide283.xml.rels><?xml version="1.0" encoding="UTF-8" standalone="yes"?>
<Relationships xmlns="http://schemas.openxmlformats.org/package/2006/relationships"><Relationship Id="rId2" Type="http://schemas.openxmlformats.org/officeDocument/2006/relationships/slide" Target="../slides/slide1414.xml"/><Relationship Id="rId1" Type="http://schemas.openxmlformats.org/officeDocument/2006/relationships/notesMaster" Target="../notesMasters/notesMaster1.xml"/></Relationships>
</file>

<file path=ppt/notesSlides/_rels/notesSlide284.xml.rels><?xml version="1.0" encoding="UTF-8" standalone="yes"?>
<Relationships xmlns="http://schemas.openxmlformats.org/package/2006/relationships"><Relationship Id="rId2" Type="http://schemas.openxmlformats.org/officeDocument/2006/relationships/slide" Target="../slides/slide1415.xml"/><Relationship Id="rId1" Type="http://schemas.openxmlformats.org/officeDocument/2006/relationships/notesMaster" Target="../notesMasters/notesMaster1.xml"/></Relationships>
</file>

<file path=ppt/notesSlides/_rels/notesSlide285.xml.rels><?xml version="1.0" encoding="UTF-8" standalone="yes"?>
<Relationships xmlns="http://schemas.openxmlformats.org/package/2006/relationships"><Relationship Id="rId2" Type="http://schemas.openxmlformats.org/officeDocument/2006/relationships/slide" Target="../slides/slide1416.xml"/><Relationship Id="rId1" Type="http://schemas.openxmlformats.org/officeDocument/2006/relationships/notesMaster" Target="../notesMasters/notesMaster1.xml"/></Relationships>
</file>

<file path=ppt/notesSlides/_rels/notesSlide286.xml.rels><?xml version="1.0" encoding="UTF-8" standalone="yes"?>
<Relationships xmlns="http://schemas.openxmlformats.org/package/2006/relationships"><Relationship Id="rId2" Type="http://schemas.openxmlformats.org/officeDocument/2006/relationships/slide" Target="../slides/slide1417.xml"/><Relationship Id="rId1" Type="http://schemas.openxmlformats.org/officeDocument/2006/relationships/notesMaster" Target="../notesMasters/notesMaster1.xml"/></Relationships>
</file>

<file path=ppt/notesSlides/_rels/notesSlide287.xml.rels><?xml version="1.0" encoding="UTF-8" standalone="yes"?>
<Relationships xmlns="http://schemas.openxmlformats.org/package/2006/relationships"><Relationship Id="rId2" Type="http://schemas.openxmlformats.org/officeDocument/2006/relationships/slide" Target="../slides/slide1522.xml"/><Relationship Id="rId1" Type="http://schemas.openxmlformats.org/officeDocument/2006/relationships/notesMaster" Target="../notesMasters/notesMaster1.xml"/></Relationships>
</file>

<file path=ppt/notesSlides/_rels/notesSlide288.xml.rels><?xml version="1.0" encoding="UTF-8" standalone="yes"?>
<Relationships xmlns="http://schemas.openxmlformats.org/package/2006/relationships"><Relationship Id="rId2" Type="http://schemas.openxmlformats.org/officeDocument/2006/relationships/slide" Target="../slides/slide1523.xml"/><Relationship Id="rId1" Type="http://schemas.openxmlformats.org/officeDocument/2006/relationships/notesMaster" Target="../notesMasters/notesMaster1.xml"/></Relationships>
</file>

<file path=ppt/notesSlides/_rels/notesSlide289.xml.rels><?xml version="1.0" encoding="UTF-8" standalone="yes"?>
<Relationships xmlns="http://schemas.openxmlformats.org/package/2006/relationships"><Relationship Id="rId2" Type="http://schemas.openxmlformats.org/officeDocument/2006/relationships/slide" Target="../slides/slide152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290.xml.rels><?xml version="1.0" encoding="UTF-8" standalone="yes"?>
<Relationships xmlns="http://schemas.openxmlformats.org/package/2006/relationships"><Relationship Id="rId2" Type="http://schemas.openxmlformats.org/officeDocument/2006/relationships/slide" Target="../slides/slide1525.xml"/><Relationship Id="rId1" Type="http://schemas.openxmlformats.org/officeDocument/2006/relationships/notesMaster" Target="../notesMasters/notesMaster1.xml"/></Relationships>
</file>

<file path=ppt/notesSlides/_rels/notesSlide291.xml.rels><?xml version="1.0" encoding="UTF-8" standalone="yes"?>
<Relationships xmlns="http://schemas.openxmlformats.org/package/2006/relationships"><Relationship Id="rId2" Type="http://schemas.openxmlformats.org/officeDocument/2006/relationships/slide" Target="../slides/slide1526.xml"/><Relationship Id="rId1" Type="http://schemas.openxmlformats.org/officeDocument/2006/relationships/notesMaster" Target="../notesMasters/notesMaster1.xml"/></Relationships>
</file>

<file path=ppt/notesSlides/_rels/notesSlide292.xml.rels><?xml version="1.0" encoding="UTF-8" standalone="yes"?>
<Relationships xmlns="http://schemas.openxmlformats.org/package/2006/relationships"><Relationship Id="rId2" Type="http://schemas.openxmlformats.org/officeDocument/2006/relationships/slide" Target="../slides/slide1527.xml"/><Relationship Id="rId1" Type="http://schemas.openxmlformats.org/officeDocument/2006/relationships/notesMaster" Target="../notesMasters/notesMaster1.xml"/></Relationships>
</file>

<file path=ppt/notesSlides/_rels/notesSlide293.xml.rels><?xml version="1.0" encoding="UTF-8" standalone="yes"?>
<Relationships xmlns="http://schemas.openxmlformats.org/package/2006/relationships"><Relationship Id="rId2" Type="http://schemas.openxmlformats.org/officeDocument/2006/relationships/slide" Target="../slides/slide1528.xml"/><Relationship Id="rId1" Type="http://schemas.openxmlformats.org/officeDocument/2006/relationships/notesMaster" Target="../notesMasters/notesMaster1.xml"/></Relationships>
</file>

<file path=ppt/notesSlides/_rels/notesSlide294.xml.rels><?xml version="1.0" encoding="UTF-8" standalone="yes"?>
<Relationships xmlns="http://schemas.openxmlformats.org/package/2006/relationships"><Relationship Id="rId2" Type="http://schemas.openxmlformats.org/officeDocument/2006/relationships/slide" Target="../slides/slide1641.xml"/><Relationship Id="rId1" Type="http://schemas.openxmlformats.org/officeDocument/2006/relationships/notesMaster" Target="../notesMasters/notesMaster1.xml"/></Relationships>
</file>

<file path=ppt/notesSlides/_rels/notesSlide295.xml.rels><?xml version="1.0" encoding="UTF-8" standalone="yes"?>
<Relationships xmlns="http://schemas.openxmlformats.org/package/2006/relationships"><Relationship Id="rId2" Type="http://schemas.openxmlformats.org/officeDocument/2006/relationships/slide" Target="../slides/slide1642.xml"/><Relationship Id="rId1" Type="http://schemas.openxmlformats.org/officeDocument/2006/relationships/notesMaster" Target="../notesMasters/notesMaster1.xml"/></Relationships>
</file>

<file path=ppt/notesSlides/_rels/notesSlide296.xml.rels><?xml version="1.0" encoding="UTF-8" standalone="yes"?>
<Relationships xmlns="http://schemas.openxmlformats.org/package/2006/relationships"><Relationship Id="rId2" Type="http://schemas.openxmlformats.org/officeDocument/2006/relationships/slide" Target="../slides/slide1643.xml"/><Relationship Id="rId1" Type="http://schemas.openxmlformats.org/officeDocument/2006/relationships/notesMaster" Target="../notesMasters/notesMaster1.xml"/></Relationships>
</file>

<file path=ppt/notesSlides/_rels/notesSlide297.xml.rels><?xml version="1.0" encoding="UTF-8" standalone="yes"?>
<Relationships xmlns="http://schemas.openxmlformats.org/package/2006/relationships"><Relationship Id="rId2" Type="http://schemas.openxmlformats.org/officeDocument/2006/relationships/slide" Target="../slides/slide1644.xml"/><Relationship Id="rId1" Type="http://schemas.openxmlformats.org/officeDocument/2006/relationships/notesMaster" Target="../notesMasters/notesMaster1.xml"/></Relationships>
</file>

<file path=ppt/notesSlides/_rels/notesSlide298.xml.rels><?xml version="1.0" encoding="UTF-8" standalone="yes"?>
<Relationships xmlns="http://schemas.openxmlformats.org/package/2006/relationships"><Relationship Id="rId2" Type="http://schemas.openxmlformats.org/officeDocument/2006/relationships/slide" Target="../slides/slide1660.xml"/><Relationship Id="rId1" Type="http://schemas.openxmlformats.org/officeDocument/2006/relationships/notesMaster" Target="../notesMasters/notesMaster1.xml"/></Relationships>
</file>

<file path=ppt/notesSlides/_rels/notesSlide299.xml.rels><?xml version="1.0" encoding="UTF-8" standalone="yes"?>
<Relationships xmlns="http://schemas.openxmlformats.org/package/2006/relationships"><Relationship Id="rId2" Type="http://schemas.openxmlformats.org/officeDocument/2006/relationships/slide" Target="../slides/slide166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300.xml.rels><?xml version="1.0" encoding="UTF-8" standalone="yes"?>
<Relationships xmlns="http://schemas.openxmlformats.org/package/2006/relationships"><Relationship Id="rId2" Type="http://schemas.openxmlformats.org/officeDocument/2006/relationships/slide" Target="../slides/slide1662.xml"/><Relationship Id="rId1" Type="http://schemas.openxmlformats.org/officeDocument/2006/relationships/notesMaster" Target="../notesMasters/notesMaster1.xml"/></Relationships>
</file>

<file path=ppt/notesSlides/_rels/notesSlide301.xml.rels><?xml version="1.0" encoding="UTF-8" standalone="yes"?>
<Relationships xmlns="http://schemas.openxmlformats.org/package/2006/relationships"><Relationship Id="rId2" Type="http://schemas.openxmlformats.org/officeDocument/2006/relationships/slide" Target="../slides/slide1663.xml"/><Relationship Id="rId1" Type="http://schemas.openxmlformats.org/officeDocument/2006/relationships/notesMaster" Target="../notesMasters/notesMaster1.xml"/></Relationships>
</file>

<file path=ppt/notesSlides/_rels/notesSlide302.xml.rels><?xml version="1.0" encoding="UTF-8" standalone="yes"?>
<Relationships xmlns="http://schemas.openxmlformats.org/package/2006/relationships"><Relationship Id="rId2" Type="http://schemas.openxmlformats.org/officeDocument/2006/relationships/slide" Target="../slides/slide1664.xml"/><Relationship Id="rId1" Type="http://schemas.openxmlformats.org/officeDocument/2006/relationships/notesMaster" Target="../notesMasters/notesMaster1.xml"/></Relationships>
</file>

<file path=ppt/notesSlides/_rels/notesSlide303.xml.rels><?xml version="1.0" encoding="UTF-8" standalone="yes"?>
<Relationships xmlns="http://schemas.openxmlformats.org/package/2006/relationships"><Relationship Id="rId2" Type="http://schemas.openxmlformats.org/officeDocument/2006/relationships/slide" Target="../slides/slide1687.xml"/><Relationship Id="rId1" Type="http://schemas.openxmlformats.org/officeDocument/2006/relationships/notesMaster" Target="../notesMasters/notesMaster1.xml"/></Relationships>
</file>

<file path=ppt/notesSlides/_rels/notesSlide304.xml.rels><?xml version="1.0" encoding="UTF-8" standalone="yes"?>
<Relationships xmlns="http://schemas.openxmlformats.org/package/2006/relationships"><Relationship Id="rId2" Type="http://schemas.openxmlformats.org/officeDocument/2006/relationships/slide" Target="../slides/slide1688.xml"/><Relationship Id="rId1" Type="http://schemas.openxmlformats.org/officeDocument/2006/relationships/notesMaster" Target="../notesMasters/notesMaster1.xml"/></Relationships>
</file>

<file path=ppt/notesSlides/_rels/notesSlide305.xml.rels><?xml version="1.0" encoding="UTF-8" standalone="yes"?>
<Relationships xmlns="http://schemas.openxmlformats.org/package/2006/relationships"><Relationship Id="rId2" Type="http://schemas.openxmlformats.org/officeDocument/2006/relationships/slide" Target="../slides/slide1689.xml"/><Relationship Id="rId1" Type="http://schemas.openxmlformats.org/officeDocument/2006/relationships/notesMaster" Target="../notesMasters/notesMaster1.xml"/></Relationships>
</file>

<file path=ppt/notesSlides/_rels/notesSlide306.xml.rels><?xml version="1.0" encoding="UTF-8" standalone="yes"?>
<Relationships xmlns="http://schemas.openxmlformats.org/package/2006/relationships"><Relationship Id="rId2" Type="http://schemas.openxmlformats.org/officeDocument/2006/relationships/slide" Target="../slides/slide1690.xml"/><Relationship Id="rId1" Type="http://schemas.openxmlformats.org/officeDocument/2006/relationships/notesMaster" Target="../notesMasters/notesMaster1.xml"/></Relationships>
</file>

<file path=ppt/notesSlides/_rels/notesSlide307.xml.rels><?xml version="1.0" encoding="UTF-8" standalone="yes"?>
<Relationships xmlns="http://schemas.openxmlformats.org/package/2006/relationships"><Relationship Id="rId2" Type="http://schemas.openxmlformats.org/officeDocument/2006/relationships/slide" Target="../slides/slide1717.xml"/><Relationship Id="rId1" Type="http://schemas.openxmlformats.org/officeDocument/2006/relationships/notesMaster" Target="../notesMasters/notesMaster1.xml"/></Relationships>
</file>

<file path=ppt/notesSlides/_rels/notesSlide308.xml.rels><?xml version="1.0" encoding="UTF-8" standalone="yes"?>
<Relationships xmlns="http://schemas.openxmlformats.org/package/2006/relationships"><Relationship Id="rId2" Type="http://schemas.openxmlformats.org/officeDocument/2006/relationships/slide" Target="../slides/slide1718.xml"/><Relationship Id="rId1" Type="http://schemas.openxmlformats.org/officeDocument/2006/relationships/notesMaster" Target="../notesMasters/notesMaster1.xml"/></Relationships>
</file>

<file path=ppt/notesSlides/_rels/notesSlide309.xml.rels><?xml version="1.0" encoding="UTF-8" standalone="yes"?>
<Relationships xmlns="http://schemas.openxmlformats.org/package/2006/relationships"><Relationship Id="rId2" Type="http://schemas.openxmlformats.org/officeDocument/2006/relationships/slide" Target="../slides/slide171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310.xml.rels><?xml version="1.0" encoding="UTF-8" standalone="yes"?>
<Relationships xmlns="http://schemas.openxmlformats.org/package/2006/relationships"><Relationship Id="rId2" Type="http://schemas.openxmlformats.org/officeDocument/2006/relationships/slide" Target="../slides/slide1720.xml"/><Relationship Id="rId1" Type="http://schemas.openxmlformats.org/officeDocument/2006/relationships/notesMaster" Target="../notesMasters/notesMaster1.xml"/></Relationships>
</file>

<file path=ppt/notesSlides/_rels/notesSlide311.xml.rels><?xml version="1.0" encoding="UTF-8" standalone="yes"?>
<Relationships xmlns="http://schemas.openxmlformats.org/package/2006/relationships"><Relationship Id="rId2" Type="http://schemas.openxmlformats.org/officeDocument/2006/relationships/slide" Target="../slides/slide1722.xml"/><Relationship Id="rId1" Type="http://schemas.openxmlformats.org/officeDocument/2006/relationships/notesMaster" Target="../notesMasters/notesMaster1.xml"/></Relationships>
</file>

<file path=ppt/notesSlides/_rels/notesSlide312.xml.rels><?xml version="1.0" encoding="UTF-8" standalone="yes"?>
<Relationships xmlns="http://schemas.openxmlformats.org/package/2006/relationships"><Relationship Id="rId2" Type="http://schemas.openxmlformats.org/officeDocument/2006/relationships/slide" Target="../slides/slide1723.xml"/><Relationship Id="rId1" Type="http://schemas.openxmlformats.org/officeDocument/2006/relationships/notesMaster" Target="../notesMasters/notesMaster1.xml"/></Relationships>
</file>

<file path=ppt/notesSlides/_rels/notesSlide313.xml.rels><?xml version="1.0" encoding="UTF-8" standalone="yes"?>
<Relationships xmlns="http://schemas.openxmlformats.org/package/2006/relationships"><Relationship Id="rId2" Type="http://schemas.openxmlformats.org/officeDocument/2006/relationships/slide" Target="../slides/slide1724.xml"/><Relationship Id="rId1" Type="http://schemas.openxmlformats.org/officeDocument/2006/relationships/notesMaster" Target="../notesMasters/notesMaster1.xml"/></Relationships>
</file>

<file path=ppt/notesSlides/_rels/notesSlide314.xml.rels><?xml version="1.0" encoding="UTF-8" standalone="yes"?>
<Relationships xmlns="http://schemas.openxmlformats.org/package/2006/relationships"><Relationship Id="rId2" Type="http://schemas.openxmlformats.org/officeDocument/2006/relationships/slide" Target="../slides/slide1725.xml"/><Relationship Id="rId1" Type="http://schemas.openxmlformats.org/officeDocument/2006/relationships/notesMaster" Target="../notesMasters/notesMaster1.xml"/></Relationships>
</file>

<file path=ppt/notesSlides/_rels/notesSlide315.xml.rels><?xml version="1.0" encoding="UTF-8" standalone="yes"?>
<Relationships xmlns="http://schemas.openxmlformats.org/package/2006/relationships"><Relationship Id="rId2" Type="http://schemas.openxmlformats.org/officeDocument/2006/relationships/slide" Target="../slides/slide1792.xml"/><Relationship Id="rId1" Type="http://schemas.openxmlformats.org/officeDocument/2006/relationships/notesMaster" Target="../notesMasters/notesMaster1.xml"/></Relationships>
</file>

<file path=ppt/notesSlides/_rels/notesSlide316.xml.rels><?xml version="1.0" encoding="UTF-8" standalone="yes"?>
<Relationships xmlns="http://schemas.openxmlformats.org/package/2006/relationships"><Relationship Id="rId2" Type="http://schemas.openxmlformats.org/officeDocument/2006/relationships/slide" Target="../slides/slide1793.xml"/><Relationship Id="rId1" Type="http://schemas.openxmlformats.org/officeDocument/2006/relationships/notesMaster" Target="../notesMasters/notesMaster1.xml"/></Relationships>
</file>

<file path=ppt/notesSlides/_rels/notesSlide317.xml.rels><?xml version="1.0" encoding="UTF-8" standalone="yes"?>
<Relationships xmlns="http://schemas.openxmlformats.org/package/2006/relationships"><Relationship Id="rId2" Type="http://schemas.openxmlformats.org/officeDocument/2006/relationships/slide" Target="../slides/slide1794.xml"/><Relationship Id="rId1" Type="http://schemas.openxmlformats.org/officeDocument/2006/relationships/notesMaster" Target="../notesMasters/notesMaster1.xml"/></Relationships>
</file>

<file path=ppt/notesSlides/_rels/notesSlide318.xml.rels><?xml version="1.0" encoding="UTF-8" standalone="yes"?>
<Relationships xmlns="http://schemas.openxmlformats.org/package/2006/relationships"><Relationship Id="rId2" Type="http://schemas.openxmlformats.org/officeDocument/2006/relationships/slide" Target="../slides/slide1795.xml"/><Relationship Id="rId1" Type="http://schemas.openxmlformats.org/officeDocument/2006/relationships/notesMaster" Target="../notesMasters/notesMaster1.xml"/></Relationships>
</file>

<file path=ppt/notesSlides/_rels/notesSlide319.xml.rels><?xml version="1.0" encoding="UTF-8" standalone="yes"?>
<Relationships xmlns="http://schemas.openxmlformats.org/package/2006/relationships"><Relationship Id="rId2" Type="http://schemas.openxmlformats.org/officeDocument/2006/relationships/slide" Target="../slides/slide179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320.xml.rels><?xml version="1.0" encoding="UTF-8" standalone="yes"?>
<Relationships xmlns="http://schemas.openxmlformats.org/package/2006/relationships"><Relationship Id="rId2" Type="http://schemas.openxmlformats.org/officeDocument/2006/relationships/slide" Target="../slides/slide1797.xml"/><Relationship Id="rId1" Type="http://schemas.openxmlformats.org/officeDocument/2006/relationships/notesMaster" Target="../notesMasters/notesMaster1.xml"/></Relationships>
</file>

<file path=ppt/notesSlides/_rels/notesSlide321.xml.rels><?xml version="1.0" encoding="UTF-8" standalone="yes"?>
<Relationships xmlns="http://schemas.openxmlformats.org/package/2006/relationships"><Relationship Id="rId2" Type="http://schemas.openxmlformats.org/officeDocument/2006/relationships/slide" Target="../slides/slide1798.xml"/><Relationship Id="rId1" Type="http://schemas.openxmlformats.org/officeDocument/2006/relationships/notesMaster" Target="../notesMasters/notesMaster1.xml"/></Relationships>
</file>

<file path=ppt/notesSlides/_rels/notesSlide322.xml.rels><?xml version="1.0" encoding="UTF-8" standalone="yes"?>
<Relationships xmlns="http://schemas.openxmlformats.org/package/2006/relationships"><Relationship Id="rId2" Type="http://schemas.openxmlformats.org/officeDocument/2006/relationships/slide" Target="../slides/slide1805.xml"/><Relationship Id="rId1" Type="http://schemas.openxmlformats.org/officeDocument/2006/relationships/notesMaster" Target="../notesMasters/notesMaster1.xml"/></Relationships>
</file>

<file path=ppt/notesSlides/_rels/notesSlide323.xml.rels><?xml version="1.0" encoding="UTF-8" standalone="yes"?>
<Relationships xmlns="http://schemas.openxmlformats.org/package/2006/relationships"><Relationship Id="rId2" Type="http://schemas.openxmlformats.org/officeDocument/2006/relationships/slide" Target="../slides/slide1806.xml"/><Relationship Id="rId1" Type="http://schemas.openxmlformats.org/officeDocument/2006/relationships/notesMaster" Target="../notesMasters/notesMaster1.xml"/></Relationships>
</file>

<file path=ppt/notesSlides/_rels/notesSlide324.xml.rels><?xml version="1.0" encoding="UTF-8" standalone="yes"?>
<Relationships xmlns="http://schemas.openxmlformats.org/package/2006/relationships"><Relationship Id="rId2" Type="http://schemas.openxmlformats.org/officeDocument/2006/relationships/slide" Target="../slides/slide1807.xml"/><Relationship Id="rId1" Type="http://schemas.openxmlformats.org/officeDocument/2006/relationships/notesMaster" Target="../notesMasters/notesMaster1.xml"/></Relationships>
</file>

<file path=ppt/notesSlides/_rels/notesSlide325.xml.rels><?xml version="1.0" encoding="UTF-8" standalone="yes"?>
<Relationships xmlns="http://schemas.openxmlformats.org/package/2006/relationships"><Relationship Id="rId2" Type="http://schemas.openxmlformats.org/officeDocument/2006/relationships/slide" Target="../slides/slide1808.xml"/><Relationship Id="rId1" Type="http://schemas.openxmlformats.org/officeDocument/2006/relationships/notesMaster" Target="../notesMasters/notesMaster1.xml"/></Relationships>
</file>

<file path=ppt/notesSlides/_rels/notesSlide326.xml.rels><?xml version="1.0" encoding="UTF-8" standalone="yes"?>
<Relationships xmlns="http://schemas.openxmlformats.org/package/2006/relationships"><Relationship Id="rId2" Type="http://schemas.openxmlformats.org/officeDocument/2006/relationships/slide" Target="../slides/slide1809.xml"/><Relationship Id="rId1" Type="http://schemas.openxmlformats.org/officeDocument/2006/relationships/notesMaster" Target="../notesMasters/notesMaster1.xml"/></Relationships>
</file>

<file path=ppt/notesSlides/_rels/notesSlide327.xml.rels><?xml version="1.0" encoding="UTF-8" standalone="yes"?>
<Relationships xmlns="http://schemas.openxmlformats.org/package/2006/relationships"><Relationship Id="rId2" Type="http://schemas.openxmlformats.org/officeDocument/2006/relationships/slide" Target="../slides/slide1810.xml"/><Relationship Id="rId1" Type="http://schemas.openxmlformats.org/officeDocument/2006/relationships/notesMaster" Target="../notesMasters/notesMaster1.xml"/></Relationships>
</file>

<file path=ppt/notesSlides/_rels/notesSlide328.xml.rels><?xml version="1.0" encoding="UTF-8" standalone="yes"?>
<Relationships xmlns="http://schemas.openxmlformats.org/package/2006/relationships"><Relationship Id="rId2" Type="http://schemas.openxmlformats.org/officeDocument/2006/relationships/slide" Target="../slides/slide1811.xml"/><Relationship Id="rId1" Type="http://schemas.openxmlformats.org/officeDocument/2006/relationships/notesMaster" Target="../notesMasters/notesMaster1.xml"/></Relationships>
</file>

<file path=ppt/notesSlides/_rels/notesSlide329.xml.rels><?xml version="1.0" encoding="UTF-8" standalone="yes"?>
<Relationships xmlns="http://schemas.openxmlformats.org/package/2006/relationships"><Relationship Id="rId2" Type="http://schemas.openxmlformats.org/officeDocument/2006/relationships/slide" Target="../slides/slide181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330.xml.rels><?xml version="1.0" encoding="UTF-8" standalone="yes"?>
<Relationships xmlns="http://schemas.openxmlformats.org/package/2006/relationships"><Relationship Id="rId2" Type="http://schemas.openxmlformats.org/officeDocument/2006/relationships/slide" Target="../slides/slide1888.xml"/><Relationship Id="rId1" Type="http://schemas.openxmlformats.org/officeDocument/2006/relationships/notesMaster" Target="../notesMasters/notesMaster1.xml"/></Relationships>
</file>

<file path=ppt/notesSlides/_rels/notesSlide331.xml.rels><?xml version="1.0" encoding="UTF-8" standalone="yes"?>
<Relationships xmlns="http://schemas.openxmlformats.org/package/2006/relationships"><Relationship Id="rId2" Type="http://schemas.openxmlformats.org/officeDocument/2006/relationships/slide" Target="../slides/slide1889.xml"/><Relationship Id="rId1" Type="http://schemas.openxmlformats.org/officeDocument/2006/relationships/notesMaster" Target="../notesMasters/notesMaster1.xml"/></Relationships>
</file>

<file path=ppt/notesSlides/_rels/notesSlide332.xml.rels><?xml version="1.0" encoding="UTF-8" standalone="yes"?>
<Relationships xmlns="http://schemas.openxmlformats.org/package/2006/relationships"><Relationship Id="rId2" Type="http://schemas.openxmlformats.org/officeDocument/2006/relationships/slide" Target="../slides/slide1890.xml"/><Relationship Id="rId1" Type="http://schemas.openxmlformats.org/officeDocument/2006/relationships/notesMaster" Target="../notesMasters/notesMaster1.xml"/></Relationships>
</file>

<file path=ppt/notesSlides/_rels/notesSlide333.xml.rels><?xml version="1.0" encoding="UTF-8" standalone="yes"?>
<Relationships xmlns="http://schemas.openxmlformats.org/package/2006/relationships"><Relationship Id="rId2" Type="http://schemas.openxmlformats.org/officeDocument/2006/relationships/slide" Target="../slides/slide1891.xml"/><Relationship Id="rId1" Type="http://schemas.openxmlformats.org/officeDocument/2006/relationships/notesMaster" Target="../notesMasters/notesMaster1.xml"/></Relationships>
</file>

<file path=ppt/notesSlides/_rels/notesSlide334.xml.rels><?xml version="1.0" encoding="UTF-8" standalone="yes"?>
<Relationships xmlns="http://schemas.openxmlformats.org/package/2006/relationships"><Relationship Id="rId2" Type="http://schemas.openxmlformats.org/officeDocument/2006/relationships/slide" Target="../slides/slide1892.xml"/><Relationship Id="rId1" Type="http://schemas.openxmlformats.org/officeDocument/2006/relationships/notesMaster" Target="../notesMasters/notesMaster1.xml"/></Relationships>
</file>

<file path=ppt/notesSlides/_rels/notesSlide335.xml.rels><?xml version="1.0" encoding="UTF-8" standalone="yes"?>
<Relationships xmlns="http://schemas.openxmlformats.org/package/2006/relationships"><Relationship Id="rId2" Type="http://schemas.openxmlformats.org/officeDocument/2006/relationships/slide" Target="../slides/slide1893.xml"/><Relationship Id="rId1" Type="http://schemas.openxmlformats.org/officeDocument/2006/relationships/notesMaster" Target="../notesMasters/notesMaster1.xml"/></Relationships>
</file>

<file path=ppt/notesSlides/_rels/notesSlide336.xml.rels><?xml version="1.0" encoding="UTF-8" standalone="yes"?>
<Relationships xmlns="http://schemas.openxmlformats.org/package/2006/relationships"><Relationship Id="rId2" Type="http://schemas.openxmlformats.org/officeDocument/2006/relationships/slide" Target="../slides/slide1894.xml"/><Relationship Id="rId1" Type="http://schemas.openxmlformats.org/officeDocument/2006/relationships/notesMaster" Target="../notesMasters/notesMaster1.xml"/></Relationships>
</file>

<file path=ppt/notesSlides/_rels/notesSlide337.xml.rels><?xml version="1.0" encoding="UTF-8" standalone="yes"?>
<Relationships xmlns="http://schemas.openxmlformats.org/package/2006/relationships"><Relationship Id="rId2" Type="http://schemas.openxmlformats.org/officeDocument/2006/relationships/slide" Target="../slides/slide1895.xml"/><Relationship Id="rId1" Type="http://schemas.openxmlformats.org/officeDocument/2006/relationships/notesMaster" Target="../notesMasters/notesMaster1.xml"/></Relationships>
</file>

<file path=ppt/notesSlides/_rels/notesSlide338.xml.rels><?xml version="1.0" encoding="UTF-8" standalone="yes"?>
<Relationships xmlns="http://schemas.openxmlformats.org/package/2006/relationships"><Relationship Id="rId2" Type="http://schemas.openxmlformats.org/officeDocument/2006/relationships/slide" Target="../slides/slide1916.xml"/><Relationship Id="rId1" Type="http://schemas.openxmlformats.org/officeDocument/2006/relationships/notesMaster" Target="../notesMasters/notesMaster1.xml"/></Relationships>
</file>

<file path=ppt/notesSlides/_rels/notesSlide339.xml.rels><?xml version="1.0" encoding="UTF-8" standalone="yes"?>
<Relationships xmlns="http://schemas.openxmlformats.org/package/2006/relationships"><Relationship Id="rId2" Type="http://schemas.openxmlformats.org/officeDocument/2006/relationships/slide" Target="../slides/slide191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340.xml.rels><?xml version="1.0" encoding="UTF-8" standalone="yes"?>
<Relationships xmlns="http://schemas.openxmlformats.org/package/2006/relationships"><Relationship Id="rId2" Type="http://schemas.openxmlformats.org/officeDocument/2006/relationships/slide" Target="../slides/slide1918.xml"/><Relationship Id="rId1" Type="http://schemas.openxmlformats.org/officeDocument/2006/relationships/notesMaster" Target="../notesMasters/notesMaster1.xml"/></Relationships>
</file>

<file path=ppt/notesSlides/_rels/notesSlide341.xml.rels><?xml version="1.0" encoding="UTF-8" standalone="yes"?>
<Relationships xmlns="http://schemas.openxmlformats.org/package/2006/relationships"><Relationship Id="rId2" Type="http://schemas.openxmlformats.org/officeDocument/2006/relationships/slide" Target="../slides/slide1919.xml"/><Relationship Id="rId1" Type="http://schemas.openxmlformats.org/officeDocument/2006/relationships/notesMaster" Target="../notesMasters/notesMaster1.xml"/></Relationships>
</file>

<file path=ppt/notesSlides/_rels/notesSlide342.xml.rels><?xml version="1.0" encoding="UTF-8" standalone="yes"?>
<Relationships xmlns="http://schemas.openxmlformats.org/package/2006/relationships"><Relationship Id="rId2" Type="http://schemas.openxmlformats.org/officeDocument/2006/relationships/slide" Target="../slides/slide1920.xml"/><Relationship Id="rId1" Type="http://schemas.openxmlformats.org/officeDocument/2006/relationships/notesMaster" Target="../notesMasters/notesMaster1.xml"/></Relationships>
</file>

<file path=ppt/notesSlides/_rels/notesSlide343.xml.rels><?xml version="1.0" encoding="UTF-8" standalone="yes"?>
<Relationships xmlns="http://schemas.openxmlformats.org/package/2006/relationships"><Relationship Id="rId2" Type="http://schemas.openxmlformats.org/officeDocument/2006/relationships/slide" Target="../slides/slide1921.xml"/><Relationship Id="rId1" Type="http://schemas.openxmlformats.org/officeDocument/2006/relationships/notesMaster" Target="../notesMasters/notesMaster1.xml"/></Relationships>
</file>

<file path=ppt/notesSlides/_rels/notesSlide344.xml.rels><?xml version="1.0" encoding="UTF-8" standalone="yes"?>
<Relationships xmlns="http://schemas.openxmlformats.org/package/2006/relationships"><Relationship Id="rId2" Type="http://schemas.openxmlformats.org/officeDocument/2006/relationships/slide" Target="../slides/slide1922.xml"/><Relationship Id="rId1" Type="http://schemas.openxmlformats.org/officeDocument/2006/relationships/notesMaster" Target="../notesMasters/notesMaster1.xml"/></Relationships>
</file>

<file path=ppt/notesSlides/_rels/notesSlide345.xml.rels><?xml version="1.0" encoding="UTF-8" standalone="yes"?>
<Relationships xmlns="http://schemas.openxmlformats.org/package/2006/relationships"><Relationship Id="rId2" Type="http://schemas.openxmlformats.org/officeDocument/2006/relationships/slide" Target="../slides/slide1923.xml"/><Relationship Id="rId1" Type="http://schemas.openxmlformats.org/officeDocument/2006/relationships/notesMaster" Target="../notesMasters/notesMaster1.xml"/></Relationships>
</file>

<file path=ppt/notesSlides/_rels/notesSlide346.xml.rels><?xml version="1.0" encoding="UTF-8" standalone="yes"?>
<Relationships xmlns="http://schemas.openxmlformats.org/package/2006/relationships"><Relationship Id="rId2" Type="http://schemas.openxmlformats.org/officeDocument/2006/relationships/slide" Target="../slides/slide1924.xml"/><Relationship Id="rId1" Type="http://schemas.openxmlformats.org/officeDocument/2006/relationships/notesMaster" Target="../notesMasters/notesMaster1.xml"/></Relationships>
</file>

<file path=ppt/notesSlides/_rels/notesSlide347.xml.rels><?xml version="1.0" encoding="UTF-8" standalone="yes"?>
<Relationships xmlns="http://schemas.openxmlformats.org/package/2006/relationships"><Relationship Id="rId2" Type="http://schemas.openxmlformats.org/officeDocument/2006/relationships/slide" Target="../slides/slide1934.xml"/><Relationship Id="rId1" Type="http://schemas.openxmlformats.org/officeDocument/2006/relationships/notesMaster" Target="../notesMasters/notesMaster1.xml"/></Relationships>
</file>

<file path=ppt/notesSlides/_rels/notesSlide348.xml.rels><?xml version="1.0" encoding="UTF-8" standalone="yes"?>
<Relationships xmlns="http://schemas.openxmlformats.org/package/2006/relationships"><Relationship Id="rId2" Type="http://schemas.openxmlformats.org/officeDocument/2006/relationships/slide" Target="../slides/slide1935.xml"/><Relationship Id="rId1" Type="http://schemas.openxmlformats.org/officeDocument/2006/relationships/notesMaster" Target="../notesMasters/notesMaster1.xml"/></Relationships>
</file>

<file path=ppt/notesSlides/_rels/notesSlide349.xml.rels><?xml version="1.0" encoding="UTF-8" standalone="yes"?>
<Relationships xmlns="http://schemas.openxmlformats.org/package/2006/relationships"><Relationship Id="rId2" Type="http://schemas.openxmlformats.org/officeDocument/2006/relationships/slide" Target="../slides/slide19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350.xml.rels><?xml version="1.0" encoding="UTF-8" standalone="yes"?>
<Relationships xmlns="http://schemas.openxmlformats.org/package/2006/relationships"><Relationship Id="rId2" Type="http://schemas.openxmlformats.org/officeDocument/2006/relationships/slide" Target="../slides/slide1937.xml"/><Relationship Id="rId1" Type="http://schemas.openxmlformats.org/officeDocument/2006/relationships/notesMaster" Target="../notesMasters/notesMaster1.xml"/></Relationships>
</file>

<file path=ppt/notesSlides/_rels/notesSlide351.xml.rels><?xml version="1.0" encoding="UTF-8" standalone="yes"?>
<Relationships xmlns="http://schemas.openxmlformats.org/package/2006/relationships"><Relationship Id="rId2" Type="http://schemas.openxmlformats.org/officeDocument/2006/relationships/slide" Target="../slides/slide1938.xml"/><Relationship Id="rId1" Type="http://schemas.openxmlformats.org/officeDocument/2006/relationships/notesMaster" Target="../notesMasters/notesMaster1.xml"/></Relationships>
</file>

<file path=ppt/notesSlides/_rels/notesSlide352.xml.rels><?xml version="1.0" encoding="UTF-8" standalone="yes"?>
<Relationships xmlns="http://schemas.openxmlformats.org/package/2006/relationships"><Relationship Id="rId2" Type="http://schemas.openxmlformats.org/officeDocument/2006/relationships/slide" Target="../slides/slide1961.xml"/><Relationship Id="rId1" Type="http://schemas.openxmlformats.org/officeDocument/2006/relationships/notesMaster" Target="../notesMasters/notesMaster1.xml"/></Relationships>
</file>

<file path=ppt/notesSlides/_rels/notesSlide353.xml.rels><?xml version="1.0" encoding="UTF-8" standalone="yes"?>
<Relationships xmlns="http://schemas.openxmlformats.org/package/2006/relationships"><Relationship Id="rId2" Type="http://schemas.openxmlformats.org/officeDocument/2006/relationships/slide" Target="../slides/slide1962.xml"/><Relationship Id="rId1" Type="http://schemas.openxmlformats.org/officeDocument/2006/relationships/notesMaster" Target="../notesMasters/notesMaster1.xml"/></Relationships>
</file>

<file path=ppt/notesSlides/_rels/notesSlide354.xml.rels><?xml version="1.0" encoding="UTF-8" standalone="yes"?>
<Relationships xmlns="http://schemas.openxmlformats.org/package/2006/relationships"><Relationship Id="rId2" Type="http://schemas.openxmlformats.org/officeDocument/2006/relationships/slide" Target="../slides/slide1968.xml"/><Relationship Id="rId1" Type="http://schemas.openxmlformats.org/officeDocument/2006/relationships/notesMaster" Target="../notesMasters/notesMaster1.xml"/></Relationships>
</file>

<file path=ppt/notesSlides/_rels/notesSlide355.xml.rels><?xml version="1.0" encoding="UTF-8" standalone="yes"?>
<Relationships xmlns="http://schemas.openxmlformats.org/package/2006/relationships"><Relationship Id="rId2" Type="http://schemas.openxmlformats.org/officeDocument/2006/relationships/slide" Target="../slides/slide1969.xml"/><Relationship Id="rId1" Type="http://schemas.openxmlformats.org/officeDocument/2006/relationships/notesMaster" Target="../notesMasters/notesMaster1.xml"/></Relationships>
</file>

<file path=ppt/notesSlides/_rels/notesSlide356.xml.rels><?xml version="1.0" encoding="UTF-8" standalone="yes"?>
<Relationships xmlns="http://schemas.openxmlformats.org/package/2006/relationships"><Relationship Id="rId2" Type="http://schemas.openxmlformats.org/officeDocument/2006/relationships/slide" Target="../slides/slide1970.xml"/><Relationship Id="rId1" Type="http://schemas.openxmlformats.org/officeDocument/2006/relationships/notesMaster" Target="../notesMasters/notesMaster1.xml"/></Relationships>
</file>

<file path=ppt/notesSlides/_rels/notesSlide357.xml.rels><?xml version="1.0" encoding="UTF-8" standalone="yes"?>
<Relationships xmlns="http://schemas.openxmlformats.org/package/2006/relationships"><Relationship Id="rId2" Type="http://schemas.openxmlformats.org/officeDocument/2006/relationships/slide" Target="../slides/slide1971.xml"/><Relationship Id="rId1" Type="http://schemas.openxmlformats.org/officeDocument/2006/relationships/notesMaster" Target="../notesMasters/notesMaster1.xml"/></Relationships>
</file>

<file path=ppt/notesSlides/_rels/notesSlide358.xml.rels><?xml version="1.0" encoding="UTF-8" standalone="yes"?>
<Relationships xmlns="http://schemas.openxmlformats.org/package/2006/relationships"><Relationship Id="rId2" Type="http://schemas.openxmlformats.org/officeDocument/2006/relationships/slide" Target="../slides/slide1972.xml"/><Relationship Id="rId1" Type="http://schemas.openxmlformats.org/officeDocument/2006/relationships/notesMaster" Target="../notesMasters/notesMaster1.xml"/></Relationships>
</file>

<file path=ppt/notesSlides/_rels/notesSlide359.xml.rels><?xml version="1.0" encoding="UTF-8" standalone="yes"?>
<Relationships xmlns="http://schemas.openxmlformats.org/package/2006/relationships"><Relationship Id="rId2" Type="http://schemas.openxmlformats.org/officeDocument/2006/relationships/slide" Target="../slides/slide198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360.xml.rels><?xml version="1.0" encoding="UTF-8" standalone="yes"?>
<Relationships xmlns="http://schemas.openxmlformats.org/package/2006/relationships"><Relationship Id="rId2" Type="http://schemas.openxmlformats.org/officeDocument/2006/relationships/slide" Target="../slides/slide1983.xml"/><Relationship Id="rId1" Type="http://schemas.openxmlformats.org/officeDocument/2006/relationships/notesMaster" Target="../notesMasters/notesMaster1.xml"/></Relationships>
</file>

<file path=ppt/notesSlides/_rels/notesSlide361.xml.rels><?xml version="1.0" encoding="UTF-8" standalone="yes"?>
<Relationships xmlns="http://schemas.openxmlformats.org/package/2006/relationships"><Relationship Id="rId2" Type="http://schemas.openxmlformats.org/officeDocument/2006/relationships/slide" Target="../slides/slide1984.xml"/><Relationship Id="rId1" Type="http://schemas.openxmlformats.org/officeDocument/2006/relationships/notesMaster" Target="../notesMasters/notesMaster1.xml"/></Relationships>
</file>

<file path=ppt/notesSlides/_rels/notesSlide362.xml.rels><?xml version="1.0" encoding="UTF-8" standalone="yes"?>
<Relationships xmlns="http://schemas.openxmlformats.org/package/2006/relationships"><Relationship Id="rId2" Type="http://schemas.openxmlformats.org/officeDocument/2006/relationships/slide" Target="../slides/slide1985.xml"/><Relationship Id="rId1" Type="http://schemas.openxmlformats.org/officeDocument/2006/relationships/notesMaster" Target="../notesMasters/notesMaster1.xml"/></Relationships>
</file>

<file path=ppt/notesSlides/_rels/notesSlide363.xml.rels><?xml version="1.0" encoding="UTF-8" standalone="yes"?>
<Relationships xmlns="http://schemas.openxmlformats.org/package/2006/relationships"><Relationship Id="rId2" Type="http://schemas.openxmlformats.org/officeDocument/2006/relationships/slide" Target="../slides/slide1986.xml"/><Relationship Id="rId1" Type="http://schemas.openxmlformats.org/officeDocument/2006/relationships/notesMaster" Target="../notesMasters/notesMaster1.xml"/></Relationships>
</file>

<file path=ppt/notesSlides/_rels/notesSlide364.xml.rels><?xml version="1.0" encoding="UTF-8" standalone="yes"?>
<Relationships xmlns="http://schemas.openxmlformats.org/package/2006/relationships"><Relationship Id="rId2" Type="http://schemas.openxmlformats.org/officeDocument/2006/relationships/slide" Target="../slides/slide1987.xml"/><Relationship Id="rId1" Type="http://schemas.openxmlformats.org/officeDocument/2006/relationships/notesMaster" Target="../notesMasters/notesMaster1.xml"/></Relationships>
</file>

<file path=ppt/notesSlides/_rels/notesSlide365.xml.rels><?xml version="1.0" encoding="UTF-8" standalone="yes"?>
<Relationships xmlns="http://schemas.openxmlformats.org/package/2006/relationships"><Relationship Id="rId2" Type="http://schemas.openxmlformats.org/officeDocument/2006/relationships/slide" Target="../slides/slide1988.xml"/><Relationship Id="rId1" Type="http://schemas.openxmlformats.org/officeDocument/2006/relationships/notesMaster" Target="../notesMasters/notesMaster1.xml"/></Relationships>
</file>

<file path=ppt/notesSlides/_rels/notesSlide366.xml.rels><?xml version="1.0" encoding="UTF-8" standalone="yes"?>
<Relationships xmlns="http://schemas.openxmlformats.org/package/2006/relationships"><Relationship Id="rId2" Type="http://schemas.openxmlformats.org/officeDocument/2006/relationships/slide" Target="../slides/slide1999.xml"/><Relationship Id="rId1" Type="http://schemas.openxmlformats.org/officeDocument/2006/relationships/notesMaster" Target="../notesMasters/notesMaster1.xml"/></Relationships>
</file>

<file path=ppt/notesSlides/_rels/notesSlide367.xml.rels><?xml version="1.0" encoding="UTF-8" standalone="yes"?>
<Relationships xmlns="http://schemas.openxmlformats.org/package/2006/relationships"><Relationship Id="rId2" Type="http://schemas.openxmlformats.org/officeDocument/2006/relationships/slide" Target="../slides/slide2000.xml"/><Relationship Id="rId1" Type="http://schemas.openxmlformats.org/officeDocument/2006/relationships/notesMaster" Target="../notesMasters/notesMaster1.xml"/></Relationships>
</file>

<file path=ppt/notesSlides/_rels/notesSlide368.xml.rels><?xml version="1.0" encoding="UTF-8" standalone="yes"?>
<Relationships xmlns="http://schemas.openxmlformats.org/package/2006/relationships"><Relationship Id="rId2" Type="http://schemas.openxmlformats.org/officeDocument/2006/relationships/slide" Target="../slides/slide2001.xml"/><Relationship Id="rId1" Type="http://schemas.openxmlformats.org/officeDocument/2006/relationships/notesMaster" Target="../notesMasters/notesMaster1.xml"/></Relationships>
</file>

<file path=ppt/notesSlides/_rels/notesSlide369.xml.rels><?xml version="1.0" encoding="UTF-8" standalone="yes"?>
<Relationships xmlns="http://schemas.openxmlformats.org/package/2006/relationships"><Relationship Id="rId2" Type="http://schemas.openxmlformats.org/officeDocument/2006/relationships/slide" Target="../slides/slide200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370.xml.rels><?xml version="1.0" encoding="UTF-8" standalone="yes"?>
<Relationships xmlns="http://schemas.openxmlformats.org/package/2006/relationships"><Relationship Id="rId2" Type="http://schemas.openxmlformats.org/officeDocument/2006/relationships/slide" Target="../slides/slide2003.xml"/><Relationship Id="rId1" Type="http://schemas.openxmlformats.org/officeDocument/2006/relationships/notesMaster" Target="../notesMasters/notesMaster1.xml"/></Relationships>
</file>

<file path=ppt/notesSlides/_rels/notesSlide371.xml.rels><?xml version="1.0" encoding="UTF-8" standalone="yes"?>
<Relationships xmlns="http://schemas.openxmlformats.org/package/2006/relationships"><Relationship Id="rId2" Type="http://schemas.openxmlformats.org/officeDocument/2006/relationships/slide" Target="../slides/slide2004.xml"/><Relationship Id="rId1" Type="http://schemas.openxmlformats.org/officeDocument/2006/relationships/notesMaster" Target="../notesMasters/notesMaster1.xml"/></Relationships>
</file>

<file path=ppt/notesSlides/_rels/notesSlide372.xml.rels><?xml version="1.0" encoding="UTF-8" standalone="yes"?>
<Relationships xmlns="http://schemas.openxmlformats.org/package/2006/relationships"><Relationship Id="rId2" Type="http://schemas.openxmlformats.org/officeDocument/2006/relationships/slide" Target="../slides/slide2005.xml"/><Relationship Id="rId1" Type="http://schemas.openxmlformats.org/officeDocument/2006/relationships/notesMaster" Target="../notesMasters/notesMaster1.xml"/></Relationships>
</file>

<file path=ppt/notesSlides/_rels/notesSlide373.xml.rels><?xml version="1.0" encoding="UTF-8" standalone="yes"?>
<Relationships xmlns="http://schemas.openxmlformats.org/package/2006/relationships"><Relationship Id="rId2" Type="http://schemas.openxmlformats.org/officeDocument/2006/relationships/slide" Target="../slides/slide2006.xml"/><Relationship Id="rId1" Type="http://schemas.openxmlformats.org/officeDocument/2006/relationships/notesMaster" Target="../notesMasters/notesMaster1.xml"/></Relationships>
</file>

<file path=ppt/notesSlides/_rels/notesSlide374.xml.rels><?xml version="1.0" encoding="UTF-8" standalone="yes"?>
<Relationships xmlns="http://schemas.openxmlformats.org/package/2006/relationships"><Relationship Id="rId2" Type="http://schemas.openxmlformats.org/officeDocument/2006/relationships/slide" Target="../slides/slide2014.xml"/><Relationship Id="rId1" Type="http://schemas.openxmlformats.org/officeDocument/2006/relationships/notesMaster" Target="../notesMasters/notesMaster1.xml"/></Relationships>
</file>

<file path=ppt/notesSlides/_rels/notesSlide375.xml.rels><?xml version="1.0" encoding="UTF-8" standalone="yes"?>
<Relationships xmlns="http://schemas.openxmlformats.org/package/2006/relationships"><Relationship Id="rId2" Type="http://schemas.openxmlformats.org/officeDocument/2006/relationships/slide" Target="../slides/slide2015.xml"/><Relationship Id="rId1" Type="http://schemas.openxmlformats.org/officeDocument/2006/relationships/notesMaster" Target="../notesMasters/notesMaster1.xml"/></Relationships>
</file>

<file path=ppt/notesSlides/_rels/notesSlide376.xml.rels><?xml version="1.0" encoding="UTF-8" standalone="yes"?>
<Relationships xmlns="http://schemas.openxmlformats.org/package/2006/relationships"><Relationship Id="rId2" Type="http://schemas.openxmlformats.org/officeDocument/2006/relationships/slide" Target="../slides/slide2016.xml"/><Relationship Id="rId1" Type="http://schemas.openxmlformats.org/officeDocument/2006/relationships/notesMaster" Target="../notesMasters/notesMaster1.xml"/></Relationships>
</file>

<file path=ppt/notesSlides/_rels/notesSlide377.xml.rels><?xml version="1.0" encoding="UTF-8" standalone="yes"?>
<Relationships xmlns="http://schemas.openxmlformats.org/package/2006/relationships"><Relationship Id="rId2" Type="http://schemas.openxmlformats.org/officeDocument/2006/relationships/slide" Target="../slides/slide2073.xml"/><Relationship Id="rId1" Type="http://schemas.openxmlformats.org/officeDocument/2006/relationships/notesMaster" Target="../notesMasters/notesMaster1.xml"/></Relationships>
</file>

<file path=ppt/notesSlides/_rels/notesSlide378.xml.rels><?xml version="1.0" encoding="UTF-8" standalone="yes"?>
<Relationships xmlns="http://schemas.openxmlformats.org/package/2006/relationships"><Relationship Id="rId2" Type="http://schemas.openxmlformats.org/officeDocument/2006/relationships/slide" Target="../slides/slide2074.xml"/><Relationship Id="rId1" Type="http://schemas.openxmlformats.org/officeDocument/2006/relationships/notesMaster" Target="../notesMasters/notesMaster1.xml"/></Relationships>
</file>

<file path=ppt/notesSlides/_rels/notesSlide379.xml.rels><?xml version="1.0" encoding="UTF-8" standalone="yes"?>
<Relationships xmlns="http://schemas.openxmlformats.org/package/2006/relationships"><Relationship Id="rId2" Type="http://schemas.openxmlformats.org/officeDocument/2006/relationships/slide" Target="../slides/slide207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380.xml.rels><?xml version="1.0" encoding="UTF-8" standalone="yes"?>
<Relationships xmlns="http://schemas.openxmlformats.org/package/2006/relationships"><Relationship Id="rId2" Type="http://schemas.openxmlformats.org/officeDocument/2006/relationships/slide" Target="../slides/slide2076.xml"/><Relationship Id="rId1" Type="http://schemas.openxmlformats.org/officeDocument/2006/relationships/notesMaster" Target="../notesMasters/notesMaster1.xml"/></Relationships>
</file>

<file path=ppt/notesSlides/_rels/notesSlide381.xml.rels><?xml version="1.0" encoding="UTF-8" standalone="yes"?>
<Relationships xmlns="http://schemas.openxmlformats.org/package/2006/relationships"><Relationship Id="rId2" Type="http://schemas.openxmlformats.org/officeDocument/2006/relationships/slide" Target="../slides/slide2089.xml"/><Relationship Id="rId1" Type="http://schemas.openxmlformats.org/officeDocument/2006/relationships/notesMaster" Target="../notesMasters/notesMaster1.xml"/></Relationships>
</file>

<file path=ppt/notesSlides/_rels/notesSlide382.xml.rels><?xml version="1.0" encoding="UTF-8" standalone="yes"?>
<Relationships xmlns="http://schemas.openxmlformats.org/package/2006/relationships"><Relationship Id="rId2" Type="http://schemas.openxmlformats.org/officeDocument/2006/relationships/slide" Target="../slides/slide2090.xml"/><Relationship Id="rId1" Type="http://schemas.openxmlformats.org/officeDocument/2006/relationships/notesMaster" Target="../notesMasters/notesMaster1.xml"/></Relationships>
</file>

<file path=ppt/notesSlides/_rels/notesSlide383.xml.rels><?xml version="1.0" encoding="UTF-8" standalone="yes"?>
<Relationships xmlns="http://schemas.openxmlformats.org/package/2006/relationships"><Relationship Id="rId2" Type="http://schemas.openxmlformats.org/officeDocument/2006/relationships/slide" Target="../slides/slide2091.xml"/><Relationship Id="rId1" Type="http://schemas.openxmlformats.org/officeDocument/2006/relationships/notesMaster" Target="../notesMasters/notesMaster1.xml"/></Relationships>
</file>

<file path=ppt/notesSlides/_rels/notesSlide384.xml.rels><?xml version="1.0" encoding="UTF-8" standalone="yes"?>
<Relationships xmlns="http://schemas.openxmlformats.org/package/2006/relationships"><Relationship Id="rId2" Type="http://schemas.openxmlformats.org/officeDocument/2006/relationships/slide" Target="../slides/slide2092.xml"/><Relationship Id="rId1" Type="http://schemas.openxmlformats.org/officeDocument/2006/relationships/notesMaster" Target="../notesMasters/notesMaster1.xml"/></Relationships>
</file>

<file path=ppt/notesSlides/_rels/notesSlide385.xml.rels><?xml version="1.0" encoding="UTF-8" standalone="yes"?>
<Relationships xmlns="http://schemas.openxmlformats.org/package/2006/relationships"><Relationship Id="rId2" Type="http://schemas.openxmlformats.org/officeDocument/2006/relationships/slide" Target="../slides/slide2139.xml"/><Relationship Id="rId1" Type="http://schemas.openxmlformats.org/officeDocument/2006/relationships/notesMaster" Target="../notesMasters/notesMaster1.xml"/></Relationships>
</file>

<file path=ppt/notesSlides/_rels/notesSlide386.xml.rels><?xml version="1.0" encoding="UTF-8" standalone="yes"?>
<Relationships xmlns="http://schemas.openxmlformats.org/package/2006/relationships"><Relationship Id="rId2" Type="http://schemas.openxmlformats.org/officeDocument/2006/relationships/slide" Target="../slides/slide2140.xml"/><Relationship Id="rId1" Type="http://schemas.openxmlformats.org/officeDocument/2006/relationships/notesMaster" Target="../notesMasters/notesMaster1.xml"/></Relationships>
</file>

<file path=ppt/notesSlides/_rels/notesSlide387.xml.rels><?xml version="1.0" encoding="UTF-8" standalone="yes"?>
<Relationships xmlns="http://schemas.openxmlformats.org/package/2006/relationships"><Relationship Id="rId2" Type="http://schemas.openxmlformats.org/officeDocument/2006/relationships/slide" Target="../slides/slide2141.xml"/><Relationship Id="rId1" Type="http://schemas.openxmlformats.org/officeDocument/2006/relationships/notesMaster" Target="../notesMasters/notesMaster1.xml"/></Relationships>
</file>

<file path=ppt/notesSlides/_rels/notesSlide388.xml.rels><?xml version="1.0" encoding="UTF-8" standalone="yes"?>
<Relationships xmlns="http://schemas.openxmlformats.org/package/2006/relationships"><Relationship Id="rId2" Type="http://schemas.openxmlformats.org/officeDocument/2006/relationships/slide" Target="../slides/slide2173.xml"/><Relationship Id="rId1" Type="http://schemas.openxmlformats.org/officeDocument/2006/relationships/notesMaster" Target="../notesMasters/notesMaster1.xml"/></Relationships>
</file>

<file path=ppt/notesSlides/_rels/notesSlide389.xml.rels><?xml version="1.0" encoding="UTF-8" standalone="yes"?>
<Relationships xmlns="http://schemas.openxmlformats.org/package/2006/relationships"><Relationship Id="rId2" Type="http://schemas.openxmlformats.org/officeDocument/2006/relationships/slide" Target="../slides/slide217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390.xml.rels><?xml version="1.0" encoding="UTF-8" standalone="yes"?>
<Relationships xmlns="http://schemas.openxmlformats.org/package/2006/relationships"><Relationship Id="rId2" Type="http://schemas.openxmlformats.org/officeDocument/2006/relationships/slide" Target="../slides/slide2175.xml"/><Relationship Id="rId1" Type="http://schemas.openxmlformats.org/officeDocument/2006/relationships/notesMaster" Target="../notesMasters/notesMaster1.xml"/></Relationships>
</file>

<file path=ppt/notesSlides/_rels/notesSlide391.xml.rels><?xml version="1.0" encoding="UTF-8" standalone="yes"?>
<Relationships xmlns="http://schemas.openxmlformats.org/package/2006/relationships"><Relationship Id="rId2" Type="http://schemas.openxmlformats.org/officeDocument/2006/relationships/slide" Target="../slides/slide2176.xml"/><Relationship Id="rId1" Type="http://schemas.openxmlformats.org/officeDocument/2006/relationships/notesMaster" Target="../notesMasters/notesMaster1.xml"/></Relationships>
</file>

<file path=ppt/notesSlides/_rels/notesSlide392.xml.rels><?xml version="1.0" encoding="UTF-8" standalone="yes"?>
<Relationships xmlns="http://schemas.openxmlformats.org/package/2006/relationships"><Relationship Id="rId2" Type="http://schemas.openxmlformats.org/officeDocument/2006/relationships/slide" Target="../slides/slide2177.xml"/><Relationship Id="rId1" Type="http://schemas.openxmlformats.org/officeDocument/2006/relationships/notesMaster" Target="../notesMasters/notesMaster1.xml"/></Relationships>
</file>

<file path=ppt/notesSlides/_rels/notesSlide393.xml.rels><?xml version="1.0" encoding="UTF-8" standalone="yes"?>
<Relationships xmlns="http://schemas.openxmlformats.org/package/2006/relationships"><Relationship Id="rId2" Type="http://schemas.openxmlformats.org/officeDocument/2006/relationships/slide" Target="../slides/slide2178.xml"/><Relationship Id="rId1" Type="http://schemas.openxmlformats.org/officeDocument/2006/relationships/notesMaster" Target="../notesMasters/notesMaster1.xml"/></Relationships>
</file>

<file path=ppt/notesSlides/_rels/notesSlide394.xml.rels><?xml version="1.0" encoding="UTF-8" standalone="yes"?>
<Relationships xmlns="http://schemas.openxmlformats.org/package/2006/relationships"><Relationship Id="rId2" Type="http://schemas.openxmlformats.org/officeDocument/2006/relationships/slide" Target="../slides/slide2189.xml"/><Relationship Id="rId1" Type="http://schemas.openxmlformats.org/officeDocument/2006/relationships/notesMaster" Target="../notesMasters/notesMaster1.xml"/></Relationships>
</file>

<file path=ppt/notesSlides/_rels/notesSlide395.xml.rels><?xml version="1.0" encoding="UTF-8" standalone="yes"?>
<Relationships xmlns="http://schemas.openxmlformats.org/package/2006/relationships"><Relationship Id="rId2" Type="http://schemas.openxmlformats.org/officeDocument/2006/relationships/slide" Target="../slides/slide2190.xml"/><Relationship Id="rId1" Type="http://schemas.openxmlformats.org/officeDocument/2006/relationships/notesMaster" Target="../notesMasters/notesMaster1.xml"/></Relationships>
</file>

<file path=ppt/notesSlides/_rels/notesSlide396.xml.rels><?xml version="1.0" encoding="UTF-8" standalone="yes"?>
<Relationships xmlns="http://schemas.openxmlformats.org/package/2006/relationships"><Relationship Id="rId2" Type="http://schemas.openxmlformats.org/officeDocument/2006/relationships/slide" Target="../slides/slide2191.xml"/><Relationship Id="rId1" Type="http://schemas.openxmlformats.org/officeDocument/2006/relationships/notesMaster" Target="../notesMasters/notesMaster1.xml"/></Relationships>
</file>

<file path=ppt/notesSlides/_rels/notesSlide397.xml.rels><?xml version="1.0" encoding="UTF-8" standalone="yes"?>
<Relationships xmlns="http://schemas.openxmlformats.org/package/2006/relationships"><Relationship Id="rId2" Type="http://schemas.openxmlformats.org/officeDocument/2006/relationships/slide" Target="../slides/slide2192.xml"/><Relationship Id="rId1" Type="http://schemas.openxmlformats.org/officeDocument/2006/relationships/notesMaster" Target="../notesMasters/notesMaster1.xml"/></Relationships>
</file>

<file path=ppt/notesSlides/_rels/notesSlide398.xml.rels><?xml version="1.0" encoding="UTF-8" standalone="yes"?>
<Relationships xmlns="http://schemas.openxmlformats.org/package/2006/relationships"><Relationship Id="rId2" Type="http://schemas.openxmlformats.org/officeDocument/2006/relationships/slide" Target="../slides/slide2193.xml"/><Relationship Id="rId1" Type="http://schemas.openxmlformats.org/officeDocument/2006/relationships/notesMaster" Target="../notesMasters/notesMaster1.xml"/></Relationships>
</file>

<file path=ppt/notesSlides/_rels/notesSlide399.xml.rels><?xml version="1.0" encoding="UTF-8" standalone="yes"?>
<Relationships xmlns="http://schemas.openxmlformats.org/package/2006/relationships"><Relationship Id="rId2" Type="http://schemas.openxmlformats.org/officeDocument/2006/relationships/slide" Target="../slides/slide22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400.xml.rels><?xml version="1.0" encoding="UTF-8" standalone="yes"?>
<Relationships xmlns="http://schemas.openxmlformats.org/package/2006/relationships"><Relationship Id="rId2" Type="http://schemas.openxmlformats.org/officeDocument/2006/relationships/slide" Target="../slides/slide2211.xml"/><Relationship Id="rId1" Type="http://schemas.openxmlformats.org/officeDocument/2006/relationships/notesMaster" Target="../notesMasters/notesMaster1.xml"/></Relationships>
</file>

<file path=ppt/notesSlides/_rels/notesSlide401.xml.rels><?xml version="1.0" encoding="UTF-8" standalone="yes"?>
<Relationships xmlns="http://schemas.openxmlformats.org/package/2006/relationships"><Relationship Id="rId2" Type="http://schemas.openxmlformats.org/officeDocument/2006/relationships/slide" Target="../slides/slide2212.xml"/><Relationship Id="rId1" Type="http://schemas.openxmlformats.org/officeDocument/2006/relationships/notesMaster" Target="../notesMasters/notesMaster1.xml"/></Relationships>
</file>

<file path=ppt/notesSlides/_rels/notesSlide402.xml.rels><?xml version="1.0" encoding="UTF-8" standalone="yes"?>
<Relationships xmlns="http://schemas.openxmlformats.org/package/2006/relationships"><Relationship Id="rId2" Type="http://schemas.openxmlformats.org/officeDocument/2006/relationships/slide" Target="../slides/slide2213.xml"/><Relationship Id="rId1" Type="http://schemas.openxmlformats.org/officeDocument/2006/relationships/notesMaster" Target="../notesMasters/notesMaster1.xml"/></Relationships>
</file>

<file path=ppt/notesSlides/_rels/notesSlide403.xml.rels><?xml version="1.0" encoding="UTF-8" standalone="yes"?>
<Relationships xmlns="http://schemas.openxmlformats.org/package/2006/relationships"><Relationship Id="rId2" Type="http://schemas.openxmlformats.org/officeDocument/2006/relationships/slide" Target="../slides/slide2214.xml"/><Relationship Id="rId1" Type="http://schemas.openxmlformats.org/officeDocument/2006/relationships/notesMaster" Target="../notesMasters/notesMaster1.xml"/></Relationships>
</file>

<file path=ppt/notesSlides/_rels/notesSlide404.xml.rels><?xml version="1.0" encoding="UTF-8" standalone="yes"?>
<Relationships xmlns="http://schemas.openxmlformats.org/package/2006/relationships"><Relationship Id="rId2" Type="http://schemas.openxmlformats.org/officeDocument/2006/relationships/slide" Target="../slides/slide2215.xml"/><Relationship Id="rId1" Type="http://schemas.openxmlformats.org/officeDocument/2006/relationships/notesMaster" Target="../notesMasters/notesMaster1.xml"/></Relationships>
</file>

<file path=ppt/notesSlides/_rels/notesSlide405.xml.rels><?xml version="1.0" encoding="UTF-8" standalone="yes"?>
<Relationships xmlns="http://schemas.openxmlformats.org/package/2006/relationships"><Relationship Id="rId2" Type="http://schemas.openxmlformats.org/officeDocument/2006/relationships/slide" Target="../slides/slide2235.xml"/><Relationship Id="rId1" Type="http://schemas.openxmlformats.org/officeDocument/2006/relationships/notesMaster" Target="../notesMasters/notesMaster1.xml"/></Relationships>
</file>

<file path=ppt/notesSlides/_rels/notesSlide406.xml.rels><?xml version="1.0" encoding="UTF-8" standalone="yes"?>
<Relationships xmlns="http://schemas.openxmlformats.org/package/2006/relationships"><Relationship Id="rId2" Type="http://schemas.openxmlformats.org/officeDocument/2006/relationships/slide" Target="../slides/slide2236.xml"/><Relationship Id="rId1" Type="http://schemas.openxmlformats.org/officeDocument/2006/relationships/notesMaster" Target="../notesMasters/notesMaster1.xml"/></Relationships>
</file>

<file path=ppt/notesSlides/_rels/notesSlide407.xml.rels><?xml version="1.0" encoding="UTF-8" standalone="yes"?>
<Relationships xmlns="http://schemas.openxmlformats.org/package/2006/relationships"><Relationship Id="rId2" Type="http://schemas.openxmlformats.org/officeDocument/2006/relationships/slide" Target="../slides/slide2237.xml"/><Relationship Id="rId1" Type="http://schemas.openxmlformats.org/officeDocument/2006/relationships/notesMaster" Target="../notesMasters/notesMaster1.xml"/></Relationships>
</file>

<file path=ppt/notesSlides/_rels/notesSlide408.xml.rels><?xml version="1.0" encoding="UTF-8" standalone="yes"?>
<Relationships xmlns="http://schemas.openxmlformats.org/package/2006/relationships"><Relationship Id="rId2" Type="http://schemas.openxmlformats.org/officeDocument/2006/relationships/slide" Target="../slides/slide2257.xml"/><Relationship Id="rId1" Type="http://schemas.openxmlformats.org/officeDocument/2006/relationships/notesMaster" Target="../notesMasters/notesMaster1.xml"/></Relationships>
</file>

<file path=ppt/notesSlides/_rels/notesSlide409.xml.rels><?xml version="1.0" encoding="UTF-8" standalone="yes"?>
<Relationships xmlns="http://schemas.openxmlformats.org/package/2006/relationships"><Relationship Id="rId2" Type="http://schemas.openxmlformats.org/officeDocument/2006/relationships/slide" Target="../slides/slide225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410.xml.rels><?xml version="1.0" encoding="UTF-8" standalone="yes"?>
<Relationships xmlns="http://schemas.openxmlformats.org/package/2006/relationships"><Relationship Id="rId2" Type="http://schemas.openxmlformats.org/officeDocument/2006/relationships/slide" Target="../slides/slide2259.xml"/><Relationship Id="rId1" Type="http://schemas.openxmlformats.org/officeDocument/2006/relationships/notesMaster" Target="../notesMasters/notesMaster1.xml"/></Relationships>
</file>

<file path=ppt/notesSlides/_rels/notesSlide411.xml.rels><?xml version="1.0" encoding="UTF-8" standalone="yes"?>
<Relationships xmlns="http://schemas.openxmlformats.org/package/2006/relationships"><Relationship Id="rId2" Type="http://schemas.openxmlformats.org/officeDocument/2006/relationships/slide" Target="../slides/slide2267.xml"/><Relationship Id="rId1" Type="http://schemas.openxmlformats.org/officeDocument/2006/relationships/notesMaster" Target="../notesMasters/notesMaster1.xml"/></Relationships>
</file>

<file path=ppt/notesSlides/_rels/notesSlide412.xml.rels><?xml version="1.0" encoding="UTF-8" standalone="yes"?>
<Relationships xmlns="http://schemas.openxmlformats.org/package/2006/relationships"><Relationship Id="rId2" Type="http://schemas.openxmlformats.org/officeDocument/2006/relationships/slide" Target="../slides/slide2268.xml"/><Relationship Id="rId1" Type="http://schemas.openxmlformats.org/officeDocument/2006/relationships/notesMaster" Target="../notesMasters/notesMaster1.xml"/></Relationships>
</file>

<file path=ppt/notesSlides/_rels/notesSlide413.xml.rels><?xml version="1.0" encoding="UTF-8" standalone="yes"?>
<Relationships xmlns="http://schemas.openxmlformats.org/package/2006/relationships"><Relationship Id="rId2" Type="http://schemas.openxmlformats.org/officeDocument/2006/relationships/slide" Target="../slides/slide2269.xml"/><Relationship Id="rId1" Type="http://schemas.openxmlformats.org/officeDocument/2006/relationships/notesMaster" Target="../notesMasters/notesMaster1.xml"/></Relationships>
</file>

<file path=ppt/notesSlides/_rels/notesSlide414.xml.rels><?xml version="1.0" encoding="UTF-8" standalone="yes"?>
<Relationships xmlns="http://schemas.openxmlformats.org/package/2006/relationships"><Relationship Id="rId2" Type="http://schemas.openxmlformats.org/officeDocument/2006/relationships/slide" Target="../slides/slide2270.xml"/><Relationship Id="rId1" Type="http://schemas.openxmlformats.org/officeDocument/2006/relationships/notesMaster" Target="../notesMasters/notesMaster1.xml"/></Relationships>
</file>

<file path=ppt/notesSlides/_rels/notesSlide415.xml.rels><?xml version="1.0" encoding="UTF-8" standalone="yes"?>
<Relationships xmlns="http://schemas.openxmlformats.org/package/2006/relationships"><Relationship Id="rId2" Type="http://schemas.openxmlformats.org/officeDocument/2006/relationships/slide" Target="../slides/slide2271.xml"/><Relationship Id="rId1" Type="http://schemas.openxmlformats.org/officeDocument/2006/relationships/notesMaster" Target="../notesMasters/notesMaster1.xml"/></Relationships>
</file>

<file path=ppt/notesSlides/_rels/notesSlide416.xml.rels><?xml version="1.0" encoding="UTF-8" standalone="yes"?>
<Relationships xmlns="http://schemas.openxmlformats.org/package/2006/relationships"><Relationship Id="rId2" Type="http://schemas.openxmlformats.org/officeDocument/2006/relationships/slide" Target="../slides/slide2272.xml"/><Relationship Id="rId1" Type="http://schemas.openxmlformats.org/officeDocument/2006/relationships/notesMaster" Target="../notesMasters/notesMaster1.xml"/></Relationships>
</file>

<file path=ppt/notesSlides/_rels/notesSlide417.xml.rels><?xml version="1.0" encoding="UTF-8" standalone="yes"?>
<Relationships xmlns="http://schemas.openxmlformats.org/package/2006/relationships"><Relationship Id="rId2" Type="http://schemas.openxmlformats.org/officeDocument/2006/relationships/slide" Target="../slides/slide2273.xml"/><Relationship Id="rId1" Type="http://schemas.openxmlformats.org/officeDocument/2006/relationships/notesMaster" Target="../notesMasters/notesMaster1.xml"/></Relationships>
</file>

<file path=ppt/notesSlides/_rels/notesSlide418.xml.rels><?xml version="1.0" encoding="UTF-8" standalone="yes"?>
<Relationships xmlns="http://schemas.openxmlformats.org/package/2006/relationships"><Relationship Id="rId2" Type="http://schemas.openxmlformats.org/officeDocument/2006/relationships/slide" Target="../slides/slide2274.xml"/><Relationship Id="rId1" Type="http://schemas.openxmlformats.org/officeDocument/2006/relationships/notesMaster" Target="../notesMasters/notesMaster1.xml"/></Relationships>
</file>

<file path=ppt/notesSlides/_rels/notesSlide419.xml.rels><?xml version="1.0" encoding="UTF-8" standalone="yes"?>
<Relationships xmlns="http://schemas.openxmlformats.org/package/2006/relationships"><Relationship Id="rId2" Type="http://schemas.openxmlformats.org/officeDocument/2006/relationships/slide" Target="../slides/slide227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420.xml.rels><?xml version="1.0" encoding="UTF-8" standalone="yes"?>
<Relationships xmlns="http://schemas.openxmlformats.org/package/2006/relationships"><Relationship Id="rId2" Type="http://schemas.openxmlformats.org/officeDocument/2006/relationships/slide" Target="../slides/slide2276.xml"/><Relationship Id="rId1" Type="http://schemas.openxmlformats.org/officeDocument/2006/relationships/notesMaster" Target="../notesMasters/notesMaster1.xml"/></Relationships>
</file>

<file path=ppt/notesSlides/_rels/notesSlide421.xml.rels><?xml version="1.0" encoding="UTF-8" standalone="yes"?>
<Relationships xmlns="http://schemas.openxmlformats.org/package/2006/relationships"><Relationship Id="rId2" Type="http://schemas.openxmlformats.org/officeDocument/2006/relationships/slide" Target="../slides/slide2277.xml"/><Relationship Id="rId1" Type="http://schemas.openxmlformats.org/officeDocument/2006/relationships/notesMaster" Target="../notesMasters/notesMaster1.xml"/></Relationships>
</file>

<file path=ppt/notesSlides/_rels/notesSlide422.xml.rels><?xml version="1.0" encoding="UTF-8" standalone="yes"?>
<Relationships xmlns="http://schemas.openxmlformats.org/package/2006/relationships"><Relationship Id="rId2" Type="http://schemas.openxmlformats.org/officeDocument/2006/relationships/slide" Target="../slides/slide2278.xml"/><Relationship Id="rId1" Type="http://schemas.openxmlformats.org/officeDocument/2006/relationships/notesMaster" Target="../notesMasters/notesMaster1.xml"/></Relationships>
</file>

<file path=ppt/notesSlides/_rels/notesSlide423.xml.rels><?xml version="1.0" encoding="UTF-8" standalone="yes"?>
<Relationships xmlns="http://schemas.openxmlformats.org/package/2006/relationships"><Relationship Id="rId2" Type="http://schemas.openxmlformats.org/officeDocument/2006/relationships/slide" Target="../slides/slide2280.xml"/><Relationship Id="rId1" Type="http://schemas.openxmlformats.org/officeDocument/2006/relationships/notesMaster" Target="../notesMasters/notesMaster1.xml"/></Relationships>
</file>

<file path=ppt/notesSlides/_rels/notesSlide424.xml.rels><?xml version="1.0" encoding="UTF-8" standalone="yes"?>
<Relationships xmlns="http://schemas.openxmlformats.org/package/2006/relationships"><Relationship Id="rId2" Type="http://schemas.openxmlformats.org/officeDocument/2006/relationships/slide" Target="../slides/slide2281.xml"/><Relationship Id="rId1" Type="http://schemas.openxmlformats.org/officeDocument/2006/relationships/notesMaster" Target="../notesMasters/notesMaster1.xml"/></Relationships>
</file>

<file path=ppt/notesSlides/_rels/notesSlide425.xml.rels><?xml version="1.0" encoding="UTF-8" standalone="yes"?>
<Relationships xmlns="http://schemas.openxmlformats.org/package/2006/relationships"><Relationship Id="rId2" Type="http://schemas.openxmlformats.org/officeDocument/2006/relationships/slide" Target="../slides/slide2282.xml"/><Relationship Id="rId1" Type="http://schemas.openxmlformats.org/officeDocument/2006/relationships/notesMaster" Target="../notesMasters/notesMaster1.xml"/></Relationships>
</file>

<file path=ppt/notesSlides/_rels/notesSlide426.xml.rels><?xml version="1.0" encoding="UTF-8" standalone="yes"?>
<Relationships xmlns="http://schemas.openxmlformats.org/package/2006/relationships"><Relationship Id="rId2" Type="http://schemas.openxmlformats.org/officeDocument/2006/relationships/slide" Target="../slides/slide2284.xml"/><Relationship Id="rId1" Type="http://schemas.openxmlformats.org/officeDocument/2006/relationships/notesMaster" Target="../notesMasters/notesMaster1.xml"/></Relationships>
</file>

<file path=ppt/notesSlides/_rels/notesSlide427.xml.rels><?xml version="1.0" encoding="UTF-8" standalone="yes"?>
<Relationships xmlns="http://schemas.openxmlformats.org/package/2006/relationships"><Relationship Id="rId2" Type="http://schemas.openxmlformats.org/officeDocument/2006/relationships/slide" Target="../slides/slide2285.xml"/><Relationship Id="rId1" Type="http://schemas.openxmlformats.org/officeDocument/2006/relationships/notesMaster" Target="../notesMasters/notesMaster1.xml"/></Relationships>
</file>

<file path=ppt/notesSlides/_rels/notesSlide428.xml.rels><?xml version="1.0" encoding="UTF-8" standalone="yes"?>
<Relationships xmlns="http://schemas.openxmlformats.org/package/2006/relationships"><Relationship Id="rId2" Type="http://schemas.openxmlformats.org/officeDocument/2006/relationships/slide" Target="../slides/slide2286.xml"/><Relationship Id="rId1" Type="http://schemas.openxmlformats.org/officeDocument/2006/relationships/notesMaster" Target="../notesMasters/notesMaster1.xml"/></Relationships>
</file>

<file path=ppt/notesSlides/_rels/notesSlide429.xml.rels><?xml version="1.0" encoding="UTF-8" standalone="yes"?>
<Relationships xmlns="http://schemas.openxmlformats.org/package/2006/relationships"><Relationship Id="rId2" Type="http://schemas.openxmlformats.org/officeDocument/2006/relationships/slide" Target="../slides/slide228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430.xml.rels><?xml version="1.0" encoding="UTF-8" standalone="yes"?>
<Relationships xmlns="http://schemas.openxmlformats.org/package/2006/relationships"><Relationship Id="rId2" Type="http://schemas.openxmlformats.org/officeDocument/2006/relationships/slide" Target="../slides/slide2288.xml"/><Relationship Id="rId1" Type="http://schemas.openxmlformats.org/officeDocument/2006/relationships/notesMaster" Target="../notesMasters/notesMaster1.xml"/></Relationships>
</file>

<file path=ppt/notesSlides/_rels/notesSlide431.xml.rels><?xml version="1.0" encoding="UTF-8" standalone="yes"?>
<Relationships xmlns="http://schemas.openxmlformats.org/package/2006/relationships"><Relationship Id="rId2" Type="http://schemas.openxmlformats.org/officeDocument/2006/relationships/slide" Target="../slides/slide2301.xml"/><Relationship Id="rId1" Type="http://schemas.openxmlformats.org/officeDocument/2006/relationships/notesMaster" Target="../notesMasters/notesMaster1.xml"/></Relationships>
</file>

<file path=ppt/notesSlides/_rels/notesSlide432.xml.rels><?xml version="1.0" encoding="UTF-8" standalone="yes"?>
<Relationships xmlns="http://schemas.openxmlformats.org/package/2006/relationships"><Relationship Id="rId2" Type="http://schemas.openxmlformats.org/officeDocument/2006/relationships/slide" Target="../slides/slide2302.xml"/><Relationship Id="rId1" Type="http://schemas.openxmlformats.org/officeDocument/2006/relationships/notesMaster" Target="../notesMasters/notesMaster1.xml"/></Relationships>
</file>

<file path=ppt/notesSlides/_rels/notesSlide433.xml.rels><?xml version="1.0" encoding="UTF-8" standalone="yes"?>
<Relationships xmlns="http://schemas.openxmlformats.org/package/2006/relationships"><Relationship Id="rId2" Type="http://schemas.openxmlformats.org/officeDocument/2006/relationships/slide" Target="../slides/slide2303.xml"/><Relationship Id="rId1" Type="http://schemas.openxmlformats.org/officeDocument/2006/relationships/notesMaster" Target="../notesMasters/notesMaster1.xml"/></Relationships>
</file>

<file path=ppt/notesSlides/_rels/notesSlide434.xml.rels><?xml version="1.0" encoding="UTF-8" standalone="yes"?>
<Relationships xmlns="http://schemas.openxmlformats.org/package/2006/relationships"><Relationship Id="rId2" Type="http://schemas.openxmlformats.org/officeDocument/2006/relationships/slide" Target="../slides/slide2304.xml"/><Relationship Id="rId1" Type="http://schemas.openxmlformats.org/officeDocument/2006/relationships/notesMaster" Target="../notesMasters/notesMaster1.xml"/></Relationships>
</file>

<file path=ppt/notesSlides/_rels/notesSlide435.xml.rels><?xml version="1.0" encoding="UTF-8" standalone="yes"?>
<Relationships xmlns="http://schemas.openxmlformats.org/package/2006/relationships"><Relationship Id="rId2" Type="http://schemas.openxmlformats.org/officeDocument/2006/relationships/slide" Target="../slides/slide2305.xml"/><Relationship Id="rId1" Type="http://schemas.openxmlformats.org/officeDocument/2006/relationships/notesMaster" Target="../notesMasters/notesMaster1.xml"/></Relationships>
</file>

<file path=ppt/notesSlides/_rels/notesSlide436.xml.rels><?xml version="1.0" encoding="UTF-8" standalone="yes"?>
<Relationships xmlns="http://schemas.openxmlformats.org/package/2006/relationships"><Relationship Id="rId2" Type="http://schemas.openxmlformats.org/officeDocument/2006/relationships/slide" Target="../slides/slide2306.xml"/><Relationship Id="rId1" Type="http://schemas.openxmlformats.org/officeDocument/2006/relationships/notesMaster" Target="../notesMasters/notesMaster1.xml"/></Relationships>
</file>

<file path=ppt/notesSlides/_rels/notesSlide437.xml.rels><?xml version="1.0" encoding="UTF-8" standalone="yes"?>
<Relationships xmlns="http://schemas.openxmlformats.org/package/2006/relationships"><Relationship Id="rId2" Type="http://schemas.openxmlformats.org/officeDocument/2006/relationships/slide" Target="../slides/slide2307.xml"/><Relationship Id="rId1" Type="http://schemas.openxmlformats.org/officeDocument/2006/relationships/notesMaster" Target="../notesMasters/notesMaster1.xml"/></Relationships>
</file>

<file path=ppt/notesSlides/_rels/notesSlide438.xml.rels><?xml version="1.0" encoding="UTF-8" standalone="yes"?>
<Relationships xmlns="http://schemas.openxmlformats.org/package/2006/relationships"><Relationship Id="rId2" Type="http://schemas.openxmlformats.org/officeDocument/2006/relationships/slide" Target="../slides/slide2318.xml"/><Relationship Id="rId1" Type="http://schemas.openxmlformats.org/officeDocument/2006/relationships/notesMaster" Target="../notesMasters/notesMaster1.xml"/></Relationships>
</file>

<file path=ppt/notesSlides/_rels/notesSlide439.xml.rels><?xml version="1.0" encoding="UTF-8" standalone="yes"?>
<Relationships xmlns="http://schemas.openxmlformats.org/package/2006/relationships"><Relationship Id="rId2" Type="http://schemas.openxmlformats.org/officeDocument/2006/relationships/slide" Target="../slides/slide231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440.xml.rels><?xml version="1.0" encoding="UTF-8" standalone="yes"?>
<Relationships xmlns="http://schemas.openxmlformats.org/package/2006/relationships"><Relationship Id="rId2" Type="http://schemas.openxmlformats.org/officeDocument/2006/relationships/slide" Target="../slides/slide2320.xml"/><Relationship Id="rId1" Type="http://schemas.openxmlformats.org/officeDocument/2006/relationships/notesMaster" Target="../notesMasters/notesMaster1.xml"/></Relationships>
</file>

<file path=ppt/notesSlides/_rels/notesSlide441.xml.rels><?xml version="1.0" encoding="UTF-8" standalone="yes"?>
<Relationships xmlns="http://schemas.openxmlformats.org/package/2006/relationships"><Relationship Id="rId2" Type="http://schemas.openxmlformats.org/officeDocument/2006/relationships/slide" Target="../slides/slide2321.xml"/><Relationship Id="rId1" Type="http://schemas.openxmlformats.org/officeDocument/2006/relationships/notesMaster" Target="../notesMasters/notesMaster1.xml"/></Relationships>
</file>

<file path=ppt/notesSlides/_rels/notesSlide442.xml.rels><?xml version="1.0" encoding="UTF-8" standalone="yes"?>
<Relationships xmlns="http://schemas.openxmlformats.org/package/2006/relationships"><Relationship Id="rId2" Type="http://schemas.openxmlformats.org/officeDocument/2006/relationships/slide" Target="../slides/slide2322.xml"/><Relationship Id="rId1" Type="http://schemas.openxmlformats.org/officeDocument/2006/relationships/notesMaster" Target="../notesMasters/notesMaster1.xml"/></Relationships>
</file>

<file path=ppt/notesSlides/_rels/notesSlide443.xml.rels><?xml version="1.0" encoding="UTF-8" standalone="yes"?>
<Relationships xmlns="http://schemas.openxmlformats.org/package/2006/relationships"><Relationship Id="rId2" Type="http://schemas.openxmlformats.org/officeDocument/2006/relationships/slide" Target="../slides/slide2323.xml"/><Relationship Id="rId1" Type="http://schemas.openxmlformats.org/officeDocument/2006/relationships/notesMaster" Target="../notesMasters/notesMaster1.xml"/></Relationships>
</file>

<file path=ppt/notesSlides/_rels/notesSlide444.xml.rels><?xml version="1.0" encoding="UTF-8" standalone="yes"?>
<Relationships xmlns="http://schemas.openxmlformats.org/package/2006/relationships"><Relationship Id="rId2" Type="http://schemas.openxmlformats.org/officeDocument/2006/relationships/slide" Target="../slides/slide2328.xml"/><Relationship Id="rId1" Type="http://schemas.openxmlformats.org/officeDocument/2006/relationships/notesMaster" Target="../notesMasters/notesMaster1.xml"/></Relationships>
</file>

<file path=ppt/notesSlides/_rels/notesSlide445.xml.rels><?xml version="1.0" encoding="UTF-8" standalone="yes"?>
<Relationships xmlns="http://schemas.openxmlformats.org/package/2006/relationships"><Relationship Id="rId2" Type="http://schemas.openxmlformats.org/officeDocument/2006/relationships/slide" Target="../slides/slide2329.xml"/><Relationship Id="rId1" Type="http://schemas.openxmlformats.org/officeDocument/2006/relationships/notesMaster" Target="../notesMasters/notesMaster1.xml"/></Relationships>
</file>

<file path=ppt/notesSlides/_rels/notesSlide446.xml.rels><?xml version="1.0" encoding="UTF-8" standalone="yes"?>
<Relationships xmlns="http://schemas.openxmlformats.org/package/2006/relationships"><Relationship Id="rId2" Type="http://schemas.openxmlformats.org/officeDocument/2006/relationships/slide" Target="../slides/slide2330.xml"/><Relationship Id="rId1" Type="http://schemas.openxmlformats.org/officeDocument/2006/relationships/notesMaster" Target="../notesMasters/notesMaster1.xml"/></Relationships>
</file>

<file path=ppt/notesSlides/_rels/notesSlide447.xml.rels><?xml version="1.0" encoding="UTF-8" standalone="yes"?>
<Relationships xmlns="http://schemas.openxmlformats.org/package/2006/relationships"><Relationship Id="rId2" Type="http://schemas.openxmlformats.org/officeDocument/2006/relationships/slide" Target="../slides/slide2336.xml"/><Relationship Id="rId1" Type="http://schemas.openxmlformats.org/officeDocument/2006/relationships/notesMaster" Target="../notesMasters/notesMaster1.xml"/></Relationships>
</file>

<file path=ppt/notesSlides/_rels/notesSlide448.xml.rels><?xml version="1.0" encoding="UTF-8" standalone="yes"?>
<Relationships xmlns="http://schemas.openxmlformats.org/package/2006/relationships"><Relationship Id="rId2" Type="http://schemas.openxmlformats.org/officeDocument/2006/relationships/slide" Target="../slides/slide2337.xml"/><Relationship Id="rId1" Type="http://schemas.openxmlformats.org/officeDocument/2006/relationships/notesMaster" Target="../notesMasters/notesMaster1.xml"/></Relationships>
</file>

<file path=ppt/notesSlides/_rels/notesSlide449.xml.rels><?xml version="1.0" encoding="UTF-8" standalone="yes"?>
<Relationships xmlns="http://schemas.openxmlformats.org/package/2006/relationships"><Relationship Id="rId2" Type="http://schemas.openxmlformats.org/officeDocument/2006/relationships/slide" Target="../slides/slide23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450.xml.rels><?xml version="1.0" encoding="UTF-8" standalone="yes"?>
<Relationships xmlns="http://schemas.openxmlformats.org/package/2006/relationships"><Relationship Id="rId2" Type="http://schemas.openxmlformats.org/officeDocument/2006/relationships/slide" Target="../slides/slide2351.xml"/><Relationship Id="rId1" Type="http://schemas.openxmlformats.org/officeDocument/2006/relationships/notesMaster" Target="../notesMasters/notesMaster1.xml"/></Relationships>
</file>

<file path=ppt/notesSlides/_rels/notesSlide451.xml.rels><?xml version="1.0" encoding="UTF-8" standalone="yes"?>
<Relationships xmlns="http://schemas.openxmlformats.org/package/2006/relationships"><Relationship Id="rId2" Type="http://schemas.openxmlformats.org/officeDocument/2006/relationships/slide" Target="../slides/slide2352.xml"/><Relationship Id="rId1" Type="http://schemas.openxmlformats.org/officeDocument/2006/relationships/notesMaster" Target="../notesMasters/notesMaster1.xml"/></Relationships>
</file>

<file path=ppt/notesSlides/_rels/notesSlide452.xml.rels><?xml version="1.0" encoding="UTF-8" standalone="yes"?>
<Relationships xmlns="http://schemas.openxmlformats.org/package/2006/relationships"><Relationship Id="rId2" Type="http://schemas.openxmlformats.org/officeDocument/2006/relationships/slide" Target="../slides/slide2353.xml"/><Relationship Id="rId1" Type="http://schemas.openxmlformats.org/officeDocument/2006/relationships/notesMaster" Target="../notesMasters/notesMaster1.xml"/></Relationships>
</file>

<file path=ppt/notesSlides/_rels/notesSlide453.xml.rels><?xml version="1.0" encoding="UTF-8" standalone="yes"?>
<Relationships xmlns="http://schemas.openxmlformats.org/package/2006/relationships"><Relationship Id="rId2" Type="http://schemas.openxmlformats.org/officeDocument/2006/relationships/slide" Target="../slides/slide2354.xml"/><Relationship Id="rId1" Type="http://schemas.openxmlformats.org/officeDocument/2006/relationships/notesMaster" Target="../notesMasters/notesMaster1.xml"/></Relationships>
</file>

<file path=ppt/notesSlides/_rels/notesSlide454.xml.rels><?xml version="1.0" encoding="UTF-8" standalone="yes"?>
<Relationships xmlns="http://schemas.openxmlformats.org/package/2006/relationships"><Relationship Id="rId2" Type="http://schemas.openxmlformats.org/officeDocument/2006/relationships/slide" Target="../slides/slide2355.xml"/><Relationship Id="rId1" Type="http://schemas.openxmlformats.org/officeDocument/2006/relationships/notesMaster" Target="../notesMasters/notesMaster1.xml"/></Relationships>
</file>

<file path=ppt/notesSlides/_rels/notesSlide455.xml.rels><?xml version="1.0" encoding="UTF-8" standalone="yes"?>
<Relationships xmlns="http://schemas.openxmlformats.org/package/2006/relationships"><Relationship Id="rId2" Type="http://schemas.openxmlformats.org/officeDocument/2006/relationships/slide" Target="../slides/slide2356.xml"/><Relationship Id="rId1" Type="http://schemas.openxmlformats.org/officeDocument/2006/relationships/notesMaster" Target="../notesMasters/notesMaster1.xml"/></Relationships>
</file>

<file path=ppt/notesSlides/_rels/notesSlide456.xml.rels><?xml version="1.0" encoding="UTF-8" standalone="yes"?>
<Relationships xmlns="http://schemas.openxmlformats.org/package/2006/relationships"><Relationship Id="rId2" Type="http://schemas.openxmlformats.org/officeDocument/2006/relationships/slide" Target="../slides/slide2357.xml"/><Relationship Id="rId1" Type="http://schemas.openxmlformats.org/officeDocument/2006/relationships/notesMaster" Target="../notesMasters/notesMaster1.xml"/></Relationships>
</file>

<file path=ppt/notesSlides/_rels/notesSlide457.xml.rels><?xml version="1.0" encoding="UTF-8" standalone="yes"?>
<Relationships xmlns="http://schemas.openxmlformats.org/package/2006/relationships"><Relationship Id="rId2" Type="http://schemas.openxmlformats.org/officeDocument/2006/relationships/slide" Target="../slides/slide2358.xml"/><Relationship Id="rId1" Type="http://schemas.openxmlformats.org/officeDocument/2006/relationships/notesMaster" Target="../notesMasters/notesMaster1.xml"/></Relationships>
</file>

<file path=ppt/notesSlides/_rels/notesSlide458.xml.rels><?xml version="1.0" encoding="UTF-8" standalone="yes"?>
<Relationships xmlns="http://schemas.openxmlformats.org/package/2006/relationships"><Relationship Id="rId2" Type="http://schemas.openxmlformats.org/officeDocument/2006/relationships/slide" Target="../slides/slide2359.xml"/><Relationship Id="rId1" Type="http://schemas.openxmlformats.org/officeDocument/2006/relationships/notesMaster" Target="../notesMasters/notesMaster1.xml"/></Relationships>
</file>

<file path=ppt/notesSlides/_rels/notesSlide459.xml.rels><?xml version="1.0" encoding="UTF-8" standalone="yes"?>
<Relationships xmlns="http://schemas.openxmlformats.org/package/2006/relationships"><Relationship Id="rId2" Type="http://schemas.openxmlformats.org/officeDocument/2006/relationships/slide" Target="../slides/slide236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460.xml.rels><?xml version="1.0" encoding="UTF-8" standalone="yes"?>
<Relationships xmlns="http://schemas.openxmlformats.org/package/2006/relationships"><Relationship Id="rId2" Type="http://schemas.openxmlformats.org/officeDocument/2006/relationships/slide" Target="../slides/slide2364.xml"/><Relationship Id="rId1" Type="http://schemas.openxmlformats.org/officeDocument/2006/relationships/notesMaster" Target="../notesMasters/notesMaster1.xml"/></Relationships>
</file>

<file path=ppt/notesSlides/_rels/notesSlide461.xml.rels><?xml version="1.0" encoding="UTF-8" standalone="yes"?>
<Relationships xmlns="http://schemas.openxmlformats.org/package/2006/relationships"><Relationship Id="rId2" Type="http://schemas.openxmlformats.org/officeDocument/2006/relationships/slide" Target="../slides/slide2383.xml"/><Relationship Id="rId1" Type="http://schemas.openxmlformats.org/officeDocument/2006/relationships/notesMaster" Target="../notesMasters/notesMaster1.xml"/></Relationships>
</file>

<file path=ppt/notesSlides/_rels/notesSlide462.xml.rels><?xml version="1.0" encoding="UTF-8" standalone="yes"?>
<Relationships xmlns="http://schemas.openxmlformats.org/package/2006/relationships"><Relationship Id="rId2" Type="http://schemas.openxmlformats.org/officeDocument/2006/relationships/slide" Target="../slides/slide2384.xml"/><Relationship Id="rId1" Type="http://schemas.openxmlformats.org/officeDocument/2006/relationships/notesMaster" Target="../notesMasters/notesMaster1.xml"/></Relationships>
</file>

<file path=ppt/notesSlides/_rels/notesSlide463.xml.rels><?xml version="1.0" encoding="UTF-8" standalone="yes"?>
<Relationships xmlns="http://schemas.openxmlformats.org/package/2006/relationships"><Relationship Id="rId2" Type="http://schemas.openxmlformats.org/officeDocument/2006/relationships/slide" Target="../slides/slide2385.xml"/><Relationship Id="rId1" Type="http://schemas.openxmlformats.org/officeDocument/2006/relationships/notesMaster" Target="../notesMasters/notesMaster1.xml"/></Relationships>
</file>

<file path=ppt/notesSlides/_rels/notesSlide464.xml.rels><?xml version="1.0" encoding="UTF-8" standalone="yes"?>
<Relationships xmlns="http://schemas.openxmlformats.org/package/2006/relationships"><Relationship Id="rId2" Type="http://schemas.openxmlformats.org/officeDocument/2006/relationships/slide" Target="../slides/slide2386.xml"/><Relationship Id="rId1" Type="http://schemas.openxmlformats.org/officeDocument/2006/relationships/notesMaster" Target="../notesMasters/notesMaster1.xml"/></Relationships>
</file>

<file path=ppt/notesSlides/_rels/notesSlide465.xml.rels><?xml version="1.0" encoding="UTF-8" standalone="yes"?>
<Relationships xmlns="http://schemas.openxmlformats.org/package/2006/relationships"><Relationship Id="rId2" Type="http://schemas.openxmlformats.org/officeDocument/2006/relationships/slide" Target="../slides/slide2387.xml"/><Relationship Id="rId1" Type="http://schemas.openxmlformats.org/officeDocument/2006/relationships/notesMaster" Target="../notesMasters/notesMaster1.xml"/></Relationships>
</file>

<file path=ppt/notesSlides/_rels/notesSlide466.xml.rels><?xml version="1.0" encoding="UTF-8" standalone="yes"?>
<Relationships xmlns="http://schemas.openxmlformats.org/package/2006/relationships"><Relationship Id="rId2" Type="http://schemas.openxmlformats.org/officeDocument/2006/relationships/slide" Target="../slides/slide2388.xml"/><Relationship Id="rId1" Type="http://schemas.openxmlformats.org/officeDocument/2006/relationships/notesMaster" Target="../notesMasters/notesMaster1.xml"/></Relationships>
</file>

<file path=ppt/notesSlides/_rels/notesSlide467.xml.rels><?xml version="1.0" encoding="UTF-8" standalone="yes"?>
<Relationships xmlns="http://schemas.openxmlformats.org/package/2006/relationships"><Relationship Id="rId2" Type="http://schemas.openxmlformats.org/officeDocument/2006/relationships/slide" Target="../slides/slide2389.xml"/><Relationship Id="rId1" Type="http://schemas.openxmlformats.org/officeDocument/2006/relationships/notesMaster" Target="../notesMasters/notesMaster1.xml"/></Relationships>
</file>

<file path=ppt/notesSlides/_rels/notesSlide468.xml.rels><?xml version="1.0" encoding="UTF-8" standalone="yes"?>
<Relationships xmlns="http://schemas.openxmlformats.org/package/2006/relationships"><Relationship Id="rId2" Type="http://schemas.openxmlformats.org/officeDocument/2006/relationships/slide" Target="../slides/slide2390.xml"/><Relationship Id="rId1" Type="http://schemas.openxmlformats.org/officeDocument/2006/relationships/notesMaster" Target="../notesMasters/notesMaster1.xml"/></Relationships>
</file>

<file path=ppt/notesSlides/_rels/notesSlide469.xml.rels><?xml version="1.0" encoding="UTF-8" standalone="yes"?>
<Relationships xmlns="http://schemas.openxmlformats.org/package/2006/relationships"><Relationship Id="rId2" Type="http://schemas.openxmlformats.org/officeDocument/2006/relationships/slide" Target="../slides/slide239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470.xml.rels><?xml version="1.0" encoding="UTF-8" standalone="yes"?>
<Relationships xmlns="http://schemas.openxmlformats.org/package/2006/relationships"><Relationship Id="rId2" Type="http://schemas.openxmlformats.org/officeDocument/2006/relationships/slide" Target="../slides/slide2392.xml"/><Relationship Id="rId1" Type="http://schemas.openxmlformats.org/officeDocument/2006/relationships/notesMaster" Target="../notesMasters/notesMaster1.xml"/></Relationships>
</file>

<file path=ppt/notesSlides/_rels/notesSlide471.xml.rels><?xml version="1.0" encoding="UTF-8" standalone="yes"?>
<Relationships xmlns="http://schemas.openxmlformats.org/package/2006/relationships"><Relationship Id="rId2" Type="http://schemas.openxmlformats.org/officeDocument/2006/relationships/slide" Target="../slides/slide2393.xml"/><Relationship Id="rId1" Type="http://schemas.openxmlformats.org/officeDocument/2006/relationships/notesMaster" Target="../notesMasters/notesMaster1.xml"/></Relationships>
</file>

<file path=ppt/notesSlides/_rels/notesSlide472.xml.rels><?xml version="1.0" encoding="UTF-8" standalone="yes"?>
<Relationships xmlns="http://schemas.openxmlformats.org/package/2006/relationships"><Relationship Id="rId2" Type="http://schemas.openxmlformats.org/officeDocument/2006/relationships/slide" Target="../slides/slide2394.xml"/><Relationship Id="rId1" Type="http://schemas.openxmlformats.org/officeDocument/2006/relationships/notesMaster" Target="../notesMasters/notesMaster1.xml"/></Relationships>
</file>

<file path=ppt/notesSlides/_rels/notesSlide473.xml.rels><?xml version="1.0" encoding="UTF-8" standalone="yes"?>
<Relationships xmlns="http://schemas.openxmlformats.org/package/2006/relationships"><Relationship Id="rId2" Type="http://schemas.openxmlformats.org/officeDocument/2006/relationships/slide" Target="../slides/slide2395.xml"/><Relationship Id="rId1" Type="http://schemas.openxmlformats.org/officeDocument/2006/relationships/notesMaster" Target="../notesMasters/notesMaster1.xml"/></Relationships>
</file>

<file path=ppt/notesSlides/_rels/notesSlide474.xml.rels><?xml version="1.0" encoding="UTF-8" standalone="yes"?>
<Relationships xmlns="http://schemas.openxmlformats.org/package/2006/relationships"><Relationship Id="rId2" Type="http://schemas.openxmlformats.org/officeDocument/2006/relationships/slide" Target="../slides/slide2396.xml"/><Relationship Id="rId1" Type="http://schemas.openxmlformats.org/officeDocument/2006/relationships/notesMaster" Target="../notesMasters/notesMaster1.xml"/></Relationships>
</file>

<file path=ppt/notesSlides/_rels/notesSlide475.xml.rels><?xml version="1.0" encoding="UTF-8" standalone="yes"?>
<Relationships xmlns="http://schemas.openxmlformats.org/package/2006/relationships"><Relationship Id="rId2" Type="http://schemas.openxmlformats.org/officeDocument/2006/relationships/slide" Target="../slides/slide2397.xml"/><Relationship Id="rId1" Type="http://schemas.openxmlformats.org/officeDocument/2006/relationships/notesMaster" Target="../notesMasters/notesMaster1.xml"/></Relationships>
</file>

<file path=ppt/notesSlides/_rels/notesSlide476.xml.rels><?xml version="1.0" encoding="UTF-8" standalone="yes"?>
<Relationships xmlns="http://schemas.openxmlformats.org/package/2006/relationships"><Relationship Id="rId2" Type="http://schemas.openxmlformats.org/officeDocument/2006/relationships/slide" Target="../slides/slide2398.xml"/><Relationship Id="rId1" Type="http://schemas.openxmlformats.org/officeDocument/2006/relationships/notesMaster" Target="../notesMasters/notesMaster1.xml"/></Relationships>
</file>

<file path=ppt/notesSlides/_rels/notesSlide477.xml.rels><?xml version="1.0" encoding="UTF-8" standalone="yes"?>
<Relationships xmlns="http://schemas.openxmlformats.org/package/2006/relationships"><Relationship Id="rId2" Type="http://schemas.openxmlformats.org/officeDocument/2006/relationships/slide" Target="../slides/slide2399.xml"/><Relationship Id="rId1" Type="http://schemas.openxmlformats.org/officeDocument/2006/relationships/notesMaster" Target="../notesMasters/notesMaster1.xml"/></Relationships>
</file>

<file path=ppt/notesSlides/_rels/notesSlide478.xml.rels><?xml version="1.0" encoding="UTF-8" standalone="yes"?>
<Relationships xmlns="http://schemas.openxmlformats.org/package/2006/relationships"><Relationship Id="rId2" Type="http://schemas.openxmlformats.org/officeDocument/2006/relationships/slide" Target="../slides/slide2400.xml"/><Relationship Id="rId1" Type="http://schemas.openxmlformats.org/officeDocument/2006/relationships/notesMaster" Target="../notesMasters/notesMaster1.xml"/></Relationships>
</file>

<file path=ppt/notesSlides/_rels/notesSlide479.xml.rels><?xml version="1.0" encoding="UTF-8" standalone="yes"?>
<Relationships xmlns="http://schemas.openxmlformats.org/package/2006/relationships"><Relationship Id="rId2" Type="http://schemas.openxmlformats.org/officeDocument/2006/relationships/slide" Target="../slides/slide240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480.xml.rels><?xml version="1.0" encoding="UTF-8" standalone="yes"?>
<Relationships xmlns="http://schemas.openxmlformats.org/package/2006/relationships"><Relationship Id="rId2" Type="http://schemas.openxmlformats.org/officeDocument/2006/relationships/slide" Target="../slides/slide2402.xml"/><Relationship Id="rId1" Type="http://schemas.openxmlformats.org/officeDocument/2006/relationships/notesMaster" Target="../notesMasters/notesMaster1.xml"/></Relationships>
</file>

<file path=ppt/notesSlides/_rels/notesSlide481.xml.rels><?xml version="1.0" encoding="UTF-8" standalone="yes"?>
<Relationships xmlns="http://schemas.openxmlformats.org/package/2006/relationships"><Relationship Id="rId2" Type="http://schemas.openxmlformats.org/officeDocument/2006/relationships/slide" Target="../slides/slide2403.xml"/><Relationship Id="rId1" Type="http://schemas.openxmlformats.org/officeDocument/2006/relationships/notesMaster" Target="../notesMasters/notesMaster1.xml"/></Relationships>
</file>

<file path=ppt/notesSlides/_rels/notesSlide482.xml.rels><?xml version="1.0" encoding="UTF-8" standalone="yes"?>
<Relationships xmlns="http://schemas.openxmlformats.org/package/2006/relationships"><Relationship Id="rId2" Type="http://schemas.openxmlformats.org/officeDocument/2006/relationships/slide" Target="../slides/slide2404.xml"/><Relationship Id="rId1" Type="http://schemas.openxmlformats.org/officeDocument/2006/relationships/notesMaster" Target="../notesMasters/notesMaster1.xml"/></Relationships>
</file>

<file path=ppt/notesSlides/_rels/notesSlide483.xml.rels><?xml version="1.0" encoding="UTF-8" standalone="yes"?>
<Relationships xmlns="http://schemas.openxmlformats.org/package/2006/relationships"><Relationship Id="rId2" Type="http://schemas.openxmlformats.org/officeDocument/2006/relationships/slide" Target="../slides/slide2405.xml"/><Relationship Id="rId1" Type="http://schemas.openxmlformats.org/officeDocument/2006/relationships/notesMaster" Target="../notesMasters/notesMaster1.xml"/></Relationships>
</file>

<file path=ppt/notesSlides/_rels/notesSlide484.xml.rels><?xml version="1.0" encoding="UTF-8" standalone="yes"?>
<Relationships xmlns="http://schemas.openxmlformats.org/package/2006/relationships"><Relationship Id="rId2" Type="http://schemas.openxmlformats.org/officeDocument/2006/relationships/slide" Target="../slides/slide2406.xml"/><Relationship Id="rId1" Type="http://schemas.openxmlformats.org/officeDocument/2006/relationships/notesMaster" Target="../notesMasters/notesMaster1.xml"/></Relationships>
</file>

<file path=ppt/notesSlides/_rels/notesSlide485.xml.rels><?xml version="1.0" encoding="UTF-8" standalone="yes"?>
<Relationships xmlns="http://schemas.openxmlformats.org/package/2006/relationships"><Relationship Id="rId2" Type="http://schemas.openxmlformats.org/officeDocument/2006/relationships/slide" Target="../slides/slide2407.xml"/><Relationship Id="rId1" Type="http://schemas.openxmlformats.org/officeDocument/2006/relationships/notesMaster" Target="../notesMasters/notesMaster1.xml"/></Relationships>
</file>

<file path=ppt/notesSlides/_rels/notesSlide486.xml.rels><?xml version="1.0" encoding="UTF-8" standalone="yes"?>
<Relationships xmlns="http://schemas.openxmlformats.org/package/2006/relationships"><Relationship Id="rId2" Type="http://schemas.openxmlformats.org/officeDocument/2006/relationships/slide" Target="../slides/slide2431.xml"/><Relationship Id="rId1" Type="http://schemas.openxmlformats.org/officeDocument/2006/relationships/notesMaster" Target="../notesMasters/notesMaster1.xml"/></Relationships>
</file>

<file path=ppt/notesSlides/_rels/notesSlide487.xml.rels><?xml version="1.0" encoding="UTF-8" standalone="yes"?>
<Relationships xmlns="http://schemas.openxmlformats.org/package/2006/relationships"><Relationship Id="rId2" Type="http://schemas.openxmlformats.org/officeDocument/2006/relationships/slide" Target="../slides/slide2432.xml"/><Relationship Id="rId1" Type="http://schemas.openxmlformats.org/officeDocument/2006/relationships/notesMaster" Target="../notesMasters/notesMaster1.xml"/></Relationships>
</file>

<file path=ppt/notesSlides/_rels/notesSlide488.xml.rels><?xml version="1.0" encoding="UTF-8" standalone="yes"?>
<Relationships xmlns="http://schemas.openxmlformats.org/package/2006/relationships"><Relationship Id="rId2" Type="http://schemas.openxmlformats.org/officeDocument/2006/relationships/slide" Target="../slides/slide2433.xml"/><Relationship Id="rId1" Type="http://schemas.openxmlformats.org/officeDocument/2006/relationships/notesMaster" Target="../notesMasters/notesMaster1.xml"/></Relationships>
</file>

<file path=ppt/notesSlides/_rels/notesSlide489.xml.rels><?xml version="1.0" encoding="UTF-8" standalone="yes"?>
<Relationships xmlns="http://schemas.openxmlformats.org/package/2006/relationships"><Relationship Id="rId2" Type="http://schemas.openxmlformats.org/officeDocument/2006/relationships/slide" Target="../slides/slide243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490.xml.rels><?xml version="1.0" encoding="UTF-8" standalone="yes"?>
<Relationships xmlns="http://schemas.openxmlformats.org/package/2006/relationships"><Relationship Id="rId2" Type="http://schemas.openxmlformats.org/officeDocument/2006/relationships/slide" Target="../slides/slide2435.xml"/><Relationship Id="rId1" Type="http://schemas.openxmlformats.org/officeDocument/2006/relationships/notesMaster" Target="../notesMasters/notesMaster1.xml"/></Relationships>
</file>

<file path=ppt/notesSlides/_rels/notesSlide491.xml.rels><?xml version="1.0" encoding="UTF-8" standalone="yes"?>
<Relationships xmlns="http://schemas.openxmlformats.org/package/2006/relationships"><Relationship Id="rId2" Type="http://schemas.openxmlformats.org/officeDocument/2006/relationships/slide" Target="../slides/slide2437.xml"/><Relationship Id="rId1" Type="http://schemas.openxmlformats.org/officeDocument/2006/relationships/notesMaster" Target="../notesMasters/notesMaster1.xml"/></Relationships>
</file>

<file path=ppt/notesSlides/_rels/notesSlide492.xml.rels><?xml version="1.0" encoding="UTF-8" standalone="yes"?>
<Relationships xmlns="http://schemas.openxmlformats.org/package/2006/relationships"><Relationship Id="rId2" Type="http://schemas.openxmlformats.org/officeDocument/2006/relationships/slide" Target="../slides/slide2438.xml"/><Relationship Id="rId1" Type="http://schemas.openxmlformats.org/officeDocument/2006/relationships/notesMaster" Target="../notesMasters/notesMaster1.xml"/></Relationships>
</file>

<file path=ppt/notesSlides/_rels/notesSlide493.xml.rels><?xml version="1.0" encoding="UTF-8" standalone="yes"?>
<Relationships xmlns="http://schemas.openxmlformats.org/package/2006/relationships"><Relationship Id="rId2" Type="http://schemas.openxmlformats.org/officeDocument/2006/relationships/slide" Target="../slides/slide2439.xml"/><Relationship Id="rId1" Type="http://schemas.openxmlformats.org/officeDocument/2006/relationships/notesMaster" Target="../notesMasters/notesMaster1.xml"/></Relationships>
</file>

<file path=ppt/notesSlides/_rels/notesSlide494.xml.rels><?xml version="1.0" encoding="UTF-8" standalone="yes"?>
<Relationships xmlns="http://schemas.openxmlformats.org/package/2006/relationships"><Relationship Id="rId2" Type="http://schemas.openxmlformats.org/officeDocument/2006/relationships/slide" Target="../slides/slide2440.xml"/><Relationship Id="rId1" Type="http://schemas.openxmlformats.org/officeDocument/2006/relationships/notesMaster" Target="../notesMasters/notesMaster1.xml"/></Relationships>
</file>

<file path=ppt/notesSlides/_rels/notesSlide495.xml.rels><?xml version="1.0" encoding="UTF-8" standalone="yes"?>
<Relationships xmlns="http://schemas.openxmlformats.org/package/2006/relationships"><Relationship Id="rId2" Type="http://schemas.openxmlformats.org/officeDocument/2006/relationships/slide" Target="../slides/slide2441.xml"/><Relationship Id="rId1" Type="http://schemas.openxmlformats.org/officeDocument/2006/relationships/notesMaster" Target="../notesMasters/notesMaster1.xml"/></Relationships>
</file>

<file path=ppt/notesSlides/_rels/notesSlide496.xml.rels><?xml version="1.0" encoding="UTF-8" standalone="yes"?>
<Relationships xmlns="http://schemas.openxmlformats.org/package/2006/relationships"><Relationship Id="rId2" Type="http://schemas.openxmlformats.org/officeDocument/2006/relationships/slide" Target="../slides/slide2443.xml"/><Relationship Id="rId1" Type="http://schemas.openxmlformats.org/officeDocument/2006/relationships/notesMaster" Target="../notesMasters/notesMaster1.xml"/></Relationships>
</file>

<file path=ppt/notesSlides/_rels/notesSlide497.xml.rels><?xml version="1.0" encoding="UTF-8" standalone="yes"?>
<Relationships xmlns="http://schemas.openxmlformats.org/package/2006/relationships"><Relationship Id="rId2" Type="http://schemas.openxmlformats.org/officeDocument/2006/relationships/slide" Target="../slides/slide2446.xml"/><Relationship Id="rId1" Type="http://schemas.openxmlformats.org/officeDocument/2006/relationships/notesMaster" Target="../notesMasters/notesMaster1.xml"/></Relationships>
</file>

<file path=ppt/notesSlides/_rels/notesSlide498.xml.rels><?xml version="1.0" encoding="UTF-8" standalone="yes"?>
<Relationships xmlns="http://schemas.openxmlformats.org/package/2006/relationships"><Relationship Id="rId2" Type="http://schemas.openxmlformats.org/officeDocument/2006/relationships/slide" Target="../slides/slide2447.xml"/><Relationship Id="rId1" Type="http://schemas.openxmlformats.org/officeDocument/2006/relationships/notesMaster" Target="../notesMasters/notesMaster1.xml"/></Relationships>
</file>

<file path=ppt/notesSlides/_rels/notesSlide499.xml.rels><?xml version="1.0" encoding="UTF-8" standalone="yes"?>
<Relationships xmlns="http://schemas.openxmlformats.org/package/2006/relationships"><Relationship Id="rId2" Type="http://schemas.openxmlformats.org/officeDocument/2006/relationships/slide" Target="../slides/slide24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500.xml.rels><?xml version="1.0" encoding="UTF-8" standalone="yes"?>
<Relationships xmlns="http://schemas.openxmlformats.org/package/2006/relationships"><Relationship Id="rId2" Type="http://schemas.openxmlformats.org/officeDocument/2006/relationships/slide" Target="../slides/slide2459.xml"/><Relationship Id="rId1" Type="http://schemas.openxmlformats.org/officeDocument/2006/relationships/notesMaster" Target="../notesMasters/notesMaster1.xml"/></Relationships>
</file>

<file path=ppt/notesSlides/_rels/notesSlide501.xml.rels><?xml version="1.0" encoding="UTF-8" standalone="yes"?>
<Relationships xmlns="http://schemas.openxmlformats.org/package/2006/relationships"><Relationship Id="rId2" Type="http://schemas.openxmlformats.org/officeDocument/2006/relationships/slide" Target="../slides/slide2460.xml"/><Relationship Id="rId1" Type="http://schemas.openxmlformats.org/officeDocument/2006/relationships/notesMaster" Target="../notesMasters/notesMaster1.xml"/></Relationships>
</file>

<file path=ppt/notesSlides/_rels/notesSlide502.xml.rels><?xml version="1.0" encoding="UTF-8" standalone="yes"?>
<Relationships xmlns="http://schemas.openxmlformats.org/package/2006/relationships"><Relationship Id="rId2" Type="http://schemas.openxmlformats.org/officeDocument/2006/relationships/slide" Target="../slides/slide2461.xml"/><Relationship Id="rId1" Type="http://schemas.openxmlformats.org/officeDocument/2006/relationships/notesMaster" Target="../notesMasters/notesMaster1.xml"/></Relationships>
</file>

<file path=ppt/notesSlides/_rels/notesSlide503.xml.rels><?xml version="1.0" encoding="UTF-8" standalone="yes"?>
<Relationships xmlns="http://schemas.openxmlformats.org/package/2006/relationships"><Relationship Id="rId2" Type="http://schemas.openxmlformats.org/officeDocument/2006/relationships/slide" Target="../slides/slide2462.xml"/><Relationship Id="rId1" Type="http://schemas.openxmlformats.org/officeDocument/2006/relationships/notesMaster" Target="../notesMasters/notesMaster1.xml"/></Relationships>
</file>

<file path=ppt/notesSlides/_rels/notesSlide504.xml.rels><?xml version="1.0" encoding="UTF-8" standalone="yes"?>
<Relationships xmlns="http://schemas.openxmlformats.org/package/2006/relationships"><Relationship Id="rId2" Type="http://schemas.openxmlformats.org/officeDocument/2006/relationships/slide" Target="../slides/slide2463.xml"/><Relationship Id="rId1" Type="http://schemas.openxmlformats.org/officeDocument/2006/relationships/notesMaster" Target="../notesMasters/notesMaster1.xml"/></Relationships>
</file>

<file path=ppt/notesSlides/_rels/notesSlide505.xml.rels><?xml version="1.0" encoding="UTF-8" standalone="yes"?>
<Relationships xmlns="http://schemas.openxmlformats.org/package/2006/relationships"><Relationship Id="rId2" Type="http://schemas.openxmlformats.org/officeDocument/2006/relationships/slide" Target="../slides/slide2464.xml"/><Relationship Id="rId1" Type="http://schemas.openxmlformats.org/officeDocument/2006/relationships/notesMaster" Target="../notesMasters/notesMaster1.xml"/></Relationships>
</file>

<file path=ppt/notesSlides/_rels/notesSlide506.xml.rels><?xml version="1.0" encoding="UTF-8" standalone="yes"?>
<Relationships xmlns="http://schemas.openxmlformats.org/package/2006/relationships"><Relationship Id="rId2" Type="http://schemas.openxmlformats.org/officeDocument/2006/relationships/slide" Target="../slides/slide2465.xml"/><Relationship Id="rId1" Type="http://schemas.openxmlformats.org/officeDocument/2006/relationships/notesMaster" Target="../notesMasters/notesMaster1.xml"/></Relationships>
</file>

<file path=ppt/notesSlides/_rels/notesSlide507.xml.rels><?xml version="1.0" encoding="UTF-8" standalone="yes"?>
<Relationships xmlns="http://schemas.openxmlformats.org/package/2006/relationships"><Relationship Id="rId2" Type="http://schemas.openxmlformats.org/officeDocument/2006/relationships/slide" Target="../slides/slide2467.xml"/><Relationship Id="rId1" Type="http://schemas.openxmlformats.org/officeDocument/2006/relationships/notesMaster" Target="../notesMasters/notesMaster1.xml"/></Relationships>
</file>

<file path=ppt/notesSlides/_rels/notesSlide508.xml.rels><?xml version="1.0" encoding="UTF-8" standalone="yes"?>
<Relationships xmlns="http://schemas.openxmlformats.org/package/2006/relationships"><Relationship Id="rId2" Type="http://schemas.openxmlformats.org/officeDocument/2006/relationships/slide" Target="../slides/slide2468.xml"/><Relationship Id="rId1" Type="http://schemas.openxmlformats.org/officeDocument/2006/relationships/notesMaster" Target="../notesMasters/notesMaster1.xml"/></Relationships>
</file>

<file path=ppt/notesSlides/_rels/notesSlide509.xml.rels><?xml version="1.0" encoding="UTF-8" standalone="yes"?>
<Relationships xmlns="http://schemas.openxmlformats.org/package/2006/relationships"><Relationship Id="rId2" Type="http://schemas.openxmlformats.org/officeDocument/2006/relationships/slide" Target="../slides/slide246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510.xml.rels><?xml version="1.0" encoding="UTF-8" standalone="yes"?>
<Relationships xmlns="http://schemas.openxmlformats.org/package/2006/relationships"><Relationship Id="rId2" Type="http://schemas.openxmlformats.org/officeDocument/2006/relationships/slide" Target="../slides/slide2470.xml"/><Relationship Id="rId1" Type="http://schemas.openxmlformats.org/officeDocument/2006/relationships/notesMaster" Target="../notesMasters/notesMaster1.xml"/></Relationships>
</file>

<file path=ppt/notesSlides/_rels/notesSlide511.xml.rels><?xml version="1.0" encoding="UTF-8" standalone="yes"?>
<Relationships xmlns="http://schemas.openxmlformats.org/package/2006/relationships"><Relationship Id="rId2" Type="http://schemas.openxmlformats.org/officeDocument/2006/relationships/slide" Target="../slides/slide2471.xml"/><Relationship Id="rId1" Type="http://schemas.openxmlformats.org/officeDocument/2006/relationships/notesMaster" Target="../notesMasters/notesMaster1.xml"/></Relationships>
</file>

<file path=ppt/notesSlides/_rels/notesSlide512.xml.rels><?xml version="1.0" encoding="UTF-8" standalone="yes"?>
<Relationships xmlns="http://schemas.openxmlformats.org/package/2006/relationships"><Relationship Id="rId2" Type="http://schemas.openxmlformats.org/officeDocument/2006/relationships/slide" Target="../slides/slide2472.xml"/><Relationship Id="rId1" Type="http://schemas.openxmlformats.org/officeDocument/2006/relationships/notesMaster" Target="../notesMasters/notesMaster1.xml"/></Relationships>
</file>

<file path=ppt/notesSlides/_rels/notesSlide513.xml.rels><?xml version="1.0" encoding="UTF-8" standalone="yes"?>
<Relationships xmlns="http://schemas.openxmlformats.org/package/2006/relationships"><Relationship Id="rId2" Type="http://schemas.openxmlformats.org/officeDocument/2006/relationships/slide" Target="../slides/slide2473.xml"/><Relationship Id="rId1" Type="http://schemas.openxmlformats.org/officeDocument/2006/relationships/notesMaster" Target="../notesMasters/notesMaster1.xml"/></Relationships>
</file>

<file path=ppt/notesSlides/_rels/notesSlide514.xml.rels><?xml version="1.0" encoding="UTF-8" standalone="yes"?>
<Relationships xmlns="http://schemas.openxmlformats.org/package/2006/relationships"><Relationship Id="rId2" Type="http://schemas.openxmlformats.org/officeDocument/2006/relationships/slide" Target="../slides/slide2474.xml"/><Relationship Id="rId1" Type="http://schemas.openxmlformats.org/officeDocument/2006/relationships/notesMaster" Target="../notesMasters/notesMaster1.xml"/></Relationships>
</file>

<file path=ppt/notesSlides/_rels/notesSlide515.xml.rels><?xml version="1.0" encoding="UTF-8" standalone="yes"?>
<Relationships xmlns="http://schemas.openxmlformats.org/package/2006/relationships"><Relationship Id="rId2" Type="http://schemas.openxmlformats.org/officeDocument/2006/relationships/slide" Target="../slides/slide2512.xml"/><Relationship Id="rId1" Type="http://schemas.openxmlformats.org/officeDocument/2006/relationships/notesMaster" Target="../notesMasters/notesMaster1.xml"/></Relationships>
</file>

<file path=ppt/notesSlides/_rels/notesSlide516.xml.rels><?xml version="1.0" encoding="UTF-8" standalone="yes"?>
<Relationships xmlns="http://schemas.openxmlformats.org/package/2006/relationships"><Relationship Id="rId2" Type="http://schemas.openxmlformats.org/officeDocument/2006/relationships/slide" Target="../slides/slide2513.xml"/><Relationship Id="rId1" Type="http://schemas.openxmlformats.org/officeDocument/2006/relationships/notesMaster" Target="../notesMasters/notesMaster1.xml"/></Relationships>
</file>

<file path=ppt/notesSlides/_rels/notesSlide517.xml.rels><?xml version="1.0" encoding="UTF-8" standalone="yes"?>
<Relationships xmlns="http://schemas.openxmlformats.org/package/2006/relationships"><Relationship Id="rId2" Type="http://schemas.openxmlformats.org/officeDocument/2006/relationships/slide" Target="../slides/slide2514.xml"/><Relationship Id="rId1" Type="http://schemas.openxmlformats.org/officeDocument/2006/relationships/notesMaster" Target="../notesMasters/notesMaster1.xml"/></Relationships>
</file>

<file path=ppt/notesSlides/_rels/notesSlide518.xml.rels><?xml version="1.0" encoding="UTF-8" standalone="yes"?>
<Relationships xmlns="http://schemas.openxmlformats.org/package/2006/relationships"><Relationship Id="rId2" Type="http://schemas.openxmlformats.org/officeDocument/2006/relationships/slide" Target="../slides/slide2515.xml"/><Relationship Id="rId1" Type="http://schemas.openxmlformats.org/officeDocument/2006/relationships/notesMaster" Target="../notesMasters/notesMaster1.xml"/></Relationships>
</file>

<file path=ppt/notesSlides/_rels/notesSlide519.xml.rels><?xml version="1.0" encoding="UTF-8" standalone="yes"?>
<Relationships xmlns="http://schemas.openxmlformats.org/package/2006/relationships"><Relationship Id="rId2" Type="http://schemas.openxmlformats.org/officeDocument/2006/relationships/slide" Target="../slides/slide251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520.xml.rels><?xml version="1.0" encoding="UTF-8" standalone="yes"?>
<Relationships xmlns="http://schemas.openxmlformats.org/package/2006/relationships"><Relationship Id="rId2" Type="http://schemas.openxmlformats.org/officeDocument/2006/relationships/slide" Target="../slides/slide2517.xml"/><Relationship Id="rId1" Type="http://schemas.openxmlformats.org/officeDocument/2006/relationships/notesMaster" Target="../notesMasters/notesMaster1.xml"/></Relationships>
</file>

<file path=ppt/notesSlides/_rels/notesSlide521.xml.rels><?xml version="1.0" encoding="UTF-8" standalone="yes"?>
<Relationships xmlns="http://schemas.openxmlformats.org/package/2006/relationships"><Relationship Id="rId2" Type="http://schemas.openxmlformats.org/officeDocument/2006/relationships/slide" Target="../slides/slide2519.xml"/><Relationship Id="rId1" Type="http://schemas.openxmlformats.org/officeDocument/2006/relationships/notesMaster" Target="../notesMasters/notesMaster1.xml"/></Relationships>
</file>

<file path=ppt/notesSlides/_rels/notesSlide522.xml.rels><?xml version="1.0" encoding="UTF-8" standalone="yes"?>
<Relationships xmlns="http://schemas.openxmlformats.org/package/2006/relationships"><Relationship Id="rId2" Type="http://schemas.openxmlformats.org/officeDocument/2006/relationships/slide" Target="../slides/slide2520.xml"/><Relationship Id="rId1" Type="http://schemas.openxmlformats.org/officeDocument/2006/relationships/notesMaster" Target="../notesMasters/notesMaster1.xml"/></Relationships>
</file>

<file path=ppt/notesSlides/_rels/notesSlide523.xml.rels><?xml version="1.0" encoding="UTF-8" standalone="yes"?>
<Relationships xmlns="http://schemas.openxmlformats.org/package/2006/relationships"><Relationship Id="rId2" Type="http://schemas.openxmlformats.org/officeDocument/2006/relationships/slide" Target="../slides/slide2521.xml"/><Relationship Id="rId1" Type="http://schemas.openxmlformats.org/officeDocument/2006/relationships/notesMaster" Target="../notesMasters/notesMaster1.xml"/></Relationships>
</file>

<file path=ppt/notesSlides/_rels/notesSlide524.xml.rels><?xml version="1.0" encoding="UTF-8" standalone="yes"?>
<Relationships xmlns="http://schemas.openxmlformats.org/package/2006/relationships"><Relationship Id="rId2" Type="http://schemas.openxmlformats.org/officeDocument/2006/relationships/slide" Target="../slides/slide2522.xml"/><Relationship Id="rId1" Type="http://schemas.openxmlformats.org/officeDocument/2006/relationships/notesMaster" Target="../notesMasters/notesMaster1.xml"/></Relationships>
</file>

<file path=ppt/notesSlides/_rels/notesSlide525.xml.rels><?xml version="1.0" encoding="UTF-8" standalone="yes"?>
<Relationships xmlns="http://schemas.openxmlformats.org/package/2006/relationships"><Relationship Id="rId2" Type="http://schemas.openxmlformats.org/officeDocument/2006/relationships/slide" Target="../slides/slide2523.xml"/><Relationship Id="rId1" Type="http://schemas.openxmlformats.org/officeDocument/2006/relationships/notesMaster" Target="../notesMasters/notesMaster1.xml"/></Relationships>
</file>

<file path=ppt/notesSlides/_rels/notesSlide526.xml.rels><?xml version="1.0" encoding="UTF-8" standalone="yes"?>
<Relationships xmlns="http://schemas.openxmlformats.org/package/2006/relationships"><Relationship Id="rId2" Type="http://schemas.openxmlformats.org/officeDocument/2006/relationships/slide" Target="../slides/slide2524.xml"/><Relationship Id="rId1" Type="http://schemas.openxmlformats.org/officeDocument/2006/relationships/notesMaster" Target="../notesMasters/notesMaster1.xml"/></Relationships>
</file>

<file path=ppt/notesSlides/_rels/notesSlide527.xml.rels><?xml version="1.0" encoding="UTF-8" standalone="yes"?>
<Relationships xmlns="http://schemas.openxmlformats.org/package/2006/relationships"><Relationship Id="rId2" Type="http://schemas.openxmlformats.org/officeDocument/2006/relationships/slide" Target="../slides/slide2525.xml"/><Relationship Id="rId1" Type="http://schemas.openxmlformats.org/officeDocument/2006/relationships/notesMaster" Target="../notesMasters/notesMaster1.xml"/></Relationships>
</file>

<file path=ppt/notesSlides/_rels/notesSlide528.xml.rels><?xml version="1.0" encoding="UTF-8" standalone="yes"?>
<Relationships xmlns="http://schemas.openxmlformats.org/package/2006/relationships"><Relationship Id="rId2" Type="http://schemas.openxmlformats.org/officeDocument/2006/relationships/slide" Target="../slides/slide2526.xml"/><Relationship Id="rId1" Type="http://schemas.openxmlformats.org/officeDocument/2006/relationships/notesMaster" Target="../notesMasters/notesMaster1.xml"/></Relationships>
</file>

<file path=ppt/notesSlides/_rels/notesSlide529.xml.rels><?xml version="1.0" encoding="UTF-8" standalone="yes"?>
<Relationships xmlns="http://schemas.openxmlformats.org/package/2006/relationships"><Relationship Id="rId2" Type="http://schemas.openxmlformats.org/officeDocument/2006/relationships/slide" Target="../slides/slide252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530.xml.rels><?xml version="1.0" encoding="UTF-8" standalone="yes"?>
<Relationships xmlns="http://schemas.openxmlformats.org/package/2006/relationships"><Relationship Id="rId2" Type="http://schemas.openxmlformats.org/officeDocument/2006/relationships/slide" Target="../slides/slide2528.xml"/><Relationship Id="rId1" Type="http://schemas.openxmlformats.org/officeDocument/2006/relationships/notesMaster" Target="../notesMasters/notesMaster1.xml"/></Relationships>
</file>

<file path=ppt/notesSlides/_rels/notesSlide531.xml.rels><?xml version="1.0" encoding="UTF-8" standalone="yes"?>
<Relationships xmlns="http://schemas.openxmlformats.org/package/2006/relationships"><Relationship Id="rId2" Type="http://schemas.openxmlformats.org/officeDocument/2006/relationships/slide" Target="../slides/slide2529.xml"/><Relationship Id="rId1" Type="http://schemas.openxmlformats.org/officeDocument/2006/relationships/notesMaster" Target="../notesMasters/notesMaster1.xml"/></Relationships>
</file>

<file path=ppt/notesSlides/_rels/notesSlide532.xml.rels><?xml version="1.0" encoding="UTF-8" standalone="yes"?>
<Relationships xmlns="http://schemas.openxmlformats.org/package/2006/relationships"><Relationship Id="rId2" Type="http://schemas.openxmlformats.org/officeDocument/2006/relationships/slide" Target="../slides/slide2542.xml"/><Relationship Id="rId1" Type="http://schemas.openxmlformats.org/officeDocument/2006/relationships/notesMaster" Target="../notesMasters/notesMaster1.xml"/></Relationships>
</file>

<file path=ppt/notesSlides/_rels/notesSlide533.xml.rels><?xml version="1.0" encoding="UTF-8" standalone="yes"?>
<Relationships xmlns="http://schemas.openxmlformats.org/package/2006/relationships"><Relationship Id="rId2" Type="http://schemas.openxmlformats.org/officeDocument/2006/relationships/slide" Target="../slides/slide2543.xml"/><Relationship Id="rId1" Type="http://schemas.openxmlformats.org/officeDocument/2006/relationships/notesMaster" Target="../notesMasters/notesMaster1.xml"/></Relationships>
</file>

<file path=ppt/notesSlides/_rels/notesSlide534.xml.rels><?xml version="1.0" encoding="UTF-8" standalone="yes"?>
<Relationships xmlns="http://schemas.openxmlformats.org/package/2006/relationships"><Relationship Id="rId2" Type="http://schemas.openxmlformats.org/officeDocument/2006/relationships/slide" Target="../slides/slide2544.xml"/><Relationship Id="rId1" Type="http://schemas.openxmlformats.org/officeDocument/2006/relationships/notesMaster" Target="../notesMasters/notesMaster1.xml"/></Relationships>
</file>

<file path=ppt/notesSlides/_rels/notesSlide535.xml.rels><?xml version="1.0" encoding="UTF-8" standalone="yes"?>
<Relationships xmlns="http://schemas.openxmlformats.org/package/2006/relationships"><Relationship Id="rId2" Type="http://schemas.openxmlformats.org/officeDocument/2006/relationships/slide" Target="../slides/slide2545.xml"/><Relationship Id="rId1" Type="http://schemas.openxmlformats.org/officeDocument/2006/relationships/notesMaster" Target="../notesMasters/notesMaster1.xml"/></Relationships>
</file>

<file path=ppt/notesSlides/_rels/notesSlide536.xml.rels><?xml version="1.0" encoding="UTF-8" standalone="yes"?>
<Relationships xmlns="http://schemas.openxmlformats.org/package/2006/relationships"><Relationship Id="rId2" Type="http://schemas.openxmlformats.org/officeDocument/2006/relationships/slide" Target="../slides/slide2546.xml"/><Relationship Id="rId1" Type="http://schemas.openxmlformats.org/officeDocument/2006/relationships/notesMaster" Target="../notesMasters/notesMaster1.xml"/></Relationships>
</file>

<file path=ppt/notesSlides/_rels/notesSlide537.xml.rels><?xml version="1.0" encoding="UTF-8" standalone="yes"?>
<Relationships xmlns="http://schemas.openxmlformats.org/package/2006/relationships"><Relationship Id="rId2" Type="http://schemas.openxmlformats.org/officeDocument/2006/relationships/slide" Target="../slides/slide2547.xml"/><Relationship Id="rId1" Type="http://schemas.openxmlformats.org/officeDocument/2006/relationships/notesMaster" Target="../notesMasters/notesMaster1.xml"/></Relationships>
</file>

<file path=ppt/notesSlides/_rels/notesSlide538.xml.rels><?xml version="1.0" encoding="UTF-8" standalone="yes"?>
<Relationships xmlns="http://schemas.openxmlformats.org/package/2006/relationships"><Relationship Id="rId2" Type="http://schemas.openxmlformats.org/officeDocument/2006/relationships/slide" Target="../slides/slide2548.xml"/><Relationship Id="rId1" Type="http://schemas.openxmlformats.org/officeDocument/2006/relationships/notesMaster" Target="../notesMasters/notesMaster1.xml"/></Relationships>
</file>

<file path=ppt/notesSlides/_rels/notesSlide539.xml.rels><?xml version="1.0" encoding="UTF-8" standalone="yes"?>
<Relationships xmlns="http://schemas.openxmlformats.org/package/2006/relationships"><Relationship Id="rId2" Type="http://schemas.openxmlformats.org/officeDocument/2006/relationships/slide" Target="../slides/slide254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540.xml.rels><?xml version="1.0" encoding="UTF-8" standalone="yes"?>
<Relationships xmlns="http://schemas.openxmlformats.org/package/2006/relationships"><Relationship Id="rId2" Type="http://schemas.openxmlformats.org/officeDocument/2006/relationships/slide" Target="../slides/slide2550.xml"/><Relationship Id="rId1" Type="http://schemas.openxmlformats.org/officeDocument/2006/relationships/notesMaster" Target="../notesMasters/notesMaster1.xml"/></Relationships>
</file>

<file path=ppt/notesSlides/_rels/notesSlide541.xml.rels><?xml version="1.0" encoding="UTF-8" standalone="yes"?>
<Relationships xmlns="http://schemas.openxmlformats.org/package/2006/relationships"><Relationship Id="rId2" Type="http://schemas.openxmlformats.org/officeDocument/2006/relationships/slide" Target="../slides/slide2560.xml"/><Relationship Id="rId1" Type="http://schemas.openxmlformats.org/officeDocument/2006/relationships/notesMaster" Target="../notesMasters/notesMaster1.xml"/></Relationships>
</file>

<file path=ppt/notesSlides/_rels/notesSlide542.xml.rels><?xml version="1.0" encoding="UTF-8" standalone="yes"?>
<Relationships xmlns="http://schemas.openxmlformats.org/package/2006/relationships"><Relationship Id="rId2" Type="http://schemas.openxmlformats.org/officeDocument/2006/relationships/slide" Target="../slides/slide2561.xml"/><Relationship Id="rId1" Type="http://schemas.openxmlformats.org/officeDocument/2006/relationships/notesMaster" Target="../notesMasters/notesMaster1.xml"/></Relationships>
</file>

<file path=ppt/notesSlides/_rels/notesSlide543.xml.rels><?xml version="1.0" encoding="UTF-8" standalone="yes"?>
<Relationships xmlns="http://schemas.openxmlformats.org/package/2006/relationships"><Relationship Id="rId2" Type="http://schemas.openxmlformats.org/officeDocument/2006/relationships/slide" Target="../slides/slide2562.xml"/><Relationship Id="rId1" Type="http://schemas.openxmlformats.org/officeDocument/2006/relationships/notesMaster" Target="../notesMasters/notesMaster1.xml"/></Relationships>
</file>

<file path=ppt/notesSlides/_rels/notesSlide544.xml.rels><?xml version="1.0" encoding="UTF-8" standalone="yes"?>
<Relationships xmlns="http://schemas.openxmlformats.org/package/2006/relationships"><Relationship Id="rId2" Type="http://schemas.openxmlformats.org/officeDocument/2006/relationships/slide" Target="../slides/slide2563.xml"/><Relationship Id="rId1" Type="http://schemas.openxmlformats.org/officeDocument/2006/relationships/notesMaster" Target="../notesMasters/notesMaster1.xml"/></Relationships>
</file>

<file path=ppt/notesSlides/_rels/notesSlide545.xml.rels><?xml version="1.0" encoding="UTF-8" standalone="yes"?>
<Relationships xmlns="http://schemas.openxmlformats.org/package/2006/relationships"><Relationship Id="rId2" Type="http://schemas.openxmlformats.org/officeDocument/2006/relationships/slide" Target="../slides/slide2565.xml"/><Relationship Id="rId1" Type="http://schemas.openxmlformats.org/officeDocument/2006/relationships/notesMaster" Target="../notesMasters/notesMaster1.xml"/></Relationships>
</file>

<file path=ppt/notesSlides/_rels/notesSlide546.xml.rels><?xml version="1.0" encoding="UTF-8" standalone="yes"?>
<Relationships xmlns="http://schemas.openxmlformats.org/package/2006/relationships"><Relationship Id="rId2" Type="http://schemas.openxmlformats.org/officeDocument/2006/relationships/slide" Target="../slides/slide2566.xml"/><Relationship Id="rId1" Type="http://schemas.openxmlformats.org/officeDocument/2006/relationships/notesMaster" Target="../notesMasters/notesMaster1.xml"/></Relationships>
</file>

<file path=ppt/notesSlides/_rels/notesSlide547.xml.rels><?xml version="1.0" encoding="UTF-8" standalone="yes"?>
<Relationships xmlns="http://schemas.openxmlformats.org/package/2006/relationships"><Relationship Id="rId2" Type="http://schemas.openxmlformats.org/officeDocument/2006/relationships/slide" Target="../slides/slide2567.xml"/><Relationship Id="rId1" Type="http://schemas.openxmlformats.org/officeDocument/2006/relationships/notesMaster" Target="../notesMasters/notesMaster1.xml"/></Relationships>
</file>

<file path=ppt/notesSlides/_rels/notesSlide548.xml.rels><?xml version="1.0" encoding="UTF-8" standalone="yes"?>
<Relationships xmlns="http://schemas.openxmlformats.org/package/2006/relationships"><Relationship Id="rId2" Type="http://schemas.openxmlformats.org/officeDocument/2006/relationships/slide" Target="../slides/slide2568.xml"/><Relationship Id="rId1" Type="http://schemas.openxmlformats.org/officeDocument/2006/relationships/notesMaster" Target="../notesMasters/notesMaster1.xml"/></Relationships>
</file>

<file path=ppt/notesSlides/_rels/notesSlide549.xml.rels><?xml version="1.0" encoding="UTF-8" standalone="yes"?>
<Relationships xmlns="http://schemas.openxmlformats.org/package/2006/relationships"><Relationship Id="rId2" Type="http://schemas.openxmlformats.org/officeDocument/2006/relationships/slide" Target="../slides/slide256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550.xml.rels><?xml version="1.0" encoding="UTF-8" standalone="yes"?>
<Relationships xmlns="http://schemas.openxmlformats.org/package/2006/relationships"><Relationship Id="rId2" Type="http://schemas.openxmlformats.org/officeDocument/2006/relationships/slide" Target="../slides/slide2582.xml"/><Relationship Id="rId1" Type="http://schemas.openxmlformats.org/officeDocument/2006/relationships/notesMaster" Target="../notesMasters/notesMaster1.xml"/></Relationships>
</file>

<file path=ppt/notesSlides/_rels/notesSlide551.xml.rels><?xml version="1.0" encoding="UTF-8" standalone="yes"?>
<Relationships xmlns="http://schemas.openxmlformats.org/package/2006/relationships"><Relationship Id="rId2" Type="http://schemas.openxmlformats.org/officeDocument/2006/relationships/slide" Target="../slides/slide2583.xml"/><Relationship Id="rId1" Type="http://schemas.openxmlformats.org/officeDocument/2006/relationships/notesMaster" Target="../notesMasters/notesMaster1.xml"/></Relationships>
</file>

<file path=ppt/notesSlides/_rels/notesSlide552.xml.rels><?xml version="1.0" encoding="UTF-8" standalone="yes"?>
<Relationships xmlns="http://schemas.openxmlformats.org/package/2006/relationships"><Relationship Id="rId2" Type="http://schemas.openxmlformats.org/officeDocument/2006/relationships/slide" Target="../slides/slide2584.xml"/><Relationship Id="rId1" Type="http://schemas.openxmlformats.org/officeDocument/2006/relationships/notesMaster" Target="../notesMasters/notesMaster1.xml"/></Relationships>
</file>

<file path=ppt/notesSlides/_rels/notesSlide553.xml.rels><?xml version="1.0" encoding="UTF-8" standalone="yes"?>
<Relationships xmlns="http://schemas.openxmlformats.org/package/2006/relationships"><Relationship Id="rId2" Type="http://schemas.openxmlformats.org/officeDocument/2006/relationships/slide" Target="../slides/slide2585.xml"/><Relationship Id="rId1" Type="http://schemas.openxmlformats.org/officeDocument/2006/relationships/notesMaster" Target="../notesMasters/notesMaster1.xml"/></Relationships>
</file>

<file path=ppt/notesSlides/_rels/notesSlide554.xml.rels><?xml version="1.0" encoding="UTF-8" standalone="yes"?>
<Relationships xmlns="http://schemas.openxmlformats.org/package/2006/relationships"><Relationship Id="rId2" Type="http://schemas.openxmlformats.org/officeDocument/2006/relationships/slide" Target="../slides/slide2586.xml"/><Relationship Id="rId1" Type="http://schemas.openxmlformats.org/officeDocument/2006/relationships/notesMaster" Target="../notesMasters/notesMaster1.xml"/></Relationships>
</file>

<file path=ppt/notesSlides/_rels/notesSlide555.xml.rels><?xml version="1.0" encoding="UTF-8" standalone="yes"?>
<Relationships xmlns="http://schemas.openxmlformats.org/package/2006/relationships"><Relationship Id="rId2" Type="http://schemas.openxmlformats.org/officeDocument/2006/relationships/slide" Target="../slides/slide2587.xml"/><Relationship Id="rId1" Type="http://schemas.openxmlformats.org/officeDocument/2006/relationships/notesMaster" Target="../notesMasters/notesMaster1.xml"/></Relationships>
</file>

<file path=ppt/notesSlides/_rels/notesSlide556.xml.rels><?xml version="1.0" encoding="UTF-8" standalone="yes"?>
<Relationships xmlns="http://schemas.openxmlformats.org/package/2006/relationships"><Relationship Id="rId2" Type="http://schemas.openxmlformats.org/officeDocument/2006/relationships/slide" Target="../slides/slide2588.xml"/><Relationship Id="rId1" Type="http://schemas.openxmlformats.org/officeDocument/2006/relationships/notesMaster" Target="../notesMasters/notesMaster1.xml"/></Relationships>
</file>

<file path=ppt/notesSlides/_rels/notesSlide557.xml.rels><?xml version="1.0" encoding="UTF-8" standalone="yes"?>
<Relationships xmlns="http://schemas.openxmlformats.org/package/2006/relationships"><Relationship Id="rId2" Type="http://schemas.openxmlformats.org/officeDocument/2006/relationships/slide" Target="../slides/slide2589.xml"/><Relationship Id="rId1" Type="http://schemas.openxmlformats.org/officeDocument/2006/relationships/notesMaster" Target="../notesMasters/notesMaster1.xml"/></Relationships>
</file>

<file path=ppt/notesSlides/_rels/notesSlide558.xml.rels><?xml version="1.0" encoding="UTF-8" standalone="yes"?>
<Relationships xmlns="http://schemas.openxmlformats.org/package/2006/relationships"><Relationship Id="rId2" Type="http://schemas.openxmlformats.org/officeDocument/2006/relationships/slide" Target="../slides/slide2591.xml"/><Relationship Id="rId1" Type="http://schemas.openxmlformats.org/officeDocument/2006/relationships/notesMaster" Target="../notesMasters/notesMaster1.xml"/></Relationships>
</file>

<file path=ppt/notesSlides/_rels/notesSlide559.xml.rels><?xml version="1.0" encoding="UTF-8" standalone="yes"?>
<Relationships xmlns="http://schemas.openxmlformats.org/package/2006/relationships"><Relationship Id="rId2" Type="http://schemas.openxmlformats.org/officeDocument/2006/relationships/slide" Target="../slides/slide259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560.xml.rels><?xml version="1.0" encoding="UTF-8" standalone="yes"?>
<Relationships xmlns="http://schemas.openxmlformats.org/package/2006/relationships"><Relationship Id="rId2" Type="http://schemas.openxmlformats.org/officeDocument/2006/relationships/slide" Target="../slides/slide2593.xml"/><Relationship Id="rId1" Type="http://schemas.openxmlformats.org/officeDocument/2006/relationships/notesMaster" Target="../notesMasters/notesMaster1.xml"/></Relationships>
</file>

<file path=ppt/notesSlides/_rels/notesSlide561.xml.rels><?xml version="1.0" encoding="UTF-8" standalone="yes"?>
<Relationships xmlns="http://schemas.openxmlformats.org/package/2006/relationships"><Relationship Id="rId2" Type="http://schemas.openxmlformats.org/officeDocument/2006/relationships/slide" Target="../slides/slide2594.xml"/><Relationship Id="rId1" Type="http://schemas.openxmlformats.org/officeDocument/2006/relationships/notesMaster" Target="../notesMasters/notesMaster1.xml"/></Relationships>
</file>

<file path=ppt/notesSlides/_rels/notesSlide562.xml.rels><?xml version="1.0" encoding="UTF-8" standalone="yes"?>
<Relationships xmlns="http://schemas.openxmlformats.org/package/2006/relationships"><Relationship Id="rId2" Type="http://schemas.openxmlformats.org/officeDocument/2006/relationships/slide" Target="../slides/slide2595.xml"/><Relationship Id="rId1" Type="http://schemas.openxmlformats.org/officeDocument/2006/relationships/notesMaster" Target="../notesMasters/notesMaster1.xml"/></Relationships>
</file>

<file path=ppt/notesSlides/_rels/notesSlide563.xml.rels><?xml version="1.0" encoding="UTF-8" standalone="yes"?>
<Relationships xmlns="http://schemas.openxmlformats.org/package/2006/relationships"><Relationship Id="rId2" Type="http://schemas.openxmlformats.org/officeDocument/2006/relationships/slide" Target="../slides/slide2596.xml"/><Relationship Id="rId1" Type="http://schemas.openxmlformats.org/officeDocument/2006/relationships/notesMaster" Target="../notesMasters/notesMaster1.xml"/></Relationships>
</file>

<file path=ppt/notesSlides/_rels/notesSlide564.xml.rels><?xml version="1.0" encoding="UTF-8" standalone="yes"?>
<Relationships xmlns="http://schemas.openxmlformats.org/package/2006/relationships"><Relationship Id="rId2" Type="http://schemas.openxmlformats.org/officeDocument/2006/relationships/slide" Target="../slides/slide2614.xml"/><Relationship Id="rId1" Type="http://schemas.openxmlformats.org/officeDocument/2006/relationships/notesMaster" Target="../notesMasters/notesMaster1.xml"/></Relationships>
</file>

<file path=ppt/notesSlides/_rels/notesSlide565.xml.rels><?xml version="1.0" encoding="UTF-8" standalone="yes"?>
<Relationships xmlns="http://schemas.openxmlformats.org/package/2006/relationships"><Relationship Id="rId2" Type="http://schemas.openxmlformats.org/officeDocument/2006/relationships/slide" Target="../slides/slide2615.xml"/><Relationship Id="rId1" Type="http://schemas.openxmlformats.org/officeDocument/2006/relationships/notesMaster" Target="../notesMasters/notesMaster1.xml"/></Relationships>
</file>

<file path=ppt/notesSlides/_rels/notesSlide566.xml.rels><?xml version="1.0" encoding="UTF-8" standalone="yes"?>
<Relationships xmlns="http://schemas.openxmlformats.org/package/2006/relationships"><Relationship Id="rId2" Type="http://schemas.openxmlformats.org/officeDocument/2006/relationships/slide" Target="../slides/slide2616.xml"/><Relationship Id="rId1" Type="http://schemas.openxmlformats.org/officeDocument/2006/relationships/notesMaster" Target="../notesMasters/notesMaster1.xml"/></Relationships>
</file>

<file path=ppt/notesSlides/_rels/notesSlide567.xml.rels><?xml version="1.0" encoding="UTF-8" standalone="yes"?>
<Relationships xmlns="http://schemas.openxmlformats.org/package/2006/relationships"><Relationship Id="rId2" Type="http://schemas.openxmlformats.org/officeDocument/2006/relationships/slide" Target="../slides/slide2617.xml"/><Relationship Id="rId1" Type="http://schemas.openxmlformats.org/officeDocument/2006/relationships/notesMaster" Target="../notesMasters/notesMaster1.xml"/></Relationships>
</file>

<file path=ppt/notesSlides/_rels/notesSlide568.xml.rels><?xml version="1.0" encoding="UTF-8" standalone="yes"?>
<Relationships xmlns="http://schemas.openxmlformats.org/package/2006/relationships"><Relationship Id="rId2" Type="http://schemas.openxmlformats.org/officeDocument/2006/relationships/slide" Target="../slides/slide2618.xml"/><Relationship Id="rId1" Type="http://schemas.openxmlformats.org/officeDocument/2006/relationships/notesMaster" Target="../notesMasters/notesMaster1.xml"/></Relationships>
</file>

<file path=ppt/notesSlides/_rels/notesSlide569.xml.rels><?xml version="1.0" encoding="UTF-8" standalone="yes"?>
<Relationships xmlns="http://schemas.openxmlformats.org/package/2006/relationships"><Relationship Id="rId2" Type="http://schemas.openxmlformats.org/officeDocument/2006/relationships/slide" Target="../slides/slide261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570.xml.rels><?xml version="1.0" encoding="UTF-8" standalone="yes"?>
<Relationships xmlns="http://schemas.openxmlformats.org/package/2006/relationships"><Relationship Id="rId2" Type="http://schemas.openxmlformats.org/officeDocument/2006/relationships/slide" Target="../slides/slide2620.xml"/><Relationship Id="rId1" Type="http://schemas.openxmlformats.org/officeDocument/2006/relationships/notesMaster" Target="../notesMasters/notesMaster1.xml"/></Relationships>
</file>

<file path=ppt/notesSlides/_rels/notesSlide571.xml.rels><?xml version="1.0" encoding="UTF-8" standalone="yes"?>
<Relationships xmlns="http://schemas.openxmlformats.org/package/2006/relationships"><Relationship Id="rId2" Type="http://schemas.openxmlformats.org/officeDocument/2006/relationships/slide" Target="../slides/slide2621.xml"/><Relationship Id="rId1" Type="http://schemas.openxmlformats.org/officeDocument/2006/relationships/notesMaster" Target="../notesMasters/notesMaster1.xml"/></Relationships>
</file>

<file path=ppt/notesSlides/_rels/notesSlide572.xml.rels><?xml version="1.0" encoding="UTF-8" standalone="yes"?>
<Relationships xmlns="http://schemas.openxmlformats.org/package/2006/relationships"><Relationship Id="rId2" Type="http://schemas.openxmlformats.org/officeDocument/2006/relationships/slide" Target="../slides/slide2622.xml"/><Relationship Id="rId1" Type="http://schemas.openxmlformats.org/officeDocument/2006/relationships/notesMaster" Target="../notesMasters/notesMaster1.xml"/></Relationships>
</file>

<file path=ppt/notesSlides/_rels/notesSlide573.xml.rels><?xml version="1.0" encoding="UTF-8" standalone="yes"?>
<Relationships xmlns="http://schemas.openxmlformats.org/package/2006/relationships"><Relationship Id="rId2" Type="http://schemas.openxmlformats.org/officeDocument/2006/relationships/slide" Target="../slides/slide2623.xml"/><Relationship Id="rId1" Type="http://schemas.openxmlformats.org/officeDocument/2006/relationships/notesMaster" Target="../notesMasters/notesMaster1.xml"/></Relationships>
</file>

<file path=ppt/notesSlides/_rels/notesSlide574.xml.rels><?xml version="1.0" encoding="UTF-8" standalone="yes"?>
<Relationships xmlns="http://schemas.openxmlformats.org/package/2006/relationships"><Relationship Id="rId2" Type="http://schemas.openxmlformats.org/officeDocument/2006/relationships/slide" Target="../slides/slide2625.xml"/><Relationship Id="rId1" Type="http://schemas.openxmlformats.org/officeDocument/2006/relationships/notesMaster" Target="../notesMasters/notesMaster1.xml"/></Relationships>
</file>

<file path=ppt/notesSlides/_rels/notesSlide575.xml.rels><?xml version="1.0" encoding="UTF-8" standalone="yes"?>
<Relationships xmlns="http://schemas.openxmlformats.org/package/2006/relationships"><Relationship Id="rId2" Type="http://schemas.openxmlformats.org/officeDocument/2006/relationships/slide" Target="../slides/slide2626.xml"/><Relationship Id="rId1" Type="http://schemas.openxmlformats.org/officeDocument/2006/relationships/notesMaster" Target="../notesMasters/notesMaster1.xml"/></Relationships>
</file>

<file path=ppt/notesSlides/_rels/notesSlide576.xml.rels><?xml version="1.0" encoding="UTF-8" standalone="yes"?>
<Relationships xmlns="http://schemas.openxmlformats.org/package/2006/relationships"><Relationship Id="rId2" Type="http://schemas.openxmlformats.org/officeDocument/2006/relationships/slide" Target="../slides/slide2627.xml"/><Relationship Id="rId1" Type="http://schemas.openxmlformats.org/officeDocument/2006/relationships/notesMaster" Target="../notesMasters/notesMaster1.xml"/></Relationships>
</file>

<file path=ppt/notesSlides/_rels/notesSlide577.xml.rels><?xml version="1.0" encoding="UTF-8" standalone="yes"?>
<Relationships xmlns="http://schemas.openxmlformats.org/package/2006/relationships"><Relationship Id="rId2" Type="http://schemas.openxmlformats.org/officeDocument/2006/relationships/slide" Target="../slides/slide2628.xml"/><Relationship Id="rId1" Type="http://schemas.openxmlformats.org/officeDocument/2006/relationships/notesMaster" Target="../notesMasters/notesMaster1.xml"/></Relationships>
</file>

<file path=ppt/notesSlides/_rels/notesSlide578.xml.rels><?xml version="1.0" encoding="UTF-8" standalone="yes"?>
<Relationships xmlns="http://schemas.openxmlformats.org/package/2006/relationships"><Relationship Id="rId2" Type="http://schemas.openxmlformats.org/officeDocument/2006/relationships/slide" Target="../slides/slide2666.xml"/><Relationship Id="rId1" Type="http://schemas.openxmlformats.org/officeDocument/2006/relationships/notesMaster" Target="../notesMasters/notesMaster1.xml"/></Relationships>
</file>

<file path=ppt/notesSlides/_rels/notesSlide579.xml.rels><?xml version="1.0" encoding="UTF-8" standalone="yes"?>
<Relationships xmlns="http://schemas.openxmlformats.org/package/2006/relationships"><Relationship Id="rId2" Type="http://schemas.openxmlformats.org/officeDocument/2006/relationships/slide" Target="../slides/slide266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580.xml.rels><?xml version="1.0" encoding="UTF-8" standalone="yes"?>
<Relationships xmlns="http://schemas.openxmlformats.org/package/2006/relationships"><Relationship Id="rId2" Type="http://schemas.openxmlformats.org/officeDocument/2006/relationships/slide" Target="../slides/slide2668.xml"/><Relationship Id="rId1" Type="http://schemas.openxmlformats.org/officeDocument/2006/relationships/notesMaster" Target="../notesMasters/notesMaster1.xml"/></Relationships>
</file>

<file path=ppt/notesSlides/_rels/notesSlide581.xml.rels><?xml version="1.0" encoding="UTF-8" standalone="yes"?>
<Relationships xmlns="http://schemas.openxmlformats.org/package/2006/relationships"><Relationship Id="rId2" Type="http://schemas.openxmlformats.org/officeDocument/2006/relationships/slide" Target="../slides/slide2669.xml"/><Relationship Id="rId1" Type="http://schemas.openxmlformats.org/officeDocument/2006/relationships/notesMaster" Target="../notesMasters/notesMaster1.xml"/></Relationships>
</file>

<file path=ppt/notesSlides/_rels/notesSlide582.xml.rels><?xml version="1.0" encoding="UTF-8" standalone="yes"?>
<Relationships xmlns="http://schemas.openxmlformats.org/package/2006/relationships"><Relationship Id="rId2" Type="http://schemas.openxmlformats.org/officeDocument/2006/relationships/slide" Target="../slides/slide2671.xml"/><Relationship Id="rId1" Type="http://schemas.openxmlformats.org/officeDocument/2006/relationships/notesMaster" Target="../notesMasters/notesMaster1.xml"/></Relationships>
</file>

<file path=ppt/notesSlides/_rels/notesSlide583.xml.rels><?xml version="1.0" encoding="UTF-8" standalone="yes"?>
<Relationships xmlns="http://schemas.openxmlformats.org/package/2006/relationships"><Relationship Id="rId2" Type="http://schemas.openxmlformats.org/officeDocument/2006/relationships/slide" Target="../slides/slide2672.xml"/><Relationship Id="rId1" Type="http://schemas.openxmlformats.org/officeDocument/2006/relationships/notesMaster" Target="../notesMasters/notesMaster1.xml"/></Relationships>
</file>

<file path=ppt/notesSlides/_rels/notesSlide584.xml.rels><?xml version="1.0" encoding="UTF-8" standalone="yes"?>
<Relationships xmlns="http://schemas.openxmlformats.org/package/2006/relationships"><Relationship Id="rId2" Type="http://schemas.openxmlformats.org/officeDocument/2006/relationships/slide" Target="../slides/slide2673.xml"/><Relationship Id="rId1" Type="http://schemas.openxmlformats.org/officeDocument/2006/relationships/notesMaster" Target="../notesMasters/notesMaster1.xml"/></Relationships>
</file>

<file path=ppt/notesSlides/_rels/notesSlide585.xml.rels><?xml version="1.0" encoding="UTF-8" standalone="yes"?>
<Relationships xmlns="http://schemas.openxmlformats.org/package/2006/relationships"><Relationship Id="rId2" Type="http://schemas.openxmlformats.org/officeDocument/2006/relationships/slide" Target="../slides/slide2674.xml"/><Relationship Id="rId1" Type="http://schemas.openxmlformats.org/officeDocument/2006/relationships/notesMaster" Target="../notesMasters/notesMaster1.xml"/></Relationships>
</file>

<file path=ppt/notesSlides/_rels/notesSlide586.xml.rels><?xml version="1.0" encoding="UTF-8" standalone="yes"?>
<Relationships xmlns="http://schemas.openxmlformats.org/package/2006/relationships"><Relationship Id="rId2" Type="http://schemas.openxmlformats.org/officeDocument/2006/relationships/slide" Target="../slides/slide2675.xml"/><Relationship Id="rId1" Type="http://schemas.openxmlformats.org/officeDocument/2006/relationships/notesMaster" Target="../notesMasters/notesMaster1.xml"/></Relationships>
</file>

<file path=ppt/notesSlides/_rels/notesSlide587.xml.rels><?xml version="1.0" encoding="UTF-8" standalone="yes"?>
<Relationships xmlns="http://schemas.openxmlformats.org/package/2006/relationships"><Relationship Id="rId2" Type="http://schemas.openxmlformats.org/officeDocument/2006/relationships/slide" Target="../slides/slide2676.xml"/><Relationship Id="rId1" Type="http://schemas.openxmlformats.org/officeDocument/2006/relationships/notesMaster" Target="../notesMasters/notesMaster1.xml"/></Relationships>
</file>

<file path=ppt/notesSlides/_rels/notesSlide588.xml.rels><?xml version="1.0" encoding="UTF-8" standalone="yes"?>
<Relationships xmlns="http://schemas.openxmlformats.org/package/2006/relationships"><Relationship Id="rId2" Type="http://schemas.openxmlformats.org/officeDocument/2006/relationships/slide" Target="../slides/slide2678.xml"/><Relationship Id="rId1" Type="http://schemas.openxmlformats.org/officeDocument/2006/relationships/notesMaster" Target="../notesMasters/notesMaster1.xml"/></Relationships>
</file>

<file path=ppt/notesSlides/_rels/notesSlide589.xml.rels><?xml version="1.0" encoding="UTF-8" standalone="yes"?>
<Relationships xmlns="http://schemas.openxmlformats.org/package/2006/relationships"><Relationship Id="rId2" Type="http://schemas.openxmlformats.org/officeDocument/2006/relationships/slide" Target="../slides/slide267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590.xml.rels><?xml version="1.0" encoding="UTF-8" standalone="yes"?>
<Relationships xmlns="http://schemas.openxmlformats.org/package/2006/relationships"><Relationship Id="rId2" Type="http://schemas.openxmlformats.org/officeDocument/2006/relationships/slide" Target="../slides/slide2680.xml"/><Relationship Id="rId1" Type="http://schemas.openxmlformats.org/officeDocument/2006/relationships/notesMaster" Target="../notesMasters/notesMaster1.xml"/></Relationships>
</file>

<file path=ppt/notesSlides/_rels/notesSlide591.xml.rels><?xml version="1.0" encoding="UTF-8" standalone="yes"?>
<Relationships xmlns="http://schemas.openxmlformats.org/package/2006/relationships"><Relationship Id="rId2" Type="http://schemas.openxmlformats.org/officeDocument/2006/relationships/slide" Target="../slides/slide2681.xml"/><Relationship Id="rId1" Type="http://schemas.openxmlformats.org/officeDocument/2006/relationships/notesMaster" Target="../notesMasters/notesMaster1.xml"/></Relationships>
</file>

<file path=ppt/notesSlides/_rels/notesSlide592.xml.rels><?xml version="1.0" encoding="UTF-8" standalone="yes"?>
<Relationships xmlns="http://schemas.openxmlformats.org/package/2006/relationships"><Relationship Id="rId2" Type="http://schemas.openxmlformats.org/officeDocument/2006/relationships/slide" Target="../slides/slide2682.xml"/><Relationship Id="rId1" Type="http://schemas.openxmlformats.org/officeDocument/2006/relationships/notesMaster" Target="../notesMasters/notesMaster1.xml"/></Relationships>
</file>

<file path=ppt/notesSlides/_rels/notesSlide593.xml.rels><?xml version="1.0" encoding="UTF-8" standalone="yes"?>
<Relationships xmlns="http://schemas.openxmlformats.org/package/2006/relationships"><Relationship Id="rId2" Type="http://schemas.openxmlformats.org/officeDocument/2006/relationships/slide" Target="../slides/slide2683.xml"/><Relationship Id="rId1" Type="http://schemas.openxmlformats.org/officeDocument/2006/relationships/notesMaster" Target="../notesMasters/notesMaster1.xml"/></Relationships>
</file>

<file path=ppt/notesSlides/_rels/notesSlide594.xml.rels><?xml version="1.0" encoding="UTF-8" standalone="yes"?>
<Relationships xmlns="http://schemas.openxmlformats.org/package/2006/relationships"><Relationship Id="rId2" Type="http://schemas.openxmlformats.org/officeDocument/2006/relationships/slide" Target="../slides/slide2684.xml"/><Relationship Id="rId1" Type="http://schemas.openxmlformats.org/officeDocument/2006/relationships/notesMaster" Target="../notesMasters/notesMaster1.xml"/></Relationships>
</file>

<file path=ppt/notesSlides/_rels/notesSlide595.xml.rels><?xml version="1.0" encoding="UTF-8" standalone="yes"?>
<Relationships xmlns="http://schemas.openxmlformats.org/package/2006/relationships"><Relationship Id="rId2" Type="http://schemas.openxmlformats.org/officeDocument/2006/relationships/slide" Target="../slides/slide2685.xml"/><Relationship Id="rId1" Type="http://schemas.openxmlformats.org/officeDocument/2006/relationships/notesMaster" Target="../notesMasters/notesMaster1.xml"/></Relationships>
</file>

<file path=ppt/notesSlides/_rels/notesSlide596.xml.rels><?xml version="1.0" encoding="UTF-8" standalone="yes"?>
<Relationships xmlns="http://schemas.openxmlformats.org/package/2006/relationships"><Relationship Id="rId2" Type="http://schemas.openxmlformats.org/officeDocument/2006/relationships/slide" Target="../slides/slide2686.xml"/><Relationship Id="rId1" Type="http://schemas.openxmlformats.org/officeDocument/2006/relationships/notesMaster" Target="../notesMasters/notesMaster1.xml"/></Relationships>
</file>

<file path=ppt/notesSlides/_rels/notesSlide597.xml.rels><?xml version="1.0" encoding="UTF-8" standalone="yes"?>
<Relationships xmlns="http://schemas.openxmlformats.org/package/2006/relationships"><Relationship Id="rId2" Type="http://schemas.openxmlformats.org/officeDocument/2006/relationships/slide" Target="../slides/slide2687.xml"/><Relationship Id="rId1" Type="http://schemas.openxmlformats.org/officeDocument/2006/relationships/notesMaster" Target="../notesMasters/notesMaster1.xml"/></Relationships>
</file>

<file path=ppt/notesSlides/_rels/notesSlide598.xml.rels><?xml version="1.0" encoding="UTF-8" standalone="yes"?>
<Relationships xmlns="http://schemas.openxmlformats.org/package/2006/relationships"><Relationship Id="rId2" Type="http://schemas.openxmlformats.org/officeDocument/2006/relationships/slide" Target="../slides/slide2689.xml"/><Relationship Id="rId1" Type="http://schemas.openxmlformats.org/officeDocument/2006/relationships/notesMaster" Target="../notesMasters/notesMaster1.xml"/></Relationships>
</file>

<file path=ppt/notesSlides/_rels/notesSlide599.xml.rels><?xml version="1.0" encoding="UTF-8" standalone="yes"?>
<Relationships xmlns="http://schemas.openxmlformats.org/package/2006/relationships"><Relationship Id="rId2" Type="http://schemas.openxmlformats.org/officeDocument/2006/relationships/slide" Target="../slides/slide269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600.xml.rels><?xml version="1.0" encoding="UTF-8" standalone="yes"?>
<Relationships xmlns="http://schemas.openxmlformats.org/package/2006/relationships"><Relationship Id="rId2" Type="http://schemas.openxmlformats.org/officeDocument/2006/relationships/slide" Target="../slides/slide2691.xml"/><Relationship Id="rId1" Type="http://schemas.openxmlformats.org/officeDocument/2006/relationships/notesMaster" Target="../notesMasters/notesMaster1.xml"/></Relationships>
</file>

<file path=ppt/notesSlides/_rels/notesSlide601.xml.rels><?xml version="1.0" encoding="UTF-8" standalone="yes"?>
<Relationships xmlns="http://schemas.openxmlformats.org/package/2006/relationships"><Relationship Id="rId2" Type="http://schemas.openxmlformats.org/officeDocument/2006/relationships/slide" Target="../slides/slide2692.xml"/><Relationship Id="rId1" Type="http://schemas.openxmlformats.org/officeDocument/2006/relationships/notesMaster" Target="../notesMasters/notesMaster1.xml"/></Relationships>
</file>

<file path=ppt/notesSlides/_rels/notesSlide602.xml.rels><?xml version="1.0" encoding="UTF-8" standalone="yes"?>
<Relationships xmlns="http://schemas.openxmlformats.org/package/2006/relationships"><Relationship Id="rId2" Type="http://schemas.openxmlformats.org/officeDocument/2006/relationships/slide" Target="../slides/slide2693.xml"/><Relationship Id="rId1" Type="http://schemas.openxmlformats.org/officeDocument/2006/relationships/notesMaster" Target="../notesMasters/notesMaster1.xml"/></Relationships>
</file>

<file path=ppt/notesSlides/_rels/notesSlide603.xml.rels><?xml version="1.0" encoding="UTF-8" standalone="yes"?>
<Relationships xmlns="http://schemas.openxmlformats.org/package/2006/relationships"><Relationship Id="rId2" Type="http://schemas.openxmlformats.org/officeDocument/2006/relationships/slide" Target="../slides/slide2694.xml"/><Relationship Id="rId1" Type="http://schemas.openxmlformats.org/officeDocument/2006/relationships/notesMaster" Target="../notesMasters/notesMaster1.xml"/></Relationships>
</file>

<file path=ppt/notesSlides/_rels/notesSlide604.xml.rels><?xml version="1.0" encoding="UTF-8" standalone="yes"?>
<Relationships xmlns="http://schemas.openxmlformats.org/package/2006/relationships"><Relationship Id="rId2" Type="http://schemas.openxmlformats.org/officeDocument/2006/relationships/slide" Target="../slides/slide2696.xml"/><Relationship Id="rId1" Type="http://schemas.openxmlformats.org/officeDocument/2006/relationships/notesMaster" Target="../notesMasters/notesMaster1.xml"/></Relationships>
</file>

<file path=ppt/notesSlides/_rels/notesSlide605.xml.rels><?xml version="1.0" encoding="UTF-8" standalone="yes"?>
<Relationships xmlns="http://schemas.openxmlformats.org/package/2006/relationships"><Relationship Id="rId2" Type="http://schemas.openxmlformats.org/officeDocument/2006/relationships/slide" Target="../slides/slide2697.xml"/><Relationship Id="rId1" Type="http://schemas.openxmlformats.org/officeDocument/2006/relationships/notesMaster" Target="../notesMasters/notesMaster1.xml"/></Relationships>
</file>

<file path=ppt/notesSlides/_rels/notesSlide606.xml.rels><?xml version="1.0" encoding="UTF-8" standalone="yes"?>
<Relationships xmlns="http://schemas.openxmlformats.org/package/2006/relationships"><Relationship Id="rId2" Type="http://schemas.openxmlformats.org/officeDocument/2006/relationships/slide" Target="../slides/slide2698.xml"/><Relationship Id="rId1" Type="http://schemas.openxmlformats.org/officeDocument/2006/relationships/notesMaster" Target="../notesMasters/notesMaster1.xml"/></Relationships>
</file>

<file path=ppt/notesSlides/_rels/notesSlide607.xml.rels><?xml version="1.0" encoding="UTF-8" standalone="yes"?>
<Relationships xmlns="http://schemas.openxmlformats.org/package/2006/relationships"><Relationship Id="rId2" Type="http://schemas.openxmlformats.org/officeDocument/2006/relationships/slide" Target="../slides/slide2699.xml"/><Relationship Id="rId1" Type="http://schemas.openxmlformats.org/officeDocument/2006/relationships/notesMaster" Target="../notesMasters/notesMaster1.xml"/></Relationships>
</file>

<file path=ppt/notesSlides/_rels/notesSlide608.xml.rels><?xml version="1.0" encoding="UTF-8" standalone="yes"?>
<Relationships xmlns="http://schemas.openxmlformats.org/package/2006/relationships"><Relationship Id="rId2" Type="http://schemas.openxmlformats.org/officeDocument/2006/relationships/slide" Target="../slides/slide2700.xml"/><Relationship Id="rId1" Type="http://schemas.openxmlformats.org/officeDocument/2006/relationships/notesMaster" Target="../notesMasters/notesMaster1.xml"/></Relationships>
</file>

<file path=ppt/notesSlides/_rels/notesSlide609.xml.rels><?xml version="1.0" encoding="UTF-8" standalone="yes"?>
<Relationships xmlns="http://schemas.openxmlformats.org/package/2006/relationships"><Relationship Id="rId2" Type="http://schemas.openxmlformats.org/officeDocument/2006/relationships/slide" Target="../slides/slide270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610.xml.rels><?xml version="1.0" encoding="UTF-8" standalone="yes"?>
<Relationships xmlns="http://schemas.openxmlformats.org/package/2006/relationships"><Relationship Id="rId2" Type="http://schemas.openxmlformats.org/officeDocument/2006/relationships/slide" Target="../slides/slide2702.xml"/><Relationship Id="rId1" Type="http://schemas.openxmlformats.org/officeDocument/2006/relationships/notesMaster" Target="../notesMasters/notesMaster1.xml"/></Relationships>
</file>

<file path=ppt/notesSlides/_rels/notesSlide611.xml.rels><?xml version="1.0" encoding="UTF-8" standalone="yes"?>
<Relationships xmlns="http://schemas.openxmlformats.org/package/2006/relationships"><Relationship Id="rId2" Type="http://schemas.openxmlformats.org/officeDocument/2006/relationships/slide" Target="../slides/slide2703.xml"/><Relationship Id="rId1" Type="http://schemas.openxmlformats.org/officeDocument/2006/relationships/notesMaster" Target="../notesMasters/notesMaster1.xml"/></Relationships>
</file>

<file path=ppt/notesSlides/_rels/notesSlide612.xml.rels><?xml version="1.0" encoding="UTF-8" standalone="yes"?>
<Relationships xmlns="http://schemas.openxmlformats.org/package/2006/relationships"><Relationship Id="rId2" Type="http://schemas.openxmlformats.org/officeDocument/2006/relationships/slide" Target="../slides/slide2705.xml"/><Relationship Id="rId1" Type="http://schemas.openxmlformats.org/officeDocument/2006/relationships/notesMaster" Target="../notesMasters/notesMaster1.xml"/></Relationships>
</file>

<file path=ppt/notesSlides/_rels/notesSlide613.xml.rels><?xml version="1.0" encoding="UTF-8" standalone="yes"?>
<Relationships xmlns="http://schemas.openxmlformats.org/package/2006/relationships"><Relationship Id="rId2" Type="http://schemas.openxmlformats.org/officeDocument/2006/relationships/slide" Target="../slides/slide2706.xml"/><Relationship Id="rId1" Type="http://schemas.openxmlformats.org/officeDocument/2006/relationships/notesMaster" Target="../notesMasters/notesMaster1.xml"/></Relationships>
</file>

<file path=ppt/notesSlides/_rels/notesSlide614.xml.rels><?xml version="1.0" encoding="UTF-8" standalone="yes"?>
<Relationships xmlns="http://schemas.openxmlformats.org/package/2006/relationships"><Relationship Id="rId2" Type="http://schemas.openxmlformats.org/officeDocument/2006/relationships/slide" Target="../slides/slide2707.xml"/><Relationship Id="rId1" Type="http://schemas.openxmlformats.org/officeDocument/2006/relationships/notesMaster" Target="../notesMasters/notesMaster1.xml"/></Relationships>
</file>

<file path=ppt/notesSlides/_rels/notesSlide615.xml.rels><?xml version="1.0" encoding="UTF-8" standalone="yes"?>
<Relationships xmlns="http://schemas.openxmlformats.org/package/2006/relationships"><Relationship Id="rId2" Type="http://schemas.openxmlformats.org/officeDocument/2006/relationships/slide" Target="../slides/slide2708.xml"/><Relationship Id="rId1" Type="http://schemas.openxmlformats.org/officeDocument/2006/relationships/notesMaster" Target="../notesMasters/notesMaster1.xml"/></Relationships>
</file>

<file path=ppt/notesSlides/_rels/notesSlide616.xml.rels><?xml version="1.0" encoding="UTF-8" standalone="yes"?>
<Relationships xmlns="http://schemas.openxmlformats.org/package/2006/relationships"><Relationship Id="rId2" Type="http://schemas.openxmlformats.org/officeDocument/2006/relationships/slide" Target="../slides/slide2709.xml"/><Relationship Id="rId1" Type="http://schemas.openxmlformats.org/officeDocument/2006/relationships/notesMaster" Target="../notesMasters/notesMaster1.xml"/></Relationships>
</file>

<file path=ppt/notesSlides/_rels/notesSlide617.xml.rels><?xml version="1.0" encoding="UTF-8" standalone="yes"?>
<Relationships xmlns="http://schemas.openxmlformats.org/package/2006/relationships"><Relationship Id="rId2" Type="http://schemas.openxmlformats.org/officeDocument/2006/relationships/slide" Target="../slides/slide2711.xml"/><Relationship Id="rId1" Type="http://schemas.openxmlformats.org/officeDocument/2006/relationships/notesMaster" Target="../notesMasters/notesMaster1.xml"/></Relationships>
</file>

<file path=ppt/notesSlides/_rels/notesSlide618.xml.rels><?xml version="1.0" encoding="UTF-8" standalone="yes"?>
<Relationships xmlns="http://schemas.openxmlformats.org/package/2006/relationships"><Relationship Id="rId2" Type="http://schemas.openxmlformats.org/officeDocument/2006/relationships/slide" Target="../slides/slide2736.xml"/><Relationship Id="rId1" Type="http://schemas.openxmlformats.org/officeDocument/2006/relationships/notesMaster" Target="../notesMasters/notesMaster1.xml"/></Relationships>
</file>

<file path=ppt/notesSlides/_rels/notesSlide619.xml.rels><?xml version="1.0" encoding="UTF-8" standalone="yes"?>
<Relationships xmlns="http://schemas.openxmlformats.org/package/2006/relationships"><Relationship Id="rId2" Type="http://schemas.openxmlformats.org/officeDocument/2006/relationships/slide" Target="../slides/slide277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620.xml.rels><?xml version="1.0" encoding="UTF-8" standalone="yes"?>
<Relationships xmlns="http://schemas.openxmlformats.org/package/2006/relationships"><Relationship Id="rId2" Type="http://schemas.openxmlformats.org/officeDocument/2006/relationships/slide" Target="../slides/slide2773.xml"/><Relationship Id="rId1" Type="http://schemas.openxmlformats.org/officeDocument/2006/relationships/notesMaster" Target="../notesMasters/notesMaster1.xml"/></Relationships>
</file>

<file path=ppt/notesSlides/_rels/notesSlide621.xml.rels><?xml version="1.0" encoding="UTF-8" standalone="yes"?>
<Relationships xmlns="http://schemas.openxmlformats.org/package/2006/relationships"><Relationship Id="rId2" Type="http://schemas.openxmlformats.org/officeDocument/2006/relationships/slide" Target="../slides/slide2774.xml"/><Relationship Id="rId1" Type="http://schemas.openxmlformats.org/officeDocument/2006/relationships/notesMaster" Target="../notesMasters/notesMaster1.xml"/></Relationships>
</file>

<file path=ppt/notesSlides/_rels/notesSlide622.xml.rels><?xml version="1.0" encoding="UTF-8" standalone="yes"?>
<Relationships xmlns="http://schemas.openxmlformats.org/package/2006/relationships"><Relationship Id="rId2" Type="http://schemas.openxmlformats.org/officeDocument/2006/relationships/slide" Target="../slides/slide2775.xml"/><Relationship Id="rId1" Type="http://schemas.openxmlformats.org/officeDocument/2006/relationships/notesMaster" Target="../notesMasters/notesMaster1.xml"/></Relationships>
</file>

<file path=ppt/notesSlides/_rels/notesSlide623.xml.rels><?xml version="1.0" encoding="UTF-8" standalone="yes"?>
<Relationships xmlns="http://schemas.openxmlformats.org/package/2006/relationships"><Relationship Id="rId2" Type="http://schemas.openxmlformats.org/officeDocument/2006/relationships/slide" Target="../slides/slide2776.xml"/><Relationship Id="rId1" Type="http://schemas.openxmlformats.org/officeDocument/2006/relationships/notesMaster" Target="../notesMasters/notesMaster1.xml"/></Relationships>
</file>

<file path=ppt/notesSlides/_rels/notesSlide624.xml.rels><?xml version="1.0" encoding="UTF-8" standalone="yes"?>
<Relationships xmlns="http://schemas.openxmlformats.org/package/2006/relationships"><Relationship Id="rId2" Type="http://schemas.openxmlformats.org/officeDocument/2006/relationships/slide" Target="../slides/slide2777.xml"/><Relationship Id="rId1" Type="http://schemas.openxmlformats.org/officeDocument/2006/relationships/notesMaster" Target="../notesMasters/notesMaster1.xml"/></Relationships>
</file>

<file path=ppt/notesSlides/_rels/notesSlide625.xml.rels><?xml version="1.0" encoding="UTF-8" standalone="yes"?>
<Relationships xmlns="http://schemas.openxmlformats.org/package/2006/relationships"><Relationship Id="rId2" Type="http://schemas.openxmlformats.org/officeDocument/2006/relationships/slide" Target="../slides/slide2778.xml"/><Relationship Id="rId1" Type="http://schemas.openxmlformats.org/officeDocument/2006/relationships/notesMaster" Target="../notesMasters/notesMaster1.xml"/></Relationships>
</file>

<file path=ppt/notesSlides/_rels/notesSlide626.xml.rels><?xml version="1.0" encoding="UTF-8" standalone="yes"?>
<Relationships xmlns="http://schemas.openxmlformats.org/package/2006/relationships"><Relationship Id="rId2" Type="http://schemas.openxmlformats.org/officeDocument/2006/relationships/slide" Target="../slides/slide2779.xml"/><Relationship Id="rId1" Type="http://schemas.openxmlformats.org/officeDocument/2006/relationships/notesMaster" Target="../notesMasters/notesMaster1.xml"/></Relationships>
</file>

<file path=ppt/notesSlides/_rels/notesSlide627.xml.rels><?xml version="1.0" encoding="UTF-8" standalone="yes"?>
<Relationships xmlns="http://schemas.openxmlformats.org/package/2006/relationships"><Relationship Id="rId2" Type="http://schemas.openxmlformats.org/officeDocument/2006/relationships/slide" Target="../slides/slide2780.xml"/><Relationship Id="rId1" Type="http://schemas.openxmlformats.org/officeDocument/2006/relationships/notesMaster" Target="../notesMasters/notesMaster1.xml"/></Relationships>
</file>

<file path=ppt/notesSlides/_rels/notesSlide628.xml.rels><?xml version="1.0" encoding="UTF-8" standalone="yes"?>
<Relationships xmlns="http://schemas.openxmlformats.org/package/2006/relationships"><Relationship Id="rId2" Type="http://schemas.openxmlformats.org/officeDocument/2006/relationships/slide" Target="../slides/slide2781.xml"/><Relationship Id="rId1" Type="http://schemas.openxmlformats.org/officeDocument/2006/relationships/notesMaster" Target="../notesMasters/notesMaster1.xml"/></Relationships>
</file>

<file path=ppt/notesSlides/_rels/notesSlide629.xml.rels><?xml version="1.0" encoding="UTF-8" standalone="yes"?>
<Relationships xmlns="http://schemas.openxmlformats.org/package/2006/relationships"><Relationship Id="rId2" Type="http://schemas.openxmlformats.org/officeDocument/2006/relationships/slide" Target="../slides/slide278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630.xml.rels><?xml version="1.0" encoding="UTF-8" standalone="yes"?>
<Relationships xmlns="http://schemas.openxmlformats.org/package/2006/relationships"><Relationship Id="rId2" Type="http://schemas.openxmlformats.org/officeDocument/2006/relationships/slide" Target="../slides/slide2783.xml"/><Relationship Id="rId1" Type="http://schemas.openxmlformats.org/officeDocument/2006/relationships/notesMaster" Target="../notesMasters/notesMaster1.xml"/></Relationships>
</file>

<file path=ppt/notesSlides/_rels/notesSlide631.xml.rels><?xml version="1.0" encoding="UTF-8" standalone="yes"?>
<Relationships xmlns="http://schemas.openxmlformats.org/package/2006/relationships"><Relationship Id="rId2" Type="http://schemas.openxmlformats.org/officeDocument/2006/relationships/slide" Target="../slides/slide2784.xml"/><Relationship Id="rId1" Type="http://schemas.openxmlformats.org/officeDocument/2006/relationships/notesMaster" Target="../notesMasters/notesMaster1.xml"/></Relationships>
</file>

<file path=ppt/notesSlides/_rels/notesSlide632.xml.rels><?xml version="1.0" encoding="UTF-8" standalone="yes"?>
<Relationships xmlns="http://schemas.openxmlformats.org/package/2006/relationships"><Relationship Id="rId2" Type="http://schemas.openxmlformats.org/officeDocument/2006/relationships/slide" Target="../slides/slide2825.xml"/><Relationship Id="rId1" Type="http://schemas.openxmlformats.org/officeDocument/2006/relationships/notesMaster" Target="../notesMasters/notesMaster1.xml"/></Relationships>
</file>

<file path=ppt/notesSlides/_rels/notesSlide633.xml.rels><?xml version="1.0" encoding="UTF-8" standalone="yes"?>
<Relationships xmlns="http://schemas.openxmlformats.org/package/2006/relationships"><Relationship Id="rId2" Type="http://schemas.openxmlformats.org/officeDocument/2006/relationships/slide" Target="../slides/slide2826.xml"/><Relationship Id="rId1" Type="http://schemas.openxmlformats.org/officeDocument/2006/relationships/notesMaster" Target="../notesMasters/notesMaster1.xml"/></Relationships>
</file>

<file path=ppt/notesSlides/_rels/notesSlide634.xml.rels><?xml version="1.0" encoding="UTF-8" standalone="yes"?>
<Relationships xmlns="http://schemas.openxmlformats.org/package/2006/relationships"><Relationship Id="rId2" Type="http://schemas.openxmlformats.org/officeDocument/2006/relationships/slide" Target="../slides/slide2827.xml"/><Relationship Id="rId1" Type="http://schemas.openxmlformats.org/officeDocument/2006/relationships/notesMaster" Target="../notesMasters/notesMaster1.xml"/></Relationships>
</file>

<file path=ppt/notesSlides/_rels/notesSlide635.xml.rels><?xml version="1.0" encoding="UTF-8" standalone="yes"?>
<Relationships xmlns="http://schemas.openxmlformats.org/package/2006/relationships"><Relationship Id="rId2" Type="http://schemas.openxmlformats.org/officeDocument/2006/relationships/slide" Target="../slides/slide2828.xml"/><Relationship Id="rId1" Type="http://schemas.openxmlformats.org/officeDocument/2006/relationships/notesMaster" Target="../notesMasters/notesMaster1.xml"/></Relationships>
</file>

<file path=ppt/notesSlides/_rels/notesSlide636.xml.rels><?xml version="1.0" encoding="UTF-8" standalone="yes"?>
<Relationships xmlns="http://schemas.openxmlformats.org/package/2006/relationships"><Relationship Id="rId2" Type="http://schemas.openxmlformats.org/officeDocument/2006/relationships/slide" Target="../slides/slide2829.xml"/><Relationship Id="rId1" Type="http://schemas.openxmlformats.org/officeDocument/2006/relationships/notesMaster" Target="../notesMasters/notesMaster1.xml"/></Relationships>
</file>

<file path=ppt/notesSlides/_rels/notesSlide637.xml.rels><?xml version="1.0" encoding="UTF-8" standalone="yes"?>
<Relationships xmlns="http://schemas.openxmlformats.org/package/2006/relationships"><Relationship Id="rId2" Type="http://schemas.openxmlformats.org/officeDocument/2006/relationships/slide" Target="../slides/slide2850.xml"/><Relationship Id="rId1" Type="http://schemas.openxmlformats.org/officeDocument/2006/relationships/notesMaster" Target="../notesMasters/notesMaster1.xml"/></Relationships>
</file>

<file path=ppt/notesSlides/_rels/notesSlide638.xml.rels><?xml version="1.0" encoding="UTF-8" standalone="yes"?>
<Relationships xmlns="http://schemas.openxmlformats.org/package/2006/relationships"><Relationship Id="rId2" Type="http://schemas.openxmlformats.org/officeDocument/2006/relationships/slide" Target="../slides/slide2851.xml"/><Relationship Id="rId1" Type="http://schemas.openxmlformats.org/officeDocument/2006/relationships/notesMaster" Target="../notesMasters/notesMaster1.xml"/></Relationships>
</file>

<file path=ppt/notesSlides/_rels/notesSlide639.xml.rels><?xml version="1.0" encoding="UTF-8" standalone="yes"?>
<Relationships xmlns="http://schemas.openxmlformats.org/package/2006/relationships"><Relationship Id="rId2" Type="http://schemas.openxmlformats.org/officeDocument/2006/relationships/slide" Target="../slides/slide285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640.xml.rels><?xml version="1.0" encoding="UTF-8" standalone="yes"?>
<Relationships xmlns="http://schemas.openxmlformats.org/package/2006/relationships"><Relationship Id="rId2" Type="http://schemas.openxmlformats.org/officeDocument/2006/relationships/slide" Target="../slides/slide2853.xml"/><Relationship Id="rId1" Type="http://schemas.openxmlformats.org/officeDocument/2006/relationships/notesMaster" Target="../notesMasters/notesMaster1.xml"/></Relationships>
</file>

<file path=ppt/notesSlides/_rels/notesSlide641.xml.rels><?xml version="1.0" encoding="UTF-8" standalone="yes"?>
<Relationships xmlns="http://schemas.openxmlformats.org/package/2006/relationships"><Relationship Id="rId2" Type="http://schemas.openxmlformats.org/officeDocument/2006/relationships/slide" Target="../slides/slide2854.xml"/><Relationship Id="rId1" Type="http://schemas.openxmlformats.org/officeDocument/2006/relationships/notesMaster" Target="../notesMasters/notesMaster1.xml"/></Relationships>
</file>

<file path=ppt/notesSlides/_rels/notesSlide642.xml.rels><?xml version="1.0" encoding="UTF-8" standalone="yes"?>
<Relationships xmlns="http://schemas.openxmlformats.org/package/2006/relationships"><Relationship Id="rId2" Type="http://schemas.openxmlformats.org/officeDocument/2006/relationships/slide" Target="../slides/slide2855.xml"/><Relationship Id="rId1" Type="http://schemas.openxmlformats.org/officeDocument/2006/relationships/notesMaster" Target="../notesMasters/notesMaster1.xml"/></Relationships>
</file>

<file path=ppt/notesSlides/_rels/notesSlide643.xml.rels><?xml version="1.0" encoding="UTF-8" standalone="yes"?>
<Relationships xmlns="http://schemas.openxmlformats.org/package/2006/relationships"><Relationship Id="rId2" Type="http://schemas.openxmlformats.org/officeDocument/2006/relationships/slide" Target="../slides/slide2856.xml"/><Relationship Id="rId1" Type="http://schemas.openxmlformats.org/officeDocument/2006/relationships/notesMaster" Target="../notesMasters/notesMaster1.xml"/></Relationships>
</file>

<file path=ppt/notesSlides/_rels/notesSlide644.xml.rels><?xml version="1.0" encoding="UTF-8" standalone="yes"?>
<Relationships xmlns="http://schemas.openxmlformats.org/package/2006/relationships"><Relationship Id="rId2" Type="http://schemas.openxmlformats.org/officeDocument/2006/relationships/slide" Target="../slides/slide2857.xml"/><Relationship Id="rId1" Type="http://schemas.openxmlformats.org/officeDocument/2006/relationships/notesMaster" Target="../notesMasters/notesMaster1.xml"/></Relationships>
</file>

<file path=ppt/notesSlides/_rels/notesSlide645.xml.rels><?xml version="1.0" encoding="UTF-8" standalone="yes"?>
<Relationships xmlns="http://schemas.openxmlformats.org/package/2006/relationships"><Relationship Id="rId2" Type="http://schemas.openxmlformats.org/officeDocument/2006/relationships/slide" Target="../slides/slide2858.xml"/><Relationship Id="rId1" Type="http://schemas.openxmlformats.org/officeDocument/2006/relationships/notesMaster" Target="../notesMasters/notesMaster1.xml"/></Relationships>
</file>

<file path=ppt/notesSlides/_rels/notesSlide646.xml.rels><?xml version="1.0" encoding="UTF-8" standalone="yes"?>
<Relationships xmlns="http://schemas.openxmlformats.org/package/2006/relationships"><Relationship Id="rId2" Type="http://schemas.openxmlformats.org/officeDocument/2006/relationships/slide" Target="../slides/slide2892.xml"/><Relationship Id="rId1" Type="http://schemas.openxmlformats.org/officeDocument/2006/relationships/notesMaster" Target="../notesMasters/notesMaster1.xml"/></Relationships>
</file>

<file path=ppt/notesSlides/_rels/notesSlide647.xml.rels><?xml version="1.0" encoding="UTF-8" standalone="yes"?>
<Relationships xmlns="http://schemas.openxmlformats.org/package/2006/relationships"><Relationship Id="rId2" Type="http://schemas.openxmlformats.org/officeDocument/2006/relationships/slide" Target="../slides/slide2893.xml"/><Relationship Id="rId1" Type="http://schemas.openxmlformats.org/officeDocument/2006/relationships/notesMaster" Target="../notesMasters/notesMaster1.xml"/></Relationships>
</file>

<file path=ppt/notesSlides/_rels/notesSlide648.xml.rels><?xml version="1.0" encoding="UTF-8" standalone="yes"?>
<Relationships xmlns="http://schemas.openxmlformats.org/package/2006/relationships"><Relationship Id="rId2" Type="http://schemas.openxmlformats.org/officeDocument/2006/relationships/slide" Target="../slides/slide2894.xml"/><Relationship Id="rId1" Type="http://schemas.openxmlformats.org/officeDocument/2006/relationships/notesMaster" Target="../notesMasters/notesMaster1.xml"/></Relationships>
</file>

<file path=ppt/notesSlides/_rels/notesSlide649.xml.rels><?xml version="1.0" encoding="UTF-8" standalone="yes"?>
<Relationships xmlns="http://schemas.openxmlformats.org/package/2006/relationships"><Relationship Id="rId2" Type="http://schemas.openxmlformats.org/officeDocument/2006/relationships/slide" Target="../slides/slide289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650.xml.rels><?xml version="1.0" encoding="UTF-8" standalone="yes"?>
<Relationships xmlns="http://schemas.openxmlformats.org/package/2006/relationships"><Relationship Id="rId2" Type="http://schemas.openxmlformats.org/officeDocument/2006/relationships/slide" Target="../slides/slide2896.xml"/><Relationship Id="rId1" Type="http://schemas.openxmlformats.org/officeDocument/2006/relationships/notesMaster" Target="../notesMasters/notesMaster1.xml"/></Relationships>
</file>

<file path=ppt/notesSlides/_rels/notesSlide651.xml.rels><?xml version="1.0" encoding="UTF-8" standalone="yes"?>
<Relationships xmlns="http://schemas.openxmlformats.org/package/2006/relationships"><Relationship Id="rId2" Type="http://schemas.openxmlformats.org/officeDocument/2006/relationships/slide" Target="../slides/slide2953.xml"/><Relationship Id="rId1" Type="http://schemas.openxmlformats.org/officeDocument/2006/relationships/notesMaster" Target="../notesMasters/notesMaster1.xml"/></Relationships>
</file>

<file path=ppt/notesSlides/_rels/notesSlide652.xml.rels><?xml version="1.0" encoding="UTF-8" standalone="yes"?>
<Relationships xmlns="http://schemas.openxmlformats.org/package/2006/relationships"><Relationship Id="rId2" Type="http://schemas.openxmlformats.org/officeDocument/2006/relationships/slide" Target="../slides/slide2954.xml"/><Relationship Id="rId1" Type="http://schemas.openxmlformats.org/officeDocument/2006/relationships/notesMaster" Target="../notesMasters/notesMaster1.xml"/></Relationships>
</file>

<file path=ppt/notesSlides/_rels/notesSlide653.xml.rels><?xml version="1.0" encoding="UTF-8" standalone="yes"?>
<Relationships xmlns="http://schemas.openxmlformats.org/package/2006/relationships"><Relationship Id="rId2" Type="http://schemas.openxmlformats.org/officeDocument/2006/relationships/slide" Target="../slides/slide2955.xml"/><Relationship Id="rId1" Type="http://schemas.openxmlformats.org/officeDocument/2006/relationships/notesMaster" Target="../notesMasters/notesMaster1.xml"/></Relationships>
</file>

<file path=ppt/notesSlides/_rels/notesSlide654.xml.rels><?xml version="1.0" encoding="UTF-8" standalone="yes"?>
<Relationships xmlns="http://schemas.openxmlformats.org/package/2006/relationships"><Relationship Id="rId2" Type="http://schemas.openxmlformats.org/officeDocument/2006/relationships/slide" Target="../slides/slide2956.xml"/><Relationship Id="rId1" Type="http://schemas.openxmlformats.org/officeDocument/2006/relationships/notesMaster" Target="../notesMasters/notesMaster1.xml"/></Relationships>
</file>

<file path=ppt/notesSlides/_rels/notesSlide655.xml.rels><?xml version="1.0" encoding="UTF-8" standalone="yes"?>
<Relationships xmlns="http://schemas.openxmlformats.org/package/2006/relationships"><Relationship Id="rId2" Type="http://schemas.openxmlformats.org/officeDocument/2006/relationships/slide" Target="../slides/slide2990.xml"/><Relationship Id="rId1" Type="http://schemas.openxmlformats.org/officeDocument/2006/relationships/notesMaster" Target="../notesMasters/notesMaster1.xml"/></Relationships>
</file>

<file path=ppt/notesSlides/_rels/notesSlide656.xml.rels><?xml version="1.0" encoding="UTF-8" standalone="yes"?>
<Relationships xmlns="http://schemas.openxmlformats.org/package/2006/relationships"><Relationship Id="rId2" Type="http://schemas.openxmlformats.org/officeDocument/2006/relationships/slide" Target="../slides/slide2991.xml"/><Relationship Id="rId1" Type="http://schemas.openxmlformats.org/officeDocument/2006/relationships/notesMaster" Target="../notesMasters/notesMaster1.xml"/></Relationships>
</file>

<file path=ppt/notesSlides/_rels/notesSlide657.xml.rels><?xml version="1.0" encoding="UTF-8" standalone="yes"?>
<Relationships xmlns="http://schemas.openxmlformats.org/package/2006/relationships"><Relationship Id="rId2" Type="http://schemas.openxmlformats.org/officeDocument/2006/relationships/slide" Target="../slides/slide2992.xml"/><Relationship Id="rId1" Type="http://schemas.openxmlformats.org/officeDocument/2006/relationships/notesMaster" Target="../notesMasters/notesMaster1.xml"/></Relationships>
</file>

<file path=ppt/notesSlides/_rels/notesSlide658.xml.rels><?xml version="1.0" encoding="UTF-8" standalone="yes"?>
<Relationships xmlns="http://schemas.openxmlformats.org/package/2006/relationships"><Relationship Id="rId2" Type="http://schemas.openxmlformats.org/officeDocument/2006/relationships/slide" Target="../slides/slide2993.xml"/><Relationship Id="rId1" Type="http://schemas.openxmlformats.org/officeDocument/2006/relationships/notesMaster" Target="../notesMasters/notesMaster1.xml"/></Relationships>
</file>

<file path=ppt/notesSlides/_rels/notesSlide659.xml.rels><?xml version="1.0" encoding="UTF-8" standalone="yes"?>
<Relationships xmlns="http://schemas.openxmlformats.org/package/2006/relationships"><Relationship Id="rId2" Type="http://schemas.openxmlformats.org/officeDocument/2006/relationships/slide" Target="../slides/slide299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660.xml.rels><?xml version="1.0" encoding="UTF-8" standalone="yes"?>
<Relationships xmlns="http://schemas.openxmlformats.org/package/2006/relationships"><Relationship Id="rId2" Type="http://schemas.openxmlformats.org/officeDocument/2006/relationships/slide" Target="../slides/slide2995.xml"/><Relationship Id="rId1" Type="http://schemas.openxmlformats.org/officeDocument/2006/relationships/notesMaster" Target="../notesMasters/notesMaster1.xml"/></Relationships>
</file>

<file path=ppt/notesSlides/_rels/notesSlide661.xml.rels><?xml version="1.0" encoding="UTF-8" standalone="yes"?>
<Relationships xmlns="http://schemas.openxmlformats.org/package/2006/relationships"><Relationship Id="rId2" Type="http://schemas.openxmlformats.org/officeDocument/2006/relationships/slide" Target="../slides/slide2996.xml"/><Relationship Id="rId1" Type="http://schemas.openxmlformats.org/officeDocument/2006/relationships/notesMaster" Target="../notesMasters/notesMaster1.xml"/></Relationships>
</file>

<file path=ppt/notesSlides/_rels/notesSlide662.xml.rels><?xml version="1.0" encoding="UTF-8" standalone="yes"?>
<Relationships xmlns="http://schemas.openxmlformats.org/package/2006/relationships"><Relationship Id="rId2" Type="http://schemas.openxmlformats.org/officeDocument/2006/relationships/slide" Target="../slides/slide2997.xml"/><Relationship Id="rId1" Type="http://schemas.openxmlformats.org/officeDocument/2006/relationships/notesMaster" Target="../notesMasters/notesMaster1.xml"/></Relationships>
</file>

<file path=ppt/notesSlides/_rels/notesSlide663.xml.rels><?xml version="1.0" encoding="UTF-8" standalone="yes"?>
<Relationships xmlns="http://schemas.openxmlformats.org/package/2006/relationships"><Relationship Id="rId2" Type="http://schemas.openxmlformats.org/officeDocument/2006/relationships/slide" Target="../slides/slide2998.xml"/><Relationship Id="rId1" Type="http://schemas.openxmlformats.org/officeDocument/2006/relationships/notesMaster" Target="../notesMasters/notesMaster1.xml"/></Relationships>
</file>

<file path=ppt/notesSlides/_rels/notesSlide664.xml.rels><?xml version="1.0" encoding="UTF-8" standalone="yes"?>
<Relationships xmlns="http://schemas.openxmlformats.org/package/2006/relationships"><Relationship Id="rId2" Type="http://schemas.openxmlformats.org/officeDocument/2006/relationships/slide" Target="../slides/slide3059.xml"/><Relationship Id="rId1" Type="http://schemas.openxmlformats.org/officeDocument/2006/relationships/notesMaster" Target="../notesMasters/notesMaster1.xml"/></Relationships>
</file>

<file path=ppt/notesSlides/_rels/notesSlide665.xml.rels><?xml version="1.0" encoding="UTF-8" standalone="yes"?>
<Relationships xmlns="http://schemas.openxmlformats.org/package/2006/relationships"><Relationship Id="rId2" Type="http://schemas.openxmlformats.org/officeDocument/2006/relationships/slide" Target="../slides/slide3060.xml"/><Relationship Id="rId1" Type="http://schemas.openxmlformats.org/officeDocument/2006/relationships/notesMaster" Target="../notesMasters/notesMaster1.xml"/></Relationships>
</file>

<file path=ppt/notesSlides/_rels/notesSlide666.xml.rels><?xml version="1.0" encoding="UTF-8" standalone="yes"?>
<Relationships xmlns="http://schemas.openxmlformats.org/package/2006/relationships"><Relationship Id="rId2" Type="http://schemas.openxmlformats.org/officeDocument/2006/relationships/slide" Target="../slides/slide3061.xml"/><Relationship Id="rId1" Type="http://schemas.openxmlformats.org/officeDocument/2006/relationships/notesMaster" Target="../notesMasters/notesMaster1.xml"/></Relationships>
</file>

<file path=ppt/notesSlides/_rels/notesSlide667.xml.rels><?xml version="1.0" encoding="UTF-8" standalone="yes"?>
<Relationships xmlns="http://schemas.openxmlformats.org/package/2006/relationships"><Relationship Id="rId2" Type="http://schemas.openxmlformats.org/officeDocument/2006/relationships/slide" Target="../slides/slide3062.xml"/><Relationship Id="rId1" Type="http://schemas.openxmlformats.org/officeDocument/2006/relationships/notesMaster" Target="../notesMasters/notesMaster1.xml"/></Relationships>
</file>

<file path=ppt/notesSlides/_rels/notesSlide668.xml.rels><?xml version="1.0" encoding="UTF-8" standalone="yes"?>
<Relationships xmlns="http://schemas.openxmlformats.org/package/2006/relationships"><Relationship Id="rId2" Type="http://schemas.openxmlformats.org/officeDocument/2006/relationships/slide" Target="../slides/slide3252.xml"/><Relationship Id="rId1" Type="http://schemas.openxmlformats.org/officeDocument/2006/relationships/notesMaster" Target="../notesMasters/notesMaster1.xml"/></Relationships>
</file>

<file path=ppt/notesSlides/_rels/notesSlide669.xml.rels><?xml version="1.0" encoding="UTF-8" standalone="yes"?>
<Relationships xmlns="http://schemas.openxmlformats.org/package/2006/relationships"><Relationship Id="rId2" Type="http://schemas.openxmlformats.org/officeDocument/2006/relationships/slide" Target="../slides/slide325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670.xml.rels><?xml version="1.0" encoding="UTF-8" standalone="yes"?>
<Relationships xmlns="http://schemas.openxmlformats.org/package/2006/relationships"><Relationship Id="rId2" Type="http://schemas.openxmlformats.org/officeDocument/2006/relationships/slide" Target="../slides/slide3254.xml"/><Relationship Id="rId1" Type="http://schemas.openxmlformats.org/officeDocument/2006/relationships/notesMaster" Target="../notesMasters/notesMaster1.xml"/></Relationships>
</file>

<file path=ppt/notesSlides/_rels/notesSlide671.xml.rels><?xml version="1.0" encoding="UTF-8" standalone="yes"?>
<Relationships xmlns="http://schemas.openxmlformats.org/package/2006/relationships"><Relationship Id="rId2" Type="http://schemas.openxmlformats.org/officeDocument/2006/relationships/slide" Target="../slides/slide3255.xml"/><Relationship Id="rId1" Type="http://schemas.openxmlformats.org/officeDocument/2006/relationships/notesMaster" Target="../notesMasters/notesMaster1.xml"/></Relationships>
</file>

<file path=ppt/notesSlides/_rels/notesSlide672.xml.rels><?xml version="1.0" encoding="UTF-8" standalone="yes"?>
<Relationships xmlns="http://schemas.openxmlformats.org/package/2006/relationships"><Relationship Id="rId2" Type="http://schemas.openxmlformats.org/officeDocument/2006/relationships/slide" Target="../slides/slide3256.xml"/><Relationship Id="rId1" Type="http://schemas.openxmlformats.org/officeDocument/2006/relationships/notesMaster" Target="../notesMasters/notesMaster1.xml"/></Relationships>
</file>

<file path=ppt/notesSlides/_rels/notesSlide673.xml.rels><?xml version="1.0" encoding="UTF-8" standalone="yes"?>
<Relationships xmlns="http://schemas.openxmlformats.org/package/2006/relationships"><Relationship Id="rId2" Type="http://schemas.openxmlformats.org/officeDocument/2006/relationships/slide" Target="../slides/slide3257.xml"/><Relationship Id="rId1" Type="http://schemas.openxmlformats.org/officeDocument/2006/relationships/notesMaster" Target="../notesMasters/notesMaster1.xml"/></Relationships>
</file>

<file path=ppt/notesSlides/_rels/notesSlide674.xml.rels><?xml version="1.0" encoding="UTF-8" standalone="yes"?>
<Relationships xmlns="http://schemas.openxmlformats.org/package/2006/relationships"><Relationship Id="rId2" Type="http://schemas.openxmlformats.org/officeDocument/2006/relationships/slide" Target="../slides/slide3258.xml"/><Relationship Id="rId1" Type="http://schemas.openxmlformats.org/officeDocument/2006/relationships/notesMaster" Target="../notesMasters/notesMaster1.xml"/></Relationships>
</file>

<file path=ppt/notesSlides/_rels/notesSlide675.xml.rels><?xml version="1.0" encoding="UTF-8" standalone="yes"?>
<Relationships xmlns="http://schemas.openxmlformats.org/package/2006/relationships"><Relationship Id="rId2" Type="http://schemas.openxmlformats.org/officeDocument/2006/relationships/slide" Target="../slides/slide3259.xml"/><Relationship Id="rId1" Type="http://schemas.openxmlformats.org/officeDocument/2006/relationships/notesMaster" Target="../notesMasters/notesMaster1.xml"/></Relationships>
</file>

<file path=ppt/notesSlides/_rels/notesSlide676.xml.rels><?xml version="1.0" encoding="UTF-8" standalone="yes"?>
<Relationships xmlns="http://schemas.openxmlformats.org/package/2006/relationships"><Relationship Id="rId2" Type="http://schemas.openxmlformats.org/officeDocument/2006/relationships/slide" Target="../slides/slide3260.xml"/><Relationship Id="rId1" Type="http://schemas.openxmlformats.org/officeDocument/2006/relationships/notesMaster" Target="../notesMasters/notesMaster1.xml"/></Relationships>
</file>

<file path=ppt/notesSlides/_rels/notesSlide677.xml.rels><?xml version="1.0" encoding="UTF-8" standalone="yes"?>
<Relationships xmlns="http://schemas.openxmlformats.org/package/2006/relationships"><Relationship Id="rId2" Type="http://schemas.openxmlformats.org/officeDocument/2006/relationships/slide" Target="../slides/slide3261.xml"/><Relationship Id="rId1" Type="http://schemas.openxmlformats.org/officeDocument/2006/relationships/notesMaster" Target="../notesMasters/notesMaster1.xml"/></Relationships>
</file>

<file path=ppt/notesSlides/_rels/notesSlide678.xml.rels><?xml version="1.0" encoding="UTF-8" standalone="yes"?>
<Relationships xmlns="http://schemas.openxmlformats.org/package/2006/relationships"><Relationship Id="rId2" Type="http://schemas.openxmlformats.org/officeDocument/2006/relationships/slide" Target="../slides/slide3262.xml"/><Relationship Id="rId1" Type="http://schemas.openxmlformats.org/officeDocument/2006/relationships/notesMaster" Target="../notesMasters/notesMaster1.xml"/></Relationships>
</file>

<file path=ppt/notesSlides/_rels/notesSlide679.xml.rels><?xml version="1.0" encoding="UTF-8" standalone="yes"?>
<Relationships xmlns="http://schemas.openxmlformats.org/package/2006/relationships"><Relationship Id="rId2" Type="http://schemas.openxmlformats.org/officeDocument/2006/relationships/slide" Target="../slides/slide326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680.xml.rels><?xml version="1.0" encoding="UTF-8" standalone="yes"?>
<Relationships xmlns="http://schemas.openxmlformats.org/package/2006/relationships"><Relationship Id="rId2" Type="http://schemas.openxmlformats.org/officeDocument/2006/relationships/slide" Target="../slides/slide3264.xml"/><Relationship Id="rId1" Type="http://schemas.openxmlformats.org/officeDocument/2006/relationships/notesMaster" Target="../notesMasters/notesMaster1.xml"/></Relationships>
</file>

<file path=ppt/notesSlides/_rels/notesSlide681.xml.rels><?xml version="1.0" encoding="UTF-8" standalone="yes"?>
<Relationships xmlns="http://schemas.openxmlformats.org/package/2006/relationships"><Relationship Id="rId2" Type="http://schemas.openxmlformats.org/officeDocument/2006/relationships/slide" Target="../slides/slide3265.xml"/><Relationship Id="rId1" Type="http://schemas.openxmlformats.org/officeDocument/2006/relationships/notesMaster" Target="../notesMasters/notesMaster1.xml"/></Relationships>
</file>

<file path=ppt/notesSlides/_rels/notesSlide682.xml.rels><?xml version="1.0" encoding="UTF-8" standalone="yes"?>
<Relationships xmlns="http://schemas.openxmlformats.org/package/2006/relationships"><Relationship Id="rId2" Type="http://schemas.openxmlformats.org/officeDocument/2006/relationships/slide" Target="../slides/slide3266.xml"/><Relationship Id="rId1" Type="http://schemas.openxmlformats.org/officeDocument/2006/relationships/notesMaster" Target="../notesMasters/notesMaster1.xml"/></Relationships>
</file>

<file path=ppt/notesSlides/_rels/notesSlide683.xml.rels><?xml version="1.0" encoding="UTF-8" standalone="yes"?>
<Relationships xmlns="http://schemas.openxmlformats.org/package/2006/relationships"><Relationship Id="rId2" Type="http://schemas.openxmlformats.org/officeDocument/2006/relationships/slide" Target="../slides/slide3312.xml"/><Relationship Id="rId1" Type="http://schemas.openxmlformats.org/officeDocument/2006/relationships/notesMaster" Target="../notesMasters/notesMaster1.xml"/></Relationships>
</file>

<file path=ppt/notesSlides/_rels/notesSlide684.xml.rels><?xml version="1.0" encoding="UTF-8" standalone="yes"?>
<Relationships xmlns="http://schemas.openxmlformats.org/package/2006/relationships"><Relationship Id="rId2" Type="http://schemas.openxmlformats.org/officeDocument/2006/relationships/slide" Target="../slides/slide3313.xml"/><Relationship Id="rId1" Type="http://schemas.openxmlformats.org/officeDocument/2006/relationships/notesMaster" Target="../notesMasters/notesMaster1.xml"/></Relationships>
</file>

<file path=ppt/notesSlides/_rels/notesSlide685.xml.rels><?xml version="1.0" encoding="UTF-8" standalone="yes"?>
<Relationships xmlns="http://schemas.openxmlformats.org/package/2006/relationships"><Relationship Id="rId2" Type="http://schemas.openxmlformats.org/officeDocument/2006/relationships/slide" Target="../slides/slide3314.xml"/><Relationship Id="rId1" Type="http://schemas.openxmlformats.org/officeDocument/2006/relationships/notesMaster" Target="../notesMasters/notesMaster1.xml"/></Relationships>
</file>

<file path=ppt/notesSlides/_rels/notesSlide686.xml.rels><?xml version="1.0" encoding="UTF-8" standalone="yes"?>
<Relationships xmlns="http://schemas.openxmlformats.org/package/2006/relationships"><Relationship Id="rId2" Type="http://schemas.openxmlformats.org/officeDocument/2006/relationships/slide" Target="../slides/slide3315.xml"/><Relationship Id="rId1" Type="http://schemas.openxmlformats.org/officeDocument/2006/relationships/notesMaster" Target="../notesMasters/notesMaster1.xml"/></Relationships>
</file>

<file path=ppt/notesSlides/_rels/notesSlide687.xml.rels><?xml version="1.0" encoding="UTF-8" standalone="yes"?>
<Relationships xmlns="http://schemas.openxmlformats.org/package/2006/relationships"><Relationship Id="rId2" Type="http://schemas.openxmlformats.org/officeDocument/2006/relationships/slide" Target="../slides/slide3316.xml"/><Relationship Id="rId1" Type="http://schemas.openxmlformats.org/officeDocument/2006/relationships/notesMaster" Target="../notesMasters/notesMaster1.xml"/></Relationships>
</file>

<file path=ppt/notesSlides/_rels/notesSlide688.xml.rels><?xml version="1.0" encoding="UTF-8" standalone="yes"?>
<Relationships xmlns="http://schemas.openxmlformats.org/package/2006/relationships"><Relationship Id="rId2" Type="http://schemas.openxmlformats.org/officeDocument/2006/relationships/slide" Target="../slides/slide3317.xml"/><Relationship Id="rId1" Type="http://schemas.openxmlformats.org/officeDocument/2006/relationships/notesMaster" Target="../notesMasters/notesMaster1.xml"/></Relationships>
</file>

<file path=ppt/notesSlides/_rels/notesSlide689.xml.rels><?xml version="1.0" encoding="UTF-8" standalone="yes"?>
<Relationships xmlns="http://schemas.openxmlformats.org/package/2006/relationships"><Relationship Id="rId2" Type="http://schemas.openxmlformats.org/officeDocument/2006/relationships/slide" Target="../slides/slide331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690.xml.rels><?xml version="1.0" encoding="UTF-8" standalone="yes"?>
<Relationships xmlns="http://schemas.openxmlformats.org/package/2006/relationships"><Relationship Id="rId2" Type="http://schemas.openxmlformats.org/officeDocument/2006/relationships/slide" Target="../slides/slide3319.xml"/><Relationship Id="rId1" Type="http://schemas.openxmlformats.org/officeDocument/2006/relationships/notesMaster" Target="../notesMasters/notesMaster1.xml"/></Relationships>
</file>

<file path=ppt/notesSlides/_rels/notesSlide691.xml.rels><?xml version="1.0" encoding="UTF-8" standalone="yes"?>
<Relationships xmlns="http://schemas.openxmlformats.org/package/2006/relationships"><Relationship Id="rId2" Type="http://schemas.openxmlformats.org/officeDocument/2006/relationships/slide" Target="../slides/slide3320.xml"/><Relationship Id="rId1" Type="http://schemas.openxmlformats.org/officeDocument/2006/relationships/notesMaster" Target="../notesMasters/notesMaster1.xml"/></Relationships>
</file>

<file path=ppt/notesSlides/_rels/notesSlide692.xml.rels><?xml version="1.0" encoding="UTF-8" standalone="yes"?>
<Relationships xmlns="http://schemas.openxmlformats.org/package/2006/relationships"><Relationship Id="rId2" Type="http://schemas.openxmlformats.org/officeDocument/2006/relationships/slide" Target="../slides/slide3321.xml"/><Relationship Id="rId1" Type="http://schemas.openxmlformats.org/officeDocument/2006/relationships/notesMaster" Target="../notesMasters/notesMaster1.xml"/></Relationships>
</file>

<file path=ppt/notesSlides/_rels/notesSlide693.xml.rels><?xml version="1.0" encoding="UTF-8" standalone="yes"?>
<Relationships xmlns="http://schemas.openxmlformats.org/package/2006/relationships"><Relationship Id="rId2" Type="http://schemas.openxmlformats.org/officeDocument/2006/relationships/slide" Target="../slides/slide3322.xml"/><Relationship Id="rId1" Type="http://schemas.openxmlformats.org/officeDocument/2006/relationships/notesMaster" Target="../notesMasters/notesMaster1.xml"/></Relationships>
</file>

<file path=ppt/notesSlides/_rels/notesSlide694.xml.rels><?xml version="1.0" encoding="UTF-8" standalone="yes"?>
<Relationships xmlns="http://schemas.openxmlformats.org/package/2006/relationships"><Relationship Id="rId2" Type="http://schemas.openxmlformats.org/officeDocument/2006/relationships/slide" Target="../slides/slide3323.xml"/><Relationship Id="rId1" Type="http://schemas.openxmlformats.org/officeDocument/2006/relationships/notesMaster" Target="../notesMasters/notesMaster1.xml"/></Relationships>
</file>

<file path=ppt/notesSlides/_rels/notesSlide695.xml.rels><?xml version="1.0" encoding="UTF-8" standalone="yes"?>
<Relationships xmlns="http://schemas.openxmlformats.org/package/2006/relationships"><Relationship Id="rId2" Type="http://schemas.openxmlformats.org/officeDocument/2006/relationships/slide" Target="../slides/slide3353.xml"/><Relationship Id="rId1" Type="http://schemas.openxmlformats.org/officeDocument/2006/relationships/notesMaster" Target="../notesMasters/notesMaster1.xml"/></Relationships>
</file>

<file path=ppt/notesSlides/_rels/notesSlide696.xml.rels><?xml version="1.0" encoding="UTF-8" standalone="yes"?>
<Relationships xmlns="http://schemas.openxmlformats.org/package/2006/relationships"><Relationship Id="rId2" Type="http://schemas.openxmlformats.org/officeDocument/2006/relationships/slide" Target="../slides/slide3354.xml"/><Relationship Id="rId1" Type="http://schemas.openxmlformats.org/officeDocument/2006/relationships/notesMaster" Target="../notesMasters/notesMaster1.xml"/></Relationships>
</file>

<file path=ppt/notesSlides/_rels/notesSlide697.xml.rels><?xml version="1.0" encoding="UTF-8" standalone="yes"?>
<Relationships xmlns="http://schemas.openxmlformats.org/package/2006/relationships"><Relationship Id="rId2" Type="http://schemas.openxmlformats.org/officeDocument/2006/relationships/slide" Target="../slides/slide3355.xml"/><Relationship Id="rId1" Type="http://schemas.openxmlformats.org/officeDocument/2006/relationships/notesMaster" Target="../notesMasters/notesMaster1.xml"/></Relationships>
</file>

<file path=ppt/notesSlides/_rels/notesSlide698.xml.rels><?xml version="1.0" encoding="UTF-8" standalone="yes"?>
<Relationships xmlns="http://schemas.openxmlformats.org/package/2006/relationships"><Relationship Id="rId2" Type="http://schemas.openxmlformats.org/officeDocument/2006/relationships/slide" Target="../slides/slide3356.xml"/><Relationship Id="rId1" Type="http://schemas.openxmlformats.org/officeDocument/2006/relationships/notesMaster" Target="../notesMasters/notesMaster1.xml"/></Relationships>
</file>

<file path=ppt/notesSlides/_rels/notesSlide699.xml.rels><?xml version="1.0" encoding="UTF-8" standalone="yes"?>
<Relationships xmlns="http://schemas.openxmlformats.org/package/2006/relationships"><Relationship Id="rId2" Type="http://schemas.openxmlformats.org/officeDocument/2006/relationships/slide" Target="../slides/slide335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700.xml.rels><?xml version="1.0" encoding="UTF-8" standalone="yes"?>
<Relationships xmlns="http://schemas.openxmlformats.org/package/2006/relationships"><Relationship Id="rId2" Type="http://schemas.openxmlformats.org/officeDocument/2006/relationships/slide" Target="../slides/slide3358.xml"/><Relationship Id="rId1" Type="http://schemas.openxmlformats.org/officeDocument/2006/relationships/notesMaster" Target="../notesMasters/notesMaster1.xml"/></Relationships>
</file>

<file path=ppt/notesSlides/_rels/notesSlide701.xml.rels><?xml version="1.0" encoding="UTF-8" standalone="yes"?>
<Relationships xmlns="http://schemas.openxmlformats.org/package/2006/relationships"><Relationship Id="rId2" Type="http://schemas.openxmlformats.org/officeDocument/2006/relationships/slide" Target="../slides/slide3359.xml"/><Relationship Id="rId1" Type="http://schemas.openxmlformats.org/officeDocument/2006/relationships/notesMaster" Target="../notesMasters/notesMaster1.xml"/></Relationships>
</file>

<file path=ppt/notesSlides/_rels/notesSlide702.xml.rels><?xml version="1.0" encoding="UTF-8" standalone="yes"?>
<Relationships xmlns="http://schemas.openxmlformats.org/package/2006/relationships"><Relationship Id="rId2" Type="http://schemas.openxmlformats.org/officeDocument/2006/relationships/slide" Target="../slides/slide3391.xml"/><Relationship Id="rId1" Type="http://schemas.openxmlformats.org/officeDocument/2006/relationships/notesMaster" Target="../notesMasters/notesMaster1.xml"/></Relationships>
</file>

<file path=ppt/notesSlides/_rels/notesSlide703.xml.rels><?xml version="1.0" encoding="UTF-8" standalone="yes"?>
<Relationships xmlns="http://schemas.openxmlformats.org/package/2006/relationships"><Relationship Id="rId2" Type="http://schemas.openxmlformats.org/officeDocument/2006/relationships/slide" Target="../slides/slide3392.xml"/><Relationship Id="rId1" Type="http://schemas.openxmlformats.org/officeDocument/2006/relationships/notesMaster" Target="../notesMasters/notesMaster1.xml"/></Relationships>
</file>

<file path=ppt/notesSlides/_rels/notesSlide704.xml.rels><?xml version="1.0" encoding="UTF-8" standalone="yes"?>
<Relationships xmlns="http://schemas.openxmlformats.org/package/2006/relationships"><Relationship Id="rId2" Type="http://schemas.openxmlformats.org/officeDocument/2006/relationships/slide" Target="../slides/slide3393.xml"/><Relationship Id="rId1" Type="http://schemas.openxmlformats.org/officeDocument/2006/relationships/notesMaster" Target="../notesMasters/notesMaster1.xml"/></Relationships>
</file>

<file path=ppt/notesSlides/_rels/notesSlide705.xml.rels><?xml version="1.0" encoding="UTF-8" standalone="yes"?>
<Relationships xmlns="http://schemas.openxmlformats.org/package/2006/relationships"><Relationship Id="rId2" Type="http://schemas.openxmlformats.org/officeDocument/2006/relationships/slide" Target="../slides/slide3394.xml"/><Relationship Id="rId1" Type="http://schemas.openxmlformats.org/officeDocument/2006/relationships/notesMaster" Target="../notesMasters/notesMaster1.xml"/></Relationships>
</file>

<file path=ppt/notesSlides/_rels/notesSlide706.xml.rels><?xml version="1.0" encoding="UTF-8" standalone="yes"?>
<Relationships xmlns="http://schemas.openxmlformats.org/package/2006/relationships"><Relationship Id="rId2" Type="http://schemas.openxmlformats.org/officeDocument/2006/relationships/slide" Target="../slides/slide3395.xml"/><Relationship Id="rId1" Type="http://schemas.openxmlformats.org/officeDocument/2006/relationships/notesMaster" Target="../notesMasters/notesMaster1.xml"/></Relationships>
</file>

<file path=ppt/notesSlides/_rels/notesSlide707.xml.rels><?xml version="1.0" encoding="UTF-8" standalone="yes"?>
<Relationships xmlns="http://schemas.openxmlformats.org/package/2006/relationships"><Relationship Id="rId2" Type="http://schemas.openxmlformats.org/officeDocument/2006/relationships/slide" Target="../slides/slide3396.xml"/><Relationship Id="rId1" Type="http://schemas.openxmlformats.org/officeDocument/2006/relationships/notesMaster" Target="../notesMasters/notesMaster1.xml"/></Relationships>
</file>

<file path=ppt/notesSlides/_rels/notesSlide708.xml.rels><?xml version="1.0" encoding="UTF-8" standalone="yes"?>
<Relationships xmlns="http://schemas.openxmlformats.org/package/2006/relationships"><Relationship Id="rId2" Type="http://schemas.openxmlformats.org/officeDocument/2006/relationships/slide" Target="../slides/slide3397.xml"/><Relationship Id="rId1" Type="http://schemas.openxmlformats.org/officeDocument/2006/relationships/notesMaster" Target="../notesMasters/notesMaster1.xml"/></Relationships>
</file>

<file path=ppt/notesSlides/_rels/notesSlide709.xml.rels><?xml version="1.0" encoding="UTF-8" standalone="yes"?>
<Relationships xmlns="http://schemas.openxmlformats.org/package/2006/relationships"><Relationship Id="rId2" Type="http://schemas.openxmlformats.org/officeDocument/2006/relationships/slide" Target="../slides/slide3438.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710.xml.rels><?xml version="1.0" encoding="UTF-8" standalone="yes"?>
<Relationships xmlns="http://schemas.openxmlformats.org/package/2006/relationships"><Relationship Id="rId2" Type="http://schemas.openxmlformats.org/officeDocument/2006/relationships/slide" Target="../slides/slide3439.xml"/><Relationship Id="rId1" Type="http://schemas.openxmlformats.org/officeDocument/2006/relationships/notesMaster" Target="../notesMasters/notesMaster1.xml"/></Relationships>
</file>

<file path=ppt/notesSlides/_rels/notesSlide711.xml.rels><?xml version="1.0" encoding="UTF-8" standalone="yes"?>
<Relationships xmlns="http://schemas.openxmlformats.org/package/2006/relationships"><Relationship Id="rId2" Type="http://schemas.openxmlformats.org/officeDocument/2006/relationships/slide" Target="../slides/slide3440.xml"/><Relationship Id="rId1" Type="http://schemas.openxmlformats.org/officeDocument/2006/relationships/notesMaster" Target="../notesMasters/notesMaster1.xml"/></Relationships>
</file>

<file path=ppt/notesSlides/_rels/notesSlide712.xml.rels><?xml version="1.0" encoding="UTF-8" standalone="yes"?>
<Relationships xmlns="http://schemas.openxmlformats.org/package/2006/relationships"><Relationship Id="rId2" Type="http://schemas.openxmlformats.org/officeDocument/2006/relationships/slide" Target="../slides/slide3441.xml"/><Relationship Id="rId1" Type="http://schemas.openxmlformats.org/officeDocument/2006/relationships/notesMaster" Target="../notesMasters/notesMaster1.xml"/></Relationships>
</file>

<file path=ppt/notesSlides/_rels/notesSlide713.xml.rels><?xml version="1.0" encoding="UTF-8" standalone="yes"?>
<Relationships xmlns="http://schemas.openxmlformats.org/package/2006/relationships"><Relationship Id="rId2" Type="http://schemas.openxmlformats.org/officeDocument/2006/relationships/slide" Target="../slides/slide3442.xml"/><Relationship Id="rId1" Type="http://schemas.openxmlformats.org/officeDocument/2006/relationships/notesMaster" Target="../notesMasters/notesMaster1.xml"/></Relationships>
</file>

<file path=ppt/notesSlides/_rels/notesSlide714.xml.rels><?xml version="1.0" encoding="UTF-8" standalone="yes"?>
<Relationships xmlns="http://schemas.openxmlformats.org/package/2006/relationships"><Relationship Id="rId2" Type="http://schemas.openxmlformats.org/officeDocument/2006/relationships/slide" Target="../slides/slide3443.xml"/><Relationship Id="rId1" Type="http://schemas.openxmlformats.org/officeDocument/2006/relationships/notesMaster" Target="../notesMasters/notesMaster1.xml"/></Relationships>
</file>

<file path=ppt/notesSlides/_rels/notesSlide715.xml.rels><?xml version="1.0" encoding="UTF-8" standalone="yes"?>
<Relationships xmlns="http://schemas.openxmlformats.org/package/2006/relationships"><Relationship Id="rId2" Type="http://schemas.openxmlformats.org/officeDocument/2006/relationships/slide" Target="../slides/slide3444.xml"/><Relationship Id="rId1" Type="http://schemas.openxmlformats.org/officeDocument/2006/relationships/notesMaster" Target="../notesMasters/notesMaster1.xml"/></Relationships>
</file>

<file path=ppt/notesSlides/_rels/notesSlide716.xml.rels><?xml version="1.0" encoding="UTF-8" standalone="yes"?>
<Relationships xmlns="http://schemas.openxmlformats.org/package/2006/relationships"><Relationship Id="rId2" Type="http://schemas.openxmlformats.org/officeDocument/2006/relationships/slide" Target="../slides/slide3446.xml"/><Relationship Id="rId1" Type="http://schemas.openxmlformats.org/officeDocument/2006/relationships/notesMaster" Target="../notesMasters/notesMaster1.xml"/></Relationships>
</file>

<file path=ppt/notesSlides/_rels/notesSlide717.xml.rels><?xml version="1.0" encoding="UTF-8" standalone="yes"?>
<Relationships xmlns="http://schemas.openxmlformats.org/package/2006/relationships"><Relationship Id="rId2" Type="http://schemas.openxmlformats.org/officeDocument/2006/relationships/slide" Target="../slides/slide3447.xml"/><Relationship Id="rId1" Type="http://schemas.openxmlformats.org/officeDocument/2006/relationships/notesMaster" Target="../notesMasters/notesMaster1.xml"/></Relationships>
</file>

<file path=ppt/notesSlides/_rels/notesSlide718.xml.rels><?xml version="1.0" encoding="UTF-8" standalone="yes"?>
<Relationships xmlns="http://schemas.openxmlformats.org/package/2006/relationships"><Relationship Id="rId2" Type="http://schemas.openxmlformats.org/officeDocument/2006/relationships/slide" Target="../slides/slide3448.xml"/><Relationship Id="rId1" Type="http://schemas.openxmlformats.org/officeDocument/2006/relationships/notesMaster" Target="../notesMasters/notesMaster1.xml"/></Relationships>
</file>

<file path=ppt/notesSlides/_rels/notesSlide719.xml.rels><?xml version="1.0" encoding="UTF-8" standalone="yes"?>
<Relationships xmlns="http://schemas.openxmlformats.org/package/2006/relationships"><Relationship Id="rId2" Type="http://schemas.openxmlformats.org/officeDocument/2006/relationships/slide" Target="../slides/slide3449.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720.xml.rels><?xml version="1.0" encoding="UTF-8" standalone="yes"?>
<Relationships xmlns="http://schemas.openxmlformats.org/package/2006/relationships"><Relationship Id="rId2" Type="http://schemas.openxmlformats.org/officeDocument/2006/relationships/slide" Target="../slides/slide3450.xml"/><Relationship Id="rId1" Type="http://schemas.openxmlformats.org/officeDocument/2006/relationships/notesMaster" Target="../notesMasters/notesMaster1.xml"/></Relationships>
</file>

<file path=ppt/notesSlides/_rels/notesSlide721.xml.rels><?xml version="1.0" encoding="UTF-8" standalone="yes"?>
<Relationships xmlns="http://schemas.openxmlformats.org/package/2006/relationships"><Relationship Id="rId2" Type="http://schemas.openxmlformats.org/officeDocument/2006/relationships/slide" Target="../slides/slide3451.xml"/><Relationship Id="rId1" Type="http://schemas.openxmlformats.org/officeDocument/2006/relationships/notesMaster" Target="../notesMasters/notesMaster1.xml"/></Relationships>
</file>

<file path=ppt/notesSlides/_rels/notesSlide722.xml.rels><?xml version="1.0" encoding="UTF-8" standalone="yes"?>
<Relationships xmlns="http://schemas.openxmlformats.org/package/2006/relationships"><Relationship Id="rId2" Type="http://schemas.openxmlformats.org/officeDocument/2006/relationships/slide" Target="../slides/slide3458.xml"/><Relationship Id="rId1" Type="http://schemas.openxmlformats.org/officeDocument/2006/relationships/notesMaster" Target="../notesMasters/notesMaster1.xml"/></Relationships>
</file>

<file path=ppt/notesSlides/_rels/notesSlide723.xml.rels><?xml version="1.0" encoding="UTF-8" standalone="yes"?>
<Relationships xmlns="http://schemas.openxmlformats.org/package/2006/relationships"><Relationship Id="rId2" Type="http://schemas.openxmlformats.org/officeDocument/2006/relationships/slide" Target="../slides/slide3459.xml"/><Relationship Id="rId1" Type="http://schemas.openxmlformats.org/officeDocument/2006/relationships/notesMaster" Target="../notesMasters/notesMaster1.xml"/></Relationships>
</file>

<file path=ppt/notesSlides/_rels/notesSlide724.xml.rels><?xml version="1.0" encoding="UTF-8" standalone="yes"?>
<Relationships xmlns="http://schemas.openxmlformats.org/package/2006/relationships"><Relationship Id="rId2" Type="http://schemas.openxmlformats.org/officeDocument/2006/relationships/slide" Target="../slides/slide3460.xml"/><Relationship Id="rId1" Type="http://schemas.openxmlformats.org/officeDocument/2006/relationships/notesMaster" Target="../notesMasters/notesMaster1.xml"/></Relationships>
</file>

<file path=ppt/notesSlides/_rels/notesSlide725.xml.rels><?xml version="1.0" encoding="UTF-8" standalone="yes"?>
<Relationships xmlns="http://schemas.openxmlformats.org/package/2006/relationships"><Relationship Id="rId2" Type="http://schemas.openxmlformats.org/officeDocument/2006/relationships/slide" Target="../slides/slide3469.xml"/><Relationship Id="rId1" Type="http://schemas.openxmlformats.org/officeDocument/2006/relationships/notesMaster" Target="../notesMasters/notesMaster1.xml"/></Relationships>
</file>

<file path=ppt/notesSlides/_rels/notesSlide726.xml.rels><?xml version="1.0" encoding="UTF-8" standalone="yes"?>
<Relationships xmlns="http://schemas.openxmlformats.org/package/2006/relationships"><Relationship Id="rId2" Type="http://schemas.openxmlformats.org/officeDocument/2006/relationships/slide" Target="../slides/slide3470.xml"/><Relationship Id="rId1" Type="http://schemas.openxmlformats.org/officeDocument/2006/relationships/notesMaster" Target="../notesMasters/notesMaster1.xml"/></Relationships>
</file>

<file path=ppt/notesSlides/_rels/notesSlide727.xml.rels><?xml version="1.0" encoding="UTF-8" standalone="yes"?>
<Relationships xmlns="http://schemas.openxmlformats.org/package/2006/relationships"><Relationship Id="rId2" Type="http://schemas.openxmlformats.org/officeDocument/2006/relationships/slide" Target="../slides/slide3471.xml"/><Relationship Id="rId1" Type="http://schemas.openxmlformats.org/officeDocument/2006/relationships/notesMaster" Target="../notesMasters/notesMaster1.xml"/></Relationships>
</file>

<file path=ppt/notesSlides/_rels/notesSlide728.xml.rels><?xml version="1.0" encoding="UTF-8" standalone="yes"?>
<Relationships xmlns="http://schemas.openxmlformats.org/package/2006/relationships"><Relationship Id="rId2" Type="http://schemas.openxmlformats.org/officeDocument/2006/relationships/slide" Target="../slides/slide3472.xml"/><Relationship Id="rId1" Type="http://schemas.openxmlformats.org/officeDocument/2006/relationships/notesMaster" Target="../notesMasters/notesMaster1.xml"/></Relationships>
</file>

<file path=ppt/notesSlides/_rels/notesSlide729.xml.rels><?xml version="1.0" encoding="UTF-8" standalone="yes"?>
<Relationships xmlns="http://schemas.openxmlformats.org/package/2006/relationships"><Relationship Id="rId2" Type="http://schemas.openxmlformats.org/officeDocument/2006/relationships/slide" Target="../slides/slide34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288.xml"/><Relationship Id="rId1" Type="http://schemas.openxmlformats.org/officeDocument/2006/relationships/notesMaster" Target="../notesMasters/notesMaster1.xml"/></Relationships>
</file>

<file path=ppt/notesSlides/_rels/notesSlide730.xml.rels><?xml version="1.0" encoding="UTF-8" standalone="yes"?>
<Relationships xmlns="http://schemas.openxmlformats.org/package/2006/relationships"><Relationship Id="rId2" Type="http://schemas.openxmlformats.org/officeDocument/2006/relationships/slide" Target="../slides/slide3474.xml"/><Relationship Id="rId1" Type="http://schemas.openxmlformats.org/officeDocument/2006/relationships/notesMaster" Target="../notesMasters/notesMaster1.xml"/></Relationships>
</file>

<file path=ppt/notesSlides/_rels/notesSlide731.xml.rels><?xml version="1.0" encoding="UTF-8" standalone="yes"?>
<Relationships xmlns="http://schemas.openxmlformats.org/package/2006/relationships"><Relationship Id="rId2" Type="http://schemas.openxmlformats.org/officeDocument/2006/relationships/slide" Target="../slides/slide3475.xml"/><Relationship Id="rId1" Type="http://schemas.openxmlformats.org/officeDocument/2006/relationships/notesMaster" Target="../notesMasters/notesMaster1.xml"/></Relationships>
</file>

<file path=ppt/notesSlides/_rels/notesSlide732.xml.rels><?xml version="1.0" encoding="UTF-8" standalone="yes"?>
<Relationships xmlns="http://schemas.openxmlformats.org/package/2006/relationships"><Relationship Id="rId2" Type="http://schemas.openxmlformats.org/officeDocument/2006/relationships/slide" Target="../slides/slide3476.xml"/><Relationship Id="rId1" Type="http://schemas.openxmlformats.org/officeDocument/2006/relationships/notesMaster" Target="../notesMasters/notesMaster1.xml"/></Relationships>
</file>

<file path=ppt/notesSlides/_rels/notesSlide733.xml.rels><?xml version="1.0" encoding="UTF-8" standalone="yes"?>
<Relationships xmlns="http://schemas.openxmlformats.org/package/2006/relationships"><Relationship Id="rId2" Type="http://schemas.openxmlformats.org/officeDocument/2006/relationships/slide" Target="../slides/slide3477.xml"/><Relationship Id="rId1" Type="http://schemas.openxmlformats.org/officeDocument/2006/relationships/notesMaster" Target="../notesMasters/notesMaster1.xml"/></Relationships>
</file>

<file path=ppt/notesSlides/_rels/notesSlide734.xml.rels><?xml version="1.0" encoding="UTF-8" standalone="yes"?>
<Relationships xmlns="http://schemas.openxmlformats.org/package/2006/relationships"><Relationship Id="rId2" Type="http://schemas.openxmlformats.org/officeDocument/2006/relationships/slide" Target="../slides/slide3478.xml"/><Relationship Id="rId1" Type="http://schemas.openxmlformats.org/officeDocument/2006/relationships/notesMaster" Target="../notesMasters/notesMaster1.xml"/></Relationships>
</file>

<file path=ppt/notesSlides/_rels/notesSlide735.xml.rels><?xml version="1.0" encoding="UTF-8" standalone="yes"?>
<Relationships xmlns="http://schemas.openxmlformats.org/package/2006/relationships"><Relationship Id="rId2" Type="http://schemas.openxmlformats.org/officeDocument/2006/relationships/slide" Target="../slides/slide3479.xml"/><Relationship Id="rId1" Type="http://schemas.openxmlformats.org/officeDocument/2006/relationships/notesMaster" Target="../notesMasters/notesMaster1.xml"/></Relationships>
</file>

<file path=ppt/notesSlides/_rels/notesSlide736.xml.rels><?xml version="1.0" encoding="UTF-8" standalone="yes"?>
<Relationships xmlns="http://schemas.openxmlformats.org/package/2006/relationships"><Relationship Id="rId2" Type="http://schemas.openxmlformats.org/officeDocument/2006/relationships/slide" Target="../slides/slide3480.xml"/><Relationship Id="rId1" Type="http://schemas.openxmlformats.org/officeDocument/2006/relationships/notesMaster" Target="../notesMasters/notesMaster1.xml"/></Relationships>
</file>

<file path=ppt/notesSlides/_rels/notesSlide737.xml.rels><?xml version="1.0" encoding="UTF-8" standalone="yes"?>
<Relationships xmlns="http://schemas.openxmlformats.org/package/2006/relationships"><Relationship Id="rId2" Type="http://schemas.openxmlformats.org/officeDocument/2006/relationships/slide" Target="../slides/slide3481.xml"/><Relationship Id="rId1" Type="http://schemas.openxmlformats.org/officeDocument/2006/relationships/notesMaster" Target="../notesMasters/notesMaster1.xml"/></Relationships>
</file>

<file path=ppt/notesSlides/_rels/notesSlide738.xml.rels><?xml version="1.0" encoding="UTF-8" standalone="yes"?>
<Relationships xmlns="http://schemas.openxmlformats.org/package/2006/relationships"><Relationship Id="rId2" Type="http://schemas.openxmlformats.org/officeDocument/2006/relationships/slide" Target="../slides/slide3482.xml"/><Relationship Id="rId1" Type="http://schemas.openxmlformats.org/officeDocument/2006/relationships/notesMaster" Target="../notesMasters/notesMaster1.xml"/></Relationships>
</file>

<file path=ppt/notesSlides/_rels/notesSlide739.xml.rels><?xml version="1.0" encoding="UTF-8" standalone="yes"?>
<Relationships xmlns="http://schemas.openxmlformats.org/package/2006/relationships"><Relationship Id="rId2" Type="http://schemas.openxmlformats.org/officeDocument/2006/relationships/slide" Target="../slides/slide348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289.xml"/><Relationship Id="rId1" Type="http://schemas.openxmlformats.org/officeDocument/2006/relationships/notesMaster" Target="../notesMasters/notesMaster1.xml"/></Relationships>
</file>

<file path=ppt/notesSlides/_rels/notesSlide740.xml.rels><?xml version="1.0" encoding="UTF-8" standalone="yes"?>
<Relationships xmlns="http://schemas.openxmlformats.org/package/2006/relationships"><Relationship Id="rId2" Type="http://schemas.openxmlformats.org/officeDocument/2006/relationships/slide" Target="../slides/slide3484.xml"/><Relationship Id="rId1" Type="http://schemas.openxmlformats.org/officeDocument/2006/relationships/notesMaster" Target="../notesMasters/notesMaster1.xml"/></Relationships>
</file>

<file path=ppt/notesSlides/_rels/notesSlide741.xml.rels><?xml version="1.0" encoding="UTF-8" standalone="yes"?>
<Relationships xmlns="http://schemas.openxmlformats.org/package/2006/relationships"><Relationship Id="rId2" Type="http://schemas.openxmlformats.org/officeDocument/2006/relationships/slide" Target="../slides/slide3485.xml"/><Relationship Id="rId1" Type="http://schemas.openxmlformats.org/officeDocument/2006/relationships/notesMaster" Target="../notesMasters/notesMaster1.xml"/></Relationships>
</file>

<file path=ppt/notesSlides/_rels/notesSlide742.xml.rels><?xml version="1.0" encoding="UTF-8" standalone="yes"?>
<Relationships xmlns="http://schemas.openxmlformats.org/package/2006/relationships"><Relationship Id="rId2" Type="http://schemas.openxmlformats.org/officeDocument/2006/relationships/slide" Target="../slides/slide3561.xml"/><Relationship Id="rId1" Type="http://schemas.openxmlformats.org/officeDocument/2006/relationships/notesMaster" Target="../notesMasters/notesMaster1.xml"/></Relationships>
</file>

<file path=ppt/notesSlides/_rels/notesSlide743.xml.rels><?xml version="1.0" encoding="UTF-8" standalone="yes"?>
<Relationships xmlns="http://schemas.openxmlformats.org/package/2006/relationships"><Relationship Id="rId2" Type="http://schemas.openxmlformats.org/officeDocument/2006/relationships/slide" Target="../slides/slide3562.xml"/><Relationship Id="rId1" Type="http://schemas.openxmlformats.org/officeDocument/2006/relationships/notesMaster" Target="../notesMasters/notesMaster1.xml"/></Relationships>
</file>

<file path=ppt/notesSlides/_rels/notesSlide744.xml.rels><?xml version="1.0" encoding="UTF-8" standalone="yes"?>
<Relationships xmlns="http://schemas.openxmlformats.org/package/2006/relationships"><Relationship Id="rId2" Type="http://schemas.openxmlformats.org/officeDocument/2006/relationships/slide" Target="../slides/slide3563.xml"/><Relationship Id="rId1" Type="http://schemas.openxmlformats.org/officeDocument/2006/relationships/notesMaster" Target="../notesMasters/notesMaster1.xml"/></Relationships>
</file>

<file path=ppt/notesSlides/_rels/notesSlide745.xml.rels><?xml version="1.0" encoding="UTF-8" standalone="yes"?>
<Relationships xmlns="http://schemas.openxmlformats.org/package/2006/relationships"><Relationship Id="rId2" Type="http://schemas.openxmlformats.org/officeDocument/2006/relationships/slide" Target="../slides/slide3564.xml"/><Relationship Id="rId1" Type="http://schemas.openxmlformats.org/officeDocument/2006/relationships/notesMaster" Target="../notesMasters/notesMaster1.xml"/></Relationships>
</file>

<file path=ppt/notesSlides/_rels/notesSlide746.xml.rels><?xml version="1.0" encoding="UTF-8" standalone="yes"?>
<Relationships xmlns="http://schemas.openxmlformats.org/package/2006/relationships"><Relationship Id="rId2" Type="http://schemas.openxmlformats.org/officeDocument/2006/relationships/slide" Target="../slides/slide3565.xml"/><Relationship Id="rId1" Type="http://schemas.openxmlformats.org/officeDocument/2006/relationships/notesMaster" Target="../notesMasters/notesMaster1.xml"/></Relationships>
</file>

<file path=ppt/notesSlides/_rels/notesSlide747.xml.rels><?xml version="1.0" encoding="UTF-8" standalone="yes"?>
<Relationships xmlns="http://schemas.openxmlformats.org/package/2006/relationships"><Relationship Id="rId2" Type="http://schemas.openxmlformats.org/officeDocument/2006/relationships/slide" Target="../slides/slide3566.xml"/><Relationship Id="rId1" Type="http://schemas.openxmlformats.org/officeDocument/2006/relationships/notesMaster" Target="../notesMasters/notesMaster1.xml"/></Relationships>
</file>

<file path=ppt/notesSlides/_rels/notesSlide748.xml.rels><?xml version="1.0" encoding="UTF-8" standalone="yes"?>
<Relationships xmlns="http://schemas.openxmlformats.org/package/2006/relationships"><Relationship Id="rId2" Type="http://schemas.openxmlformats.org/officeDocument/2006/relationships/slide" Target="../slides/slide3567.xml"/><Relationship Id="rId1" Type="http://schemas.openxmlformats.org/officeDocument/2006/relationships/notesMaster" Target="../notesMasters/notesMaster1.xml"/></Relationships>
</file>

<file path=ppt/notesSlides/_rels/notesSlide749.xml.rels><?xml version="1.0" encoding="UTF-8" standalone="yes"?>
<Relationships xmlns="http://schemas.openxmlformats.org/package/2006/relationships"><Relationship Id="rId2" Type="http://schemas.openxmlformats.org/officeDocument/2006/relationships/slide" Target="../slides/slide356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310.xml"/><Relationship Id="rId1" Type="http://schemas.openxmlformats.org/officeDocument/2006/relationships/notesMaster" Target="../notesMasters/notesMaster1.xml"/></Relationships>
</file>

<file path=ppt/notesSlides/_rels/notesSlide750.xml.rels><?xml version="1.0" encoding="UTF-8" standalone="yes"?>
<Relationships xmlns="http://schemas.openxmlformats.org/package/2006/relationships"><Relationship Id="rId2" Type="http://schemas.openxmlformats.org/officeDocument/2006/relationships/slide" Target="../slides/slide3569.xml"/><Relationship Id="rId1" Type="http://schemas.openxmlformats.org/officeDocument/2006/relationships/notesMaster" Target="../notesMasters/notesMaster1.xml"/></Relationships>
</file>

<file path=ppt/notesSlides/_rels/notesSlide751.xml.rels><?xml version="1.0" encoding="UTF-8" standalone="yes"?>
<Relationships xmlns="http://schemas.openxmlformats.org/package/2006/relationships"><Relationship Id="rId2" Type="http://schemas.openxmlformats.org/officeDocument/2006/relationships/slide" Target="../slides/slide3570.xml"/><Relationship Id="rId1" Type="http://schemas.openxmlformats.org/officeDocument/2006/relationships/notesMaster" Target="../notesMasters/notesMaster1.xml"/></Relationships>
</file>

<file path=ppt/notesSlides/_rels/notesSlide752.xml.rels><?xml version="1.0" encoding="UTF-8" standalone="yes"?>
<Relationships xmlns="http://schemas.openxmlformats.org/package/2006/relationships"><Relationship Id="rId2" Type="http://schemas.openxmlformats.org/officeDocument/2006/relationships/slide" Target="../slides/slide3571.xml"/><Relationship Id="rId1" Type="http://schemas.openxmlformats.org/officeDocument/2006/relationships/notesMaster" Target="../notesMasters/notesMaster1.xml"/></Relationships>
</file>

<file path=ppt/notesSlides/_rels/notesSlide753.xml.rels><?xml version="1.0" encoding="UTF-8" standalone="yes"?>
<Relationships xmlns="http://schemas.openxmlformats.org/package/2006/relationships"><Relationship Id="rId2" Type="http://schemas.openxmlformats.org/officeDocument/2006/relationships/slide" Target="../slides/slide3572.xml"/><Relationship Id="rId1" Type="http://schemas.openxmlformats.org/officeDocument/2006/relationships/notesMaster" Target="../notesMasters/notesMaster1.xml"/></Relationships>
</file>

<file path=ppt/notesSlides/_rels/notesSlide754.xml.rels><?xml version="1.0" encoding="UTF-8" standalone="yes"?>
<Relationships xmlns="http://schemas.openxmlformats.org/package/2006/relationships"><Relationship Id="rId2" Type="http://schemas.openxmlformats.org/officeDocument/2006/relationships/slide" Target="../slides/slide3573.xml"/><Relationship Id="rId1" Type="http://schemas.openxmlformats.org/officeDocument/2006/relationships/notesMaster" Target="../notesMasters/notesMaster1.xml"/></Relationships>
</file>

<file path=ppt/notesSlides/_rels/notesSlide755.xml.rels><?xml version="1.0" encoding="UTF-8" standalone="yes"?>
<Relationships xmlns="http://schemas.openxmlformats.org/package/2006/relationships"><Relationship Id="rId2" Type="http://schemas.openxmlformats.org/officeDocument/2006/relationships/slide" Target="../slides/slide3574.xml"/><Relationship Id="rId1" Type="http://schemas.openxmlformats.org/officeDocument/2006/relationships/notesMaster" Target="../notesMasters/notesMaster1.xml"/></Relationships>
</file>

<file path=ppt/notesSlides/_rels/notesSlide756.xml.rels><?xml version="1.0" encoding="UTF-8" standalone="yes"?>
<Relationships xmlns="http://schemas.openxmlformats.org/package/2006/relationships"><Relationship Id="rId2" Type="http://schemas.openxmlformats.org/officeDocument/2006/relationships/slide" Target="../slides/slide3575.xml"/><Relationship Id="rId1" Type="http://schemas.openxmlformats.org/officeDocument/2006/relationships/notesMaster" Target="../notesMasters/notesMaster1.xml"/></Relationships>
</file>

<file path=ppt/notesSlides/_rels/notesSlide757.xml.rels><?xml version="1.0" encoding="UTF-8" standalone="yes"?>
<Relationships xmlns="http://schemas.openxmlformats.org/package/2006/relationships"><Relationship Id="rId2" Type="http://schemas.openxmlformats.org/officeDocument/2006/relationships/slide" Target="../slides/slide3576.xml"/><Relationship Id="rId1" Type="http://schemas.openxmlformats.org/officeDocument/2006/relationships/notesMaster" Target="../notesMasters/notesMaster1.xml"/></Relationships>
</file>

<file path=ppt/notesSlides/_rels/notesSlide758.xml.rels><?xml version="1.0" encoding="UTF-8" standalone="yes"?>
<Relationships xmlns="http://schemas.openxmlformats.org/package/2006/relationships"><Relationship Id="rId2" Type="http://schemas.openxmlformats.org/officeDocument/2006/relationships/slide" Target="../slides/slide3592.xml"/><Relationship Id="rId1" Type="http://schemas.openxmlformats.org/officeDocument/2006/relationships/notesMaster" Target="../notesMasters/notesMaster1.xml"/></Relationships>
</file>

<file path=ppt/notesSlides/_rels/notesSlide759.xml.rels><?xml version="1.0" encoding="UTF-8" standalone="yes"?>
<Relationships xmlns="http://schemas.openxmlformats.org/package/2006/relationships"><Relationship Id="rId2" Type="http://schemas.openxmlformats.org/officeDocument/2006/relationships/slide" Target="../slides/slide3593.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311.xml"/><Relationship Id="rId1" Type="http://schemas.openxmlformats.org/officeDocument/2006/relationships/notesMaster" Target="../notesMasters/notesMaster1.xml"/></Relationships>
</file>

<file path=ppt/notesSlides/_rels/notesSlide760.xml.rels><?xml version="1.0" encoding="UTF-8" standalone="yes"?>
<Relationships xmlns="http://schemas.openxmlformats.org/package/2006/relationships"><Relationship Id="rId2" Type="http://schemas.openxmlformats.org/officeDocument/2006/relationships/slide" Target="../slides/slide3594.xml"/><Relationship Id="rId1" Type="http://schemas.openxmlformats.org/officeDocument/2006/relationships/notesMaster" Target="../notesMasters/notesMaster1.xml"/></Relationships>
</file>

<file path=ppt/notesSlides/_rels/notesSlide761.xml.rels><?xml version="1.0" encoding="UTF-8" standalone="yes"?>
<Relationships xmlns="http://schemas.openxmlformats.org/package/2006/relationships"><Relationship Id="rId2" Type="http://schemas.openxmlformats.org/officeDocument/2006/relationships/slide" Target="../slides/slide3595.xml"/><Relationship Id="rId1" Type="http://schemas.openxmlformats.org/officeDocument/2006/relationships/notesMaster" Target="../notesMasters/notesMaster1.xml"/></Relationships>
</file>

<file path=ppt/notesSlides/_rels/notesSlide762.xml.rels><?xml version="1.0" encoding="UTF-8" standalone="yes"?>
<Relationships xmlns="http://schemas.openxmlformats.org/package/2006/relationships"><Relationship Id="rId2" Type="http://schemas.openxmlformats.org/officeDocument/2006/relationships/slide" Target="../slides/slide3596.xml"/><Relationship Id="rId1" Type="http://schemas.openxmlformats.org/officeDocument/2006/relationships/notesMaster" Target="../notesMasters/notesMaster1.xml"/></Relationships>
</file>

<file path=ppt/notesSlides/_rels/notesSlide763.xml.rels><?xml version="1.0" encoding="UTF-8" standalone="yes"?>
<Relationships xmlns="http://schemas.openxmlformats.org/package/2006/relationships"><Relationship Id="rId2" Type="http://schemas.openxmlformats.org/officeDocument/2006/relationships/slide" Target="../slides/slide3597.xml"/><Relationship Id="rId1" Type="http://schemas.openxmlformats.org/officeDocument/2006/relationships/notesMaster" Target="../notesMasters/notesMaster1.xml"/></Relationships>
</file>

<file path=ppt/notesSlides/_rels/notesSlide764.xml.rels><?xml version="1.0" encoding="UTF-8" standalone="yes"?>
<Relationships xmlns="http://schemas.openxmlformats.org/package/2006/relationships"><Relationship Id="rId2" Type="http://schemas.openxmlformats.org/officeDocument/2006/relationships/slide" Target="../slides/slide3598.xml"/><Relationship Id="rId1" Type="http://schemas.openxmlformats.org/officeDocument/2006/relationships/notesMaster" Target="../notesMasters/notesMaster1.xml"/></Relationships>
</file>

<file path=ppt/notesSlides/_rels/notesSlide765.xml.rels><?xml version="1.0" encoding="UTF-8" standalone="yes"?>
<Relationships xmlns="http://schemas.openxmlformats.org/package/2006/relationships"><Relationship Id="rId2" Type="http://schemas.openxmlformats.org/officeDocument/2006/relationships/slide" Target="../slides/slide3599.xml"/><Relationship Id="rId1" Type="http://schemas.openxmlformats.org/officeDocument/2006/relationships/notesMaster" Target="../notesMasters/notesMaster1.xml"/></Relationships>
</file>

<file path=ppt/notesSlides/_rels/notesSlide766.xml.rels><?xml version="1.0" encoding="UTF-8" standalone="yes"?>
<Relationships xmlns="http://schemas.openxmlformats.org/package/2006/relationships"><Relationship Id="rId2" Type="http://schemas.openxmlformats.org/officeDocument/2006/relationships/slide" Target="../slides/slide3600.xml"/><Relationship Id="rId1" Type="http://schemas.openxmlformats.org/officeDocument/2006/relationships/notesMaster" Target="../notesMasters/notesMaster1.xml"/></Relationships>
</file>

<file path=ppt/notesSlides/_rels/notesSlide767.xml.rels><?xml version="1.0" encoding="UTF-8" standalone="yes"?>
<Relationships xmlns="http://schemas.openxmlformats.org/package/2006/relationships"><Relationship Id="rId2" Type="http://schemas.openxmlformats.org/officeDocument/2006/relationships/slide" Target="../slides/slide3655.xml"/><Relationship Id="rId1" Type="http://schemas.openxmlformats.org/officeDocument/2006/relationships/notesMaster" Target="../notesMasters/notesMaster1.xml"/></Relationships>
</file>

<file path=ppt/notesSlides/_rels/notesSlide768.xml.rels><?xml version="1.0" encoding="UTF-8" standalone="yes"?>
<Relationships xmlns="http://schemas.openxmlformats.org/package/2006/relationships"><Relationship Id="rId2" Type="http://schemas.openxmlformats.org/officeDocument/2006/relationships/slide" Target="../slides/slide3656.xml"/><Relationship Id="rId1" Type="http://schemas.openxmlformats.org/officeDocument/2006/relationships/notesMaster" Target="../notesMasters/notesMaster1.xml"/></Relationships>
</file>

<file path=ppt/notesSlides/_rels/notesSlide769.xml.rels><?xml version="1.0" encoding="UTF-8" standalone="yes"?>
<Relationships xmlns="http://schemas.openxmlformats.org/package/2006/relationships"><Relationship Id="rId2" Type="http://schemas.openxmlformats.org/officeDocument/2006/relationships/slide" Target="../slides/slide365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312.xml"/><Relationship Id="rId1" Type="http://schemas.openxmlformats.org/officeDocument/2006/relationships/notesMaster" Target="../notesMasters/notesMaster1.xml"/></Relationships>
</file>

<file path=ppt/notesSlides/_rels/notesSlide770.xml.rels><?xml version="1.0" encoding="UTF-8" standalone="yes"?>
<Relationships xmlns="http://schemas.openxmlformats.org/package/2006/relationships"><Relationship Id="rId2" Type="http://schemas.openxmlformats.org/officeDocument/2006/relationships/slide" Target="../slides/slide3658.xml"/><Relationship Id="rId1" Type="http://schemas.openxmlformats.org/officeDocument/2006/relationships/notesMaster" Target="../notesMasters/notesMaster1.xml"/></Relationships>
</file>

<file path=ppt/notesSlides/_rels/notesSlide771.xml.rels><?xml version="1.0" encoding="UTF-8" standalone="yes"?>
<Relationships xmlns="http://schemas.openxmlformats.org/package/2006/relationships"><Relationship Id="rId2" Type="http://schemas.openxmlformats.org/officeDocument/2006/relationships/slide" Target="../slides/slide3659.xml"/><Relationship Id="rId1" Type="http://schemas.openxmlformats.org/officeDocument/2006/relationships/notesMaster" Target="../notesMasters/notesMaster1.xml"/></Relationships>
</file>

<file path=ppt/notesSlides/_rels/notesSlide772.xml.rels><?xml version="1.0" encoding="UTF-8" standalone="yes"?>
<Relationships xmlns="http://schemas.openxmlformats.org/package/2006/relationships"><Relationship Id="rId2" Type="http://schemas.openxmlformats.org/officeDocument/2006/relationships/slide" Target="../slides/slide3660.xml"/><Relationship Id="rId1" Type="http://schemas.openxmlformats.org/officeDocument/2006/relationships/notesMaster" Target="../notesMasters/notesMaster1.xml"/></Relationships>
</file>

<file path=ppt/notesSlides/_rels/notesSlide773.xml.rels><?xml version="1.0" encoding="UTF-8" standalone="yes"?>
<Relationships xmlns="http://schemas.openxmlformats.org/package/2006/relationships"><Relationship Id="rId2" Type="http://schemas.openxmlformats.org/officeDocument/2006/relationships/slide" Target="../slides/slide3661.xml"/><Relationship Id="rId1" Type="http://schemas.openxmlformats.org/officeDocument/2006/relationships/notesMaster" Target="../notesMasters/notesMaster1.xml"/></Relationships>
</file>

<file path=ppt/notesSlides/_rels/notesSlide774.xml.rels><?xml version="1.0" encoding="UTF-8" standalone="yes"?>
<Relationships xmlns="http://schemas.openxmlformats.org/package/2006/relationships"><Relationship Id="rId2" Type="http://schemas.openxmlformats.org/officeDocument/2006/relationships/slide" Target="../slides/slide3662.xml"/><Relationship Id="rId1" Type="http://schemas.openxmlformats.org/officeDocument/2006/relationships/notesMaster" Target="../notesMasters/notesMaster1.xml"/></Relationships>
</file>

<file path=ppt/notesSlides/_rels/notesSlide775.xml.rels><?xml version="1.0" encoding="UTF-8" standalone="yes"?>
<Relationships xmlns="http://schemas.openxmlformats.org/package/2006/relationships"><Relationship Id="rId2" Type="http://schemas.openxmlformats.org/officeDocument/2006/relationships/slide" Target="../slides/slide3663.xml"/><Relationship Id="rId1" Type="http://schemas.openxmlformats.org/officeDocument/2006/relationships/notesMaster" Target="../notesMasters/notesMaster1.xml"/></Relationships>
</file>

<file path=ppt/notesSlides/_rels/notesSlide776.xml.rels><?xml version="1.0" encoding="UTF-8" standalone="yes"?>
<Relationships xmlns="http://schemas.openxmlformats.org/package/2006/relationships"><Relationship Id="rId2" Type="http://schemas.openxmlformats.org/officeDocument/2006/relationships/slide" Target="../slides/slide3664.xml"/><Relationship Id="rId1" Type="http://schemas.openxmlformats.org/officeDocument/2006/relationships/notesMaster" Target="../notesMasters/notesMaster1.xml"/></Relationships>
</file>

<file path=ppt/notesSlides/_rels/notesSlide777.xml.rels><?xml version="1.0" encoding="UTF-8" standalone="yes"?>
<Relationships xmlns="http://schemas.openxmlformats.org/package/2006/relationships"><Relationship Id="rId2" Type="http://schemas.openxmlformats.org/officeDocument/2006/relationships/slide" Target="../slides/slide3665.xml"/><Relationship Id="rId1" Type="http://schemas.openxmlformats.org/officeDocument/2006/relationships/notesMaster" Target="../notesMasters/notesMaster1.xml"/></Relationships>
</file>

<file path=ppt/notesSlides/_rels/notesSlide778.xml.rels><?xml version="1.0" encoding="UTF-8" standalone="yes"?>
<Relationships xmlns="http://schemas.openxmlformats.org/package/2006/relationships"><Relationship Id="rId2" Type="http://schemas.openxmlformats.org/officeDocument/2006/relationships/slide" Target="../slides/slide3671.xml"/><Relationship Id="rId1" Type="http://schemas.openxmlformats.org/officeDocument/2006/relationships/notesMaster" Target="../notesMasters/notesMaster1.xml"/></Relationships>
</file>

<file path=ppt/notesSlides/_rels/notesSlide779.xml.rels><?xml version="1.0" encoding="UTF-8" standalone="yes"?>
<Relationships xmlns="http://schemas.openxmlformats.org/package/2006/relationships"><Relationship Id="rId2" Type="http://schemas.openxmlformats.org/officeDocument/2006/relationships/slide" Target="../slides/slide3672.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314.xml"/><Relationship Id="rId1" Type="http://schemas.openxmlformats.org/officeDocument/2006/relationships/notesMaster" Target="../notesMasters/notesMaster1.xml"/></Relationships>
</file>

<file path=ppt/notesSlides/_rels/notesSlide780.xml.rels><?xml version="1.0" encoding="UTF-8" standalone="yes"?>
<Relationships xmlns="http://schemas.openxmlformats.org/package/2006/relationships"><Relationship Id="rId2" Type="http://schemas.openxmlformats.org/officeDocument/2006/relationships/slide" Target="../slides/slide3673.xml"/><Relationship Id="rId1" Type="http://schemas.openxmlformats.org/officeDocument/2006/relationships/notesMaster" Target="../notesMasters/notesMaster1.xml"/></Relationships>
</file>

<file path=ppt/notesSlides/_rels/notesSlide781.xml.rels><?xml version="1.0" encoding="UTF-8" standalone="yes"?>
<Relationships xmlns="http://schemas.openxmlformats.org/package/2006/relationships"><Relationship Id="rId2" Type="http://schemas.openxmlformats.org/officeDocument/2006/relationships/slide" Target="../slides/slide3674.xml"/><Relationship Id="rId1" Type="http://schemas.openxmlformats.org/officeDocument/2006/relationships/notesMaster" Target="../notesMasters/notesMaster1.xml"/></Relationships>
</file>

<file path=ppt/notesSlides/_rels/notesSlide782.xml.rels><?xml version="1.0" encoding="UTF-8" standalone="yes"?>
<Relationships xmlns="http://schemas.openxmlformats.org/package/2006/relationships"><Relationship Id="rId2" Type="http://schemas.openxmlformats.org/officeDocument/2006/relationships/slide" Target="../slides/slide3689.xml"/><Relationship Id="rId1" Type="http://schemas.openxmlformats.org/officeDocument/2006/relationships/notesMaster" Target="../notesMasters/notesMaster1.xml"/></Relationships>
</file>

<file path=ppt/notesSlides/_rels/notesSlide783.xml.rels><?xml version="1.0" encoding="UTF-8" standalone="yes"?>
<Relationships xmlns="http://schemas.openxmlformats.org/package/2006/relationships"><Relationship Id="rId2" Type="http://schemas.openxmlformats.org/officeDocument/2006/relationships/slide" Target="../slides/slide3690.xml"/><Relationship Id="rId1" Type="http://schemas.openxmlformats.org/officeDocument/2006/relationships/notesMaster" Target="../notesMasters/notesMaster1.xml"/></Relationships>
</file>

<file path=ppt/notesSlides/_rels/notesSlide784.xml.rels><?xml version="1.0" encoding="UTF-8" standalone="yes"?>
<Relationships xmlns="http://schemas.openxmlformats.org/package/2006/relationships"><Relationship Id="rId2" Type="http://schemas.openxmlformats.org/officeDocument/2006/relationships/slide" Target="../slides/slide3691.xml"/><Relationship Id="rId1" Type="http://schemas.openxmlformats.org/officeDocument/2006/relationships/notesMaster" Target="../notesMasters/notesMaster1.xml"/></Relationships>
</file>

<file path=ppt/notesSlides/_rels/notesSlide785.xml.rels><?xml version="1.0" encoding="UTF-8" standalone="yes"?>
<Relationships xmlns="http://schemas.openxmlformats.org/package/2006/relationships"><Relationship Id="rId2" Type="http://schemas.openxmlformats.org/officeDocument/2006/relationships/slide" Target="../slides/slide3692.xml"/><Relationship Id="rId1" Type="http://schemas.openxmlformats.org/officeDocument/2006/relationships/notesMaster" Target="../notesMasters/notesMaster1.xml"/></Relationships>
</file>

<file path=ppt/notesSlides/_rels/notesSlide786.xml.rels><?xml version="1.0" encoding="UTF-8" standalone="yes"?>
<Relationships xmlns="http://schemas.openxmlformats.org/package/2006/relationships"><Relationship Id="rId2" Type="http://schemas.openxmlformats.org/officeDocument/2006/relationships/slide" Target="../slides/slide3719.xml"/><Relationship Id="rId1" Type="http://schemas.openxmlformats.org/officeDocument/2006/relationships/notesMaster" Target="../notesMasters/notesMaster1.xml"/></Relationships>
</file>

<file path=ppt/notesSlides/_rels/notesSlide787.xml.rels><?xml version="1.0" encoding="UTF-8" standalone="yes"?>
<Relationships xmlns="http://schemas.openxmlformats.org/package/2006/relationships"><Relationship Id="rId2" Type="http://schemas.openxmlformats.org/officeDocument/2006/relationships/slide" Target="../slides/slide3720.xml"/><Relationship Id="rId1" Type="http://schemas.openxmlformats.org/officeDocument/2006/relationships/notesMaster" Target="../notesMasters/notesMaster1.xml"/></Relationships>
</file>

<file path=ppt/notesSlides/_rels/notesSlide788.xml.rels><?xml version="1.0" encoding="UTF-8" standalone="yes"?>
<Relationships xmlns="http://schemas.openxmlformats.org/package/2006/relationships"><Relationship Id="rId2" Type="http://schemas.openxmlformats.org/officeDocument/2006/relationships/slide" Target="../slides/slide3721.xml"/><Relationship Id="rId1" Type="http://schemas.openxmlformats.org/officeDocument/2006/relationships/notesMaster" Target="../notesMasters/notesMaster1.xml"/></Relationships>
</file>

<file path=ppt/notesSlides/_rels/notesSlide789.xml.rels><?xml version="1.0" encoding="UTF-8" standalone="yes"?>
<Relationships xmlns="http://schemas.openxmlformats.org/package/2006/relationships"><Relationship Id="rId2" Type="http://schemas.openxmlformats.org/officeDocument/2006/relationships/slide" Target="../slides/slide372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315.xml"/><Relationship Id="rId1" Type="http://schemas.openxmlformats.org/officeDocument/2006/relationships/notesMaster" Target="../notesMasters/notesMaster1.xml"/></Relationships>
</file>

<file path=ppt/notesSlides/_rels/notesSlide790.xml.rels><?xml version="1.0" encoding="UTF-8" standalone="yes"?>
<Relationships xmlns="http://schemas.openxmlformats.org/package/2006/relationships"><Relationship Id="rId2" Type="http://schemas.openxmlformats.org/officeDocument/2006/relationships/slide" Target="../slides/slide3723.xml"/><Relationship Id="rId1" Type="http://schemas.openxmlformats.org/officeDocument/2006/relationships/notesMaster" Target="../notesMasters/notesMaster1.xml"/></Relationships>
</file>

<file path=ppt/notesSlides/_rels/notesSlide791.xml.rels><?xml version="1.0" encoding="UTF-8" standalone="yes"?>
<Relationships xmlns="http://schemas.openxmlformats.org/package/2006/relationships"><Relationship Id="rId2" Type="http://schemas.openxmlformats.org/officeDocument/2006/relationships/slide" Target="../slides/slide3724.xml"/><Relationship Id="rId1" Type="http://schemas.openxmlformats.org/officeDocument/2006/relationships/notesMaster" Target="../notesMasters/notesMaster1.xml"/></Relationships>
</file>

<file path=ppt/notesSlides/_rels/notesSlide792.xml.rels><?xml version="1.0" encoding="UTF-8" standalone="yes"?>
<Relationships xmlns="http://schemas.openxmlformats.org/package/2006/relationships"><Relationship Id="rId2" Type="http://schemas.openxmlformats.org/officeDocument/2006/relationships/slide" Target="../slides/slide3725.xml"/><Relationship Id="rId1" Type="http://schemas.openxmlformats.org/officeDocument/2006/relationships/notesMaster" Target="../notesMasters/notesMaster1.xml"/></Relationships>
</file>

<file path=ppt/notesSlides/_rels/notesSlide793.xml.rels><?xml version="1.0" encoding="UTF-8" standalone="yes"?>
<Relationships xmlns="http://schemas.openxmlformats.org/package/2006/relationships"><Relationship Id="rId2" Type="http://schemas.openxmlformats.org/officeDocument/2006/relationships/slide" Target="../slides/slide3726.xml"/><Relationship Id="rId1" Type="http://schemas.openxmlformats.org/officeDocument/2006/relationships/notesMaster" Target="../notesMasters/notesMaster1.xml"/></Relationships>
</file>

<file path=ppt/notesSlides/_rels/notesSlide794.xml.rels><?xml version="1.0" encoding="UTF-8" standalone="yes"?>
<Relationships xmlns="http://schemas.openxmlformats.org/package/2006/relationships"><Relationship Id="rId2" Type="http://schemas.openxmlformats.org/officeDocument/2006/relationships/slide" Target="../slides/slide3727.xml"/><Relationship Id="rId1" Type="http://schemas.openxmlformats.org/officeDocument/2006/relationships/notesMaster" Target="../notesMasters/notesMaster1.xml"/></Relationships>
</file>

<file path=ppt/notesSlides/_rels/notesSlide795.xml.rels><?xml version="1.0" encoding="UTF-8" standalone="yes"?>
<Relationships xmlns="http://schemas.openxmlformats.org/package/2006/relationships"><Relationship Id="rId2" Type="http://schemas.openxmlformats.org/officeDocument/2006/relationships/slide" Target="../slides/slide3733.xml"/><Relationship Id="rId1" Type="http://schemas.openxmlformats.org/officeDocument/2006/relationships/notesMaster" Target="../notesMasters/notesMaster1.xml"/></Relationships>
</file>

<file path=ppt/notesSlides/_rels/notesSlide796.xml.rels><?xml version="1.0" encoding="UTF-8" standalone="yes"?>
<Relationships xmlns="http://schemas.openxmlformats.org/package/2006/relationships"><Relationship Id="rId2" Type="http://schemas.openxmlformats.org/officeDocument/2006/relationships/slide" Target="../slides/slide3734.xml"/><Relationship Id="rId1" Type="http://schemas.openxmlformats.org/officeDocument/2006/relationships/notesMaster" Target="../notesMasters/notesMaster1.xml"/></Relationships>
</file>

<file path=ppt/notesSlides/_rels/notesSlide797.xml.rels><?xml version="1.0" encoding="UTF-8" standalone="yes"?>
<Relationships xmlns="http://schemas.openxmlformats.org/package/2006/relationships"><Relationship Id="rId2" Type="http://schemas.openxmlformats.org/officeDocument/2006/relationships/slide" Target="../slides/slide3735.xml"/><Relationship Id="rId1" Type="http://schemas.openxmlformats.org/officeDocument/2006/relationships/notesMaster" Target="../notesMasters/notesMaster1.xml"/></Relationships>
</file>

<file path=ppt/notesSlides/_rels/notesSlide798.xml.rels><?xml version="1.0" encoding="UTF-8" standalone="yes"?>
<Relationships xmlns="http://schemas.openxmlformats.org/package/2006/relationships"><Relationship Id="rId2" Type="http://schemas.openxmlformats.org/officeDocument/2006/relationships/slide" Target="../slides/slide3736.xml"/><Relationship Id="rId1" Type="http://schemas.openxmlformats.org/officeDocument/2006/relationships/notesMaster" Target="../notesMasters/notesMaster1.xml"/></Relationships>
</file>

<file path=ppt/notesSlides/_rels/notesSlide799.xml.rels><?xml version="1.0" encoding="UTF-8" standalone="yes"?>
<Relationships xmlns="http://schemas.openxmlformats.org/package/2006/relationships"><Relationship Id="rId2" Type="http://schemas.openxmlformats.org/officeDocument/2006/relationships/slide" Target="../slides/slide373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316.xml"/><Relationship Id="rId1" Type="http://schemas.openxmlformats.org/officeDocument/2006/relationships/notesMaster" Target="../notesMasters/notesMaster1.xml"/></Relationships>
</file>

<file path=ppt/notesSlides/_rels/notesSlide800.xml.rels><?xml version="1.0" encoding="UTF-8" standalone="yes"?>
<Relationships xmlns="http://schemas.openxmlformats.org/package/2006/relationships"><Relationship Id="rId2" Type="http://schemas.openxmlformats.org/officeDocument/2006/relationships/slide" Target="../slides/slide3761.xml"/><Relationship Id="rId1" Type="http://schemas.openxmlformats.org/officeDocument/2006/relationships/notesMaster" Target="../notesMasters/notesMaster1.xml"/></Relationships>
</file>

<file path=ppt/notesSlides/_rels/notesSlide801.xml.rels><?xml version="1.0" encoding="UTF-8" standalone="yes"?>
<Relationships xmlns="http://schemas.openxmlformats.org/package/2006/relationships"><Relationship Id="rId2" Type="http://schemas.openxmlformats.org/officeDocument/2006/relationships/slide" Target="../slides/slide3762.xml"/><Relationship Id="rId1" Type="http://schemas.openxmlformats.org/officeDocument/2006/relationships/notesMaster" Target="../notesMasters/notesMaster1.xml"/></Relationships>
</file>

<file path=ppt/notesSlides/_rels/notesSlide802.xml.rels><?xml version="1.0" encoding="UTF-8" standalone="yes"?>
<Relationships xmlns="http://schemas.openxmlformats.org/package/2006/relationships"><Relationship Id="rId2" Type="http://schemas.openxmlformats.org/officeDocument/2006/relationships/slide" Target="../slides/slide3763.xml"/><Relationship Id="rId1" Type="http://schemas.openxmlformats.org/officeDocument/2006/relationships/notesMaster" Target="../notesMasters/notesMaster1.xml"/></Relationships>
</file>

<file path=ppt/notesSlides/_rels/notesSlide803.xml.rels><?xml version="1.0" encoding="UTF-8" standalone="yes"?>
<Relationships xmlns="http://schemas.openxmlformats.org/package/2006/relationships"><Relationship Id="rId2" Type="http://schemas.openxmlformats.org/officeDocument/2006/relationships/slide" Target="../slides/slide3764.xml"/><Relationship Id="rId1" Type="http://schemas.openxmlformats.org/officeDocument/2006/relationships/notesMaster" Target="../notesMasters/notesMaster1.xml"/></Relationships>
</file>

<file path=ppt/notesSlides/_rels/notesSlide804.xml.rels><?xml version="1.0" encoding="UTF-8" standalone="yes"?>
<Relationships xmlns="http://schemas.openxmlformats.org/package/2006/relationships"><Relationship Id="rId2" Type="http://schemas.openxmlformats.org/officeDocument/2006/relationships/slide" Target="../slides/slide3765.xml"/><Relationship Id="rId1" Type="http://schemas.openxmlformats.org/officeDocument/2006/relationships/notesMaster" Target="../notesMasters/notesMaster1.xml"/></Relationships>
</file>

<file path=ppt/notesSlides/_rels/notesSlide805.xml.rels><?xml version="1.0" encoding="UTF-8" standalone="yes"?>
<Relationships xmlns="http://schemas.openxmlformats.org/package/2006/relationships"><Relationship Id="rId2" Type="http://schemas.openxmlformats.org/officeDocument/2006/relationships/slide" Target="../slides/slide3766.xml"/><Relationship Id="rId1" Type="http://schemas.openxmlformats.org/officeDocument/2006/relationships/notesMaster" Target="../notesMasters/notesMaster1.xml"/></Relationships>
</file>

<file path=ppt/notesSlides/_rels/notesSlide806.xml.rels><?xml version="1.0" encoding="UTF-8" standalone="yes"?>
<Relationships xmlns="http://schemas.openxmlformats.org/package/2006/relationships"><Relationship Id="rId2" Type="http://schemas.openxmlformats.org/officeDocument/2006/relationships/slide" Target="../slides/slide3767.xml"/><Relationship Id="rId1" Type="http://schemas.openxmlformats.org/officeDocument/2006/relationships/notesMaster" Target="../notesMasters/notesMaster1.xml"/></Relationships>
</file>

<file path=ppt/notesSlides/_rels/notesSlide807.xml.rels><?xml version="1.0" encoding="UTF-8" standalone="yes"?>
<Relationships xmlns="http://schemas.openxmlformats.org/package/2006/relationships"><Relationship Id="rId2" Type="http://schemas.openxmlformats.org/officeDocument/2006/relationships/slide" Target="../slides/slide3768.xml"/><Relationship Id="rId1" Type="http://schemas.openxmlformats.org/officeDocument/2006/relationships/notesMaster" Target="../notesMasters/notesMaster1.xml"/></Relationships>
</file>

<file path=ppt/notesSlides/_rels/notesSlide808.xml.rels><?xml version="1.0" encoding="UTF-8" standalone="yes"?>
<Relationships xmlns="http://schemas.openxmlformats.org/package/2006/relationships"><Relationship Id="rId2" Type="http://schemas.openxmlformats.org/officeDocument/2006/relationships/slide" Target="../slides/slide3769.xml"/><Relationship Id="rId1" Type="http://schemas.openxmlformats.org/officeDocument/2006/relationships/notesMaster" Target="../notesMasters/notesMaster1.xml"/></Relationships>
</file>

<file path=ppt/notesSlides/_rels/notesSlide809.xml.rels><?xml version="1.0" encoding="UTF-8" standalone="yes"?>
<Relationships xmlns="http://schemas.openxmlformats.org/package/2006/relationships"><Relationship Id="rId2" Type="http://schemas.openxmlformats.org/officeDocument/2006/relationships/slide" Target="../slides/slide3773.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810.xml.rels><?xml version="1.0" encoding="UTF-8" standalone="yes"?>
<Relationships xmlns="http://schemas.openxmlformats.org/package/2006/relationships"><Relationship Id="rId2" Type="http://schemas.openxmlformats.org/officeDocument/2006/relationships/slide" Target="../slides/slide3774.xml"/><Relationship Id="rId1" Type="http://schemas.openxmlformats.org/officeDocument/2006/relationships/notesMaster" Target="../notesMasters/notesMaster1.xml"/></Relationships>
</file>

<file path=ppt/notesSlides/_rels/notesSlide811.xml.rels><?xml version="1.0" encoding="UTF-8" standalone="yes"?>
<Relationships xmlns="http://schemas.openxmlformats.org/package/2006/relationships"><Relationship Id="rId2" Type="http://schemas.openxmlformats.org/officeDocument/2006/relationships/slide" Target="../slides/slide3775.xml"/><Relationship Id="rId1" Type="http://schemas.openxmlformats.org/officeDocument/2006/relationships/notesMaster" Target="../notesMasters/notesMaster1.xml"/></Relationships>
</file>

<file path=ppt/notesSlides/_rels/notesSlide812.xml.rels><?xml version="1.0" encoding="UTF-8" standalone="yes"?>
<Relationships xmlns="http://schemas.openxmlformats.org/package/2006/relationships"><Relationship Id="rId2" Type="http://schemas.openxmlformats.org/officeDocument/2006/relationships/slide" Target="../slides/slide3804.xml"/><Relationship Id="rId1" Type="http://schemas.openxmlformats.org/officeDocument/2006/relationships/notesMaster" Target="../notesMasters/notesMaster1.xml"/></Relationships>
</file>

<file path=ppt/notesSlides/_rels/notesSlide813.xml.rels><?xml version="1.0" encoding="UTF-8" standalone="yes"?>
<Relationships xmlns="http://schemas.openxmlformats.org/package/2006/relationships"><Relationship Id="rId2" Type="http://schemas.openxmlformats.org/officeDocument/2006/relationships/slide" Target="../slides/slide3805.xml"/><Relationship Id="rId1" Type="http://schemas.openxmlformats.org/officeDocument/2006/relationships/notesMaster" Target="../notesMasters/notesMaster1.xml"/></Relationships>
</file>

<file path=ppt/notesSlides/_rels/notesSlide814.xml.rels><?xml version="1.0" encoding="UTF-8" standalone="yes"?>
<Relationships xmlns="http://schemas.openxmlformats.org/package/2006/relationships"><Relationship Id="rId2" Type="http://schemas.openxmlformats.org/officeDocument/2006/relationships/slide" Target="../slides/slide3806.xml"/><Relationship Id="rId1" Type="http://schemas.openxmlformats.org/officeDocument/2006/relationships/notesMaster" Target="../notesMasters/notesMaster1.xml"/></Relationships>
</file>

<file path=ppt/notesSlides/_rels/notesSlide815.xml.rels><?xml version="1.0" encoding="UTF-8" standalone="yes"?>
<Relationships xmlns="http://schemas.openxmlformats.org/package/2006/relationships"><Relationship Id="rId2" Type="http://schemas.openxmlformats.org/officeDocument/2006/relationships/slide" Target="../slides/slide3807.xml"/><Relationship Id="rId1" Type="http://schemas.openxmlformats.org/officeDocument/2006/relationships/notesMaster" Target="../notesMasters/notesMaster1.xml"/></Relationships>
</file>

<file path=ppt/notesSlides/_rels/notesSlide816.xml.rels><?xml version="1.0" encoding="UTF-8" standalone="yes"?>
<Relationships xmlns="http://schemas.openxmlformats.org/package/2006/relationships"><Relationship Id="rId2" Type="http://schemas.openxmlformats.org/officeDocument/2006/relationships/slide" Target="../slides/slide3809.xml"/><Relationship Id="rId1" Type="http://schemas.openxmlformats.org/officeDocument/2006/relationships/notesMaster" Target="../notesMasters/notesMaster1.xml"/></Relationships>
</file>

<file path=ppt/notesSlides/_rels/notesSlide817.xml.rels><?xml version="1.0" encoding="UTF-8" standalone="yes"?>
<Relationships xmlns="http://schemas.openxmlformats.org/package/2006/relationships"><Relationship Id="rId2" Type="http://schemas.openxmlformats.org/officeDocument/2006/relationships/slide" Target="../slides/slide3810.xml"/><Relationship Id="rId1" Type="http://schemas.openxmlformats.org/officeDocument/2006/relationships/notesMaster" Target="../notesMasters/notesMaster1.xml"/></Relationships>
</file>

<file path=ppt/notesSlides/_rels/notesSlide818.xml.rels><?xml version="1.0" encoding="UTF-8" standalone="yes"?>
<Relationships xmlns="http://schemas.openxmlformats.org/package/2006/relationships"><Relationship Id="rId2" Type="http://schemas.openxmlformats.org/officeDocument/2006/relationships/slide" Target="../slides/slide3811.xml"/><Relationship Id="rId1" Type="http://schemas.openxmlformats.org/officeDocument/2006/relationships/notesMaster" Target="../notesMasters/notesMaster1.xml"/></Relationships>
</file>

<file path=ppt/notesSlides/_rels/notesSlide819.xml.rels><?xml version="1.0" encoding="UTF-8" standalone="yes"?>
<Relationships xmlns="http://schemas.openxmlformats.org/package/2006/relationships"><Relationship Id="rId2" Type="http://schemas.openxmlformats.org/officeDocument/2006/relationships/slide" Target="../slides/slide381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820.xml.rels><?xml version="1.0" encoding="UTF-8" standalone="yes"?>
<Relationships xmlns="http://schemas.openxmlformats.org/package/2006/relationships"><Relationship Id="rId2" Type="http://schemas.openxmlformats.org/officeDocument/2006/relationships/slide" Target="../slides/slide3813.xml"/><Relationship Id="rId1" Type="http://schemas.openxmlformats.org/officeDocument/2006/relationships/notesMaster" Target="../notesMasters/notesMaster1.xml"/></Relationships>
</file>

<file path=ppt/notesSlides/_rels/notesSlide821.xml.rels><?xml version="1.0" encoding="UTF-8" standalone="yes"?>
<Relationships xmlns="http://schemas.openxmlformats.org/package/2006/relationships"><Relationship Id="rId2" Type="http://schemas.openxmlformats.org/officeDocument/2006/relationships/slide" Target="../slides/slide3814.xml"/><Relationship Id="rId1" Type="http://schemas.openxmlformats.org/officeDocument/2006/relationships/notesMaster" Target="../notesMasters/notesMaster1.xml"/></Relationships>
</file>

<file path=ppt/notesSlides/_rels/notesSlide822.xml.rels><?xml version="1.0" encoding="UTF-8" standalone="yes"?>
<Relationships xmlns="http://schemas.openxmlformats.org/package/2006/relationships"><Relationship Id="rId2" Type="http://schemas.openxmlformats.org/officeDocument/2006/relationships/slide" Target="../slides/slide3815.xml"/><Relationship Id="rId1" Type="http://schemas.openxmlformats.org/officeDocument/2006/relationships/notesMaster" Target="../notesMasters/notesMaster1.xml"/></Relationships>
</file>

<file path=ppt/notesSlides/_rels/notesSlide823.xml.rels><?xml version="1.0" encoding="UTF-8" standalone="yes"?>
<Relationships xmlns="http://schemas.openxmlformats.org/package/2006/relationships"><Relationship Id="rId2" Type="http://schemas.openxmlformats.org/officeDocument/2006/relationships/slide" Target="../slides/slide3816.xml"/><Relationship Id="rId1" Type="http://schemas.openxmlformats.org/officeDocument/2006/relationships/notesMaster" Target="../notesMasters/notesMaster1.xml"/></Relationships>
</file>

<file path=ppt/notesSlides/_rels/notesSlide824.xml.rels><?xml version="1.0" encoding="UTF-8" standalone="yes"?>
<Relationships xmlns="http://schemas.openxmlformats.org/package/2006/relationships"><Relationship Id="rId2" Type="http://schemas.openxmlformats.org/officeDocument/2006/relationships/slide" Target="../slides/slide3817.xml"/><Relationship Id="rId1" Type="http://schemas.openxmlformats.org/officeDocument/2006/relationships/notesMaster" Target="../notesMasters/notesMaster1.xml"/></Relationships>
</file>

<file path=ppt/notesSlides/_rels/notesSlide825.xml.rels><?xml version="1.0" encoding="UTF-8" standalone="yes"?>
<Relationships xmlns="http://schemas.openxmlformats.org/package/2006/relationships"><Relationship Id="rId2" Type="http://schemas.openxmlformats.org/officeDocument/2006/relationships/slide" Target="../slides/slide3818.xml"/><Relationship Id="rId1" Type="http://schemas.openxmlformats.org/officeDocument/2006/relationships/notesMaster" Target="../notesMasters/notesMaster1.xml"/></Relationships>
</file>

<file path=ppt/notesSlides/_rels/notesSlide826.xml.rels><?xml version="1.0" encoding="UTF-8" standalone="yes"?>
<Relationships xmlns="http://schemas.openxmlformats.org/package/2006/relationships"><Relationship Id="rId2" Type="http://schemas.openxmlformats.org/officeDocument/2006/relationships/slide" Target="../slides/slide3819.xml"/><Relationship Id="rId1" Type="http://schemas.openxmlformats.org/officeDocument/2006/relationships/notesMaster" Target="../notesMasters/notesMaster1.xml"/></Relationships>
</file>

<file path=ppt/notesSlides/_rels/notesSlide827.xml.rels><?xml version="1.0" encoding="UTF-8" standalone="yes"?>
<Relationships xmlns="http://schemas.openxmlformats.org/package/2006/relationships"><Relationship Id="rId2" Type="http://schemas.openxmlformats.org/officeDocument/2006/relationships/slide" Target="../slides/slide3820.xml"/><Relationship Id="rId1" Type="http://schemas.openxmlformats.org/officeDocument/2006/relationships/notesMaster" Target="../notesMasters/notesMaster1.xml"/></Relationships>
</file>

<file path=ppt/notesSlides/_rels/notesSlide828.xml.rels><?xml version="1.0" encoding="UTF-8" standalone="yes"?>
<Relationships xmlns="http://schemas.openxmlformats.org/package/2006/relationships"><Relationship Id="rId2" Type="http://schemas.openxmlformats.org/officeDocument/2006/relationships/slide" Target="../slides/slide3821.xml"/><Relationship Id="rId1" Type="http://schemas.openxmlformats.org/officeDocument/2006/relationships/notesMaster" Target="../notesMasters/notesMaster1.xml"/></Relationships>
</file>

<file path=ppt/notesSlides/_rels/notesSlide829.xml.rels><?xml version="1.0" encoding="UTF-8" standalone="yes"?>
<Relationships xmlns="http://schemas.openxmlformats.org/package/2006/relationships"><Relationship Id="rId2" Type="http://schemas.openxmlformats.org/officeDocument/2006/relationships/slide" Target="../slides/slide382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830.xml.rels><?xml version="1.0" encoding="UTF-8" standalone="yes"?>
<Relationships xmlns="http://schemas.openxmlformats.org/package/2006/relationships"><Relationship Id="rId2" Type="http://schemas.openxmlformats.org/officeDocument/2006/relationships/slide" Target="../slides/slide3823.xml"/><Relationship Id="rId1" Type="http://schemas.openxmlformats.org/officeDocument/2006/relationships/notesMaster" Target="../notesMasters/notesMaster1.xml"/></Relationships>
</file>

<file path=ppt/notesSlides/_rels/notesSlide831.xml.rels><?xml version="1.0" encoding="UTF-8" standalone="yes"?>
<Relationships xmlns="http://schemas.openxmlformats.org/package/2006/relationships"><Relationship Id="rId2" Type="http://schemas.openxmlformats.org/officeDocument/2006/relationships/slide" Target="../slides/slide3824.xml"/><Relationship Id="rId1" Type="http://schemas.openxmlformats.org/officeDocument/2006/relationships/notesMaster" Target="../notesMasters/notesMaster1.xml"/></Relationships>
</file>

<file path=ppt/notesSlides/_rels/notesSlide832.xml.rels><?xml version="1.0" encoding="UTF-8" standalone="yes"?>
<Relationships xmlns="http://schemas.openxmlformats.org/package/2006/relationships"><Relationship Id="rId2" Type="http://schemas.openxmlformats.org/officeDocument/2006/relationships/slide" Target="../slides/slide3825.xml"/><Relationship Id="rId1" Type="http://schemas.openxmlformats.org/officeDocument/2006/relationships/notesMaster" Target="../notesMasters/notesMaster1.xml"/></Relationships>
</file>

<file path=ppt/notesSlides/_rels/notesSlide833.xml.rels><?xml version="1.0" encoding="UTF-8" standalone="yes"?>
<Relationships xmlns="http://schemas.openxmlformats.org/package/2006/relationships"><Relationship Id="rId2" Type="http://schemas.openxmlformats.org/officeDocument/2006/relationships/slide" Target="../slides/slide3826.xml"/><Relationship Id="rId1" Type="http://schemas.openxmlformats.org/officeDocument/2006/relationships/notesMaster" Target="../notesMasters/notesMaster1.xml"/></Relationships>
</file>

<file path=ppt/notesSlides/_rels/notesSlide834.xml.rels><?xml version="1.0" encoding="UTF-8" standalone="yes"?>
<Relationships xmlns="http://schemas.openxmlformats.org/package/2006/relationships"><Relationship Id="rId2" Type="http://schemas.openxmlformats.org/officeDocument/2006/relationships/slide" Target="../slides/slide3827.xml"/><Relationship Id="rId1" Type="http://schemas.openxmlformats.org/officeDocument/2006/relationships/notesMaster" Target="../notesMasters/notesMaster1.xml"/></Relationships>
</file>

<file path=ppt/notesSlides/_rels/notesSlide835.xml.rels><?xml version="1.0" encoding="UTF-8" standalone="yes"?>
<Relationships xmlns="http://schemas.openxmlformats.org/package/2006/relationships"><Relationship Id="rId2" Type="http://schemas.openxmlformats.org/officeDocument/2006/relationships/slide" Target="../slides/slide3828.xml"/><Relationship Id="rId1" Type="http://schemas.openxmlformats.org/officeDocument/2006/relationships/notesMaster" Target="../notesMasters/notesMaster1.xml"/></Relationships>
</file>

<file path=ppt/notesSlides/_rels/notesSlide836.xml.rels><?xml version="1.0" encoding="UTF-8" standalone="yes"?>
<Relationships xmlns="http://schemas.openxmlformats.org/package/2006/relationships"><Relationship Id="rId2" Type="http://schemas.openxmlformats.org/officeDocument/2006/relationships/slide" Target="../slides/slide3829.xml"/><Relationship Id="rId1" Type="http://schemas.openxmlformats.org/officeDocument/2006/relationships/notesMaster" Target="../notesMasters/notesMaster1.xml"/></Relationships>
</file>

<file path=ppt/notesSlides/_rels/notesSlide837.xml.rels><?xml version="1.0" encoding="UTF-8" standalone="yes"?>
<Relationships xmlns="http://schemas.openxmlformats.org/package/2006/relationships"><Relationship Id="rId2" Type="http://schemas.openxmlformats.org/officeDocument/2006/relationships/slide" Target="../slides/slide3830.xml"/><Relationship Id="rId1" Type="http://schemas.openxmlformats.org/officeDocument/2006/relationships/notesMaster" Target="../notesMasters/notesMaster1.xml"/></Relationships>
</file>

<file path=ppt/notesSlides/_rels/notesSlide838.xml.rels><?xml version="1.0" encoding="UTF-8" standalone="yes"?>
<Relationships xmlns="http://schemas.openxmlformats.org/package/2006/relationships"><Relationship Id="rId2" Type="http://schemas.openxmlformats.org/officeDocument/2006/relationships/slide" Target="../slides/slide3836.xml"/><Relationship Id="rId1" Type="http://schemas.openxmlformats.org/officeDocument/2006/relationships/notesMaster" Target="../notesMasters/notesMaster1.xml"/></Relationships>
</file>

<file path=ppt/notesSlides/_rels/notesSlide839.xml.rels><?xml version="1.0" encoding="UTF-8" standalone="yes"?>
<Relationships xmlns="http://schemas.openxmlformats.org/package/2006/relationships"><Relationship Id="rId2" Type="http://schemas.openxmlformats.org/officeDocument/2006/relationships/slide" Target="../slides/slide383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840.xml.rels><?xml version="1.0" encoding="UTF-8" standalone="yes"?>
<Relationships xmlns="http://schemas.openxmlformats.org/package/2006/relationships"><Relationship Id="rId2" Type="http://schemas.openxmlformats.org/officeDocument/2006/relationships/slide" Target="../slides/slide3891.xml"/><Relationship Id="rId1" Type="http://schemas.openxmlformats.org/officeDocument/2006/relationships/notesMaster" Target="../notesMasters/notesMaster1.xml"/></Relationships>
</file>

<file path=ppt/notesSlides/_rels/notesSlide841.xml.rels><?xml version="1.0" encoding="UTF-8" standalone="yes"?>
<Relationships xmlns="http://schemas.openxmlformats.org/package/2006/relationships"><Relationship Id="rId2" Type="http://schemas.openxmlformats.org/officeDocument/2006/relationships/slide" Target="../slides/slide3892.xml"/><Relationship Id="rId1" Type="http://schemas.openxmlformats.org/officeDocument/2006/relationships/notesMaster" Target="../notesMasters/notesMaster1.xml"/></Relationships>
</file>

<file path=ppt/notesSlides/_rels/notesSlide842.xml.rels><?xml version="1.0" encoding="UTF-8" standalone="yes"?>
<Relationships xmlns="http://schemas.openxmlformats.org/package/2006/relationships"><Relationship Id="rId2" Type="http://schemas.openxmlformats.org/officeDocument/2006/relationships/slide" Target="../slides/slide3893.xml"/><Relationship Id="rId1" Type="http://schemas.openxmlformats.org/officeDocument/2006/relationships/notesMaster" Target="../notesMasters/notesMaster1.xml"/></Relationships>
</file>

<file path=ppt/notesSlides/_rels/notesSlide843.xml.rels><?xml version="1.0" encoding="UTF-8" standalone="yes"?>
<Relationships xmlns="http://schemas.openxmlformats.org/package/2006/relationships"><Relationship Id="rId2" Type="http://schemas.openxmlformats.org/officeDocument/2006/relationships/slide" Target="../slides/slide4010.xml"/><Relationship Id="rId1" Type="http://schemas.openxmlformats.org/officeDocument/2006/relationships/notesMaster" Target="../notesMasters/notesMaster1.xml"/></Relationships>
</file>

<file path=ppt/notesSlides/_rels/notesSlide844.xml.rels><?xml version="1.0" encoding="UTF-8" standalone="yes"?>
<Relationships xmlns="http://schemas.openxmlformats.org/package/2006/relationships"><Relationship Id="rId2" Type="http://schemas.openxmlformats.org/officeDocument/2006/relationships/slide" Target="../slides/slide4011.xml"/><Relationship Id="rId1" Type="http://schemas.openxmlformats.org/officeDocument/2006/relationships/notesMaster" Target="../notesMasters/notesMaster1.xml"/></Relationships>
</file>

<file path=ppt/notesSlides/_rels/notesSlide845.xml.rels><?xml version="1.0" encoding="UTF-8" standalone="yes"?>
<Relationships xmlns="http://schemas.openxmlformats.org/package/2006/relationships"><Relationship Id="rId2" Type="http://schemas.openxmlformats.org/officeDocument/2006/relationships/slide" Target="../slides/slide4034.xml"/><Relationship Id="rId1" Type="http://schemas.openxmlformats.org/officeDocument/2006/relationships/notesMaster" Target="../notesMasters/notesMaster1.xml"/></Relationships>
</file>

<file path=ppt/notesSlides/_rels/notesSlide846.xml.rels><?xml version="1.0" encoding="UTF-8" standalone="yes"?>
<Relationships xmlns="http://schemas.openxmlformats.org/package/2006/relationships"><Relationship Id="rId2" Type="http://schemas.openxmlformats.org/officeDocument/2006/relationships/slide" Target="../slides/slide4035.xml"/><Relationship Id="rId1" Type="http://schemas.openxmlformats.org/officeDocument/2006/relationships/notesMaster" Target="../notesMasters/notesMaster1.xml"/></Relationships>
</file>

<file path=ppt/notesSlides/_rels/notesSlide847.xml.rels><?xml version="1.0" encoding="UTF-8" standalone="yes"?>
<Relationships xmlns="http://schemas.openxmlformats.org/package/2006/relationships"><Relationship Id="rId2" Type="http://schemas.openxmlformats.org/officeDocument/2006/relationships/slide" Target="../slides/slide4036.xml"/><Relationship Id="rId1" Type="http://schemas.openxmlformats.org/officeDocument/2006/relationships/notesMaster" Target="../notesMasters/notesMaster1.xml"/></Relationships>
</file>

<file path=ppt/notesSlides/_rels/notesSlide848.xml.rels><?xml version="1.0" encoding="UTF-8" standalone="yes"?>
<Relationships xmlns="http://schemas.openxmlformats.org/package/2006/relationships"><Relationship Id="rId2" Type="http://schemas.openxmlformats.org/officeDocument/2006/relationships/slide" Target="../slides/slide4101.xml"/><Relationship Id="rId1" Type="http://schemas.openxmlformats.org/officeDocument/2006/relationships/notesMaster" Target="../notesMasters/notesMaster1.xml"/></Relationships>
</file>

<file path=ppt/notesSlides/_rels/notesSlide849.xml.rels><?xml version="1.0" encoding="UTF-8" standalone="yes"?>
<Relationships xmlns="http://schemas.openxmlformats.org/package/2006/relationships"><Relationship Id="rId2" Type="http://schemas.openxmlformats.org/officeDocument/2006/relationships/slide" Target="../slides/slide4102.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850.xml.rels><?xml version="1.0" encoding="UTF-8" standalone="yes"?>
<Relationships xmlns="http://schemas.openxmlformats.org/package/2006/relationships"><Relationship Id="rId2" Type="http://schemas.openxmlformats.org/officeDocument/2006/relationships/slide" Target="../slides/slide4127.xml"/><Relationship Id="rId1" Type="http://schemas.openxmlformats.org/officeDocument/2006/relationships/notesMaster" Target="../notesMasters/notesMaster1.xml"/></Relationships>
</file>

<file path=ppt/notesSlides/_rels/notesSlide851.xml.rels><?xml version="1.0" encoding="UTF-8" standalone="yes"?>
<Relationships xmlns="http://schemas.openxmlformats.org/package/2006/relationships"><Relationship Id="rId2" Type="http://schemas.openxmlformats.org/officeDocument/2006/relationships/slide" Target="../slides/slide4130.xml"/><Relationship Id="rId1" Type="http://schemas.openxmlformats.org/officeDocument/2006/relationships/notesMaster" Target="../notesMasters/notesMaster1.xml"/></Relationships>
</file>

<file path=ppt/notesSlides/_rels/notesSlide852.xml.rels><?xml version="1.0" encoding="UTF-8" standalone="yes"?>
<Relationships xmlns="http://schemas.openxmlformats.org/package/2006/relationships"><Relationship Id="rId2" Type="http://schemas.openxmlformats.org/officeDocument/2006/relationships/slide" Target="../slides/slide4146.xml"/><Relationship Id="rId1" Type="http://schemas.openxmlformats.org/officeDocument/2006/relationships/notesMaster" Target="../notesMasters/notesMaster1.xml"/></Relationships>
</file>

<file path=ppt/notesSlides/_rels/notesSlide853.xml.rels><?xml version="1.0" encoding="UTF-8" standalone="yes"?>
<Relationships xmlns="http://schemas.openxmlformats.org/package/2006/relationships"><Relationship Id="rId2" Type="http://schemas.openxmlformats.org/officeDocument/2006/relationships/slide" Target="../slides/slide4147.xml"/><Relationship Id="rId1" Type="http://schemas.openxmlformats.org/officeDocument/2006/relationships/notesMaster" Target="../notesMasters/notesMaster1.xml"/></Relationships>
</file>

<file path=ppt/notesSlides/_rels/notesSlide854.xml.rels><?xml version="1.0" encoding="UTF-8" standalone="yes"?>
<Relationships xmlns="http://schemas.openxmlformats.org/package/2006/relationships"><Relationship Id="rId2" Type="http://schemas.openxmlformats.org/officeDocument/2006/relationships/slide" Target="../slides/slide4148.xml"/><Relationship Id="rId1" Type="http://schemas.openxmlformats.org/officeDocument/2006/relationships/notesMaster" Target="../notesMasters/notesMaster1.xml"/></Relationships>
</file>

<file path=ppt/notesSlides/_rels/notesSlide855.xml.rels><?xml version="1.0" encoding="UTF-8" standalone="yes"?>
<Relationships xmlns="http://schemas.openxmlformats.org/package/2006/relationships"><Relationship Id="rId2" Type="http://schemas.openxmlformats.org/officeDocument/2006/relationships/slide" Target="../slides/slide4149.xml"/><Relationship Id="rId1" Type="http://schemas.openxmlformats.org/officeDocument/2006/relationships/notesMaster" Target="../notesMasters/notesMaster1.xml"/></Relationships>
</file>

<file path=ppt/notesSlides/_rels/notesSlide856.xml.rels><?xml version="1.0" encoding="UTF-8" standalone="yes"?>
<Relationships xmlns="http://schemas.openxmlformats.org/package/2006/relationships"><Relationship Id="rId2" Type="http://schemas.openxmlformats.org/officeDocument/2006/relationships/slide" Target="../slides/slide4196.xml"/><Relationship Id="rId1" Type="http://schemas.openxmlformats.org/officeDocument/2006/relationships/notesMaster" Target="../notesMasters/notesMaster1.xml"/></Relationships>
</file>

<file path=ppt/notesSlides/_rels/notesSlide857.xml.rels><?xml version="1.0" encoding="UTF-8" standalone="yes"?>
<Relationships xmlns="http://schemas.openxmlformats.org/package/2006/relationships"><Relationship Id="rId2" Type="http://schemas.openxmlformats.org/officeDocument/2006/relationships/slide" Target="../slides/slide4197.xml"/><Relationship Id="rId1" Type="http://schemas.openxmlformats.org/officeDocument/2006/relationships/notesMaster" Target="../notesMasters/notesMaster1.xml"/></Relationships>
</file>

<file path=ppt/notesSlides/_rels/notesSlide858.xml.rels><?xml version="1.0" encoding="UTF-8" standalone="yes"?>
<Relationships xmlns="http://schemas.openxmlformats.org/package/2006/relationships"><Relationship Id="rId2" Type="http://schemas.openxmlformats.org/officeDocument/2006/relationships/slide" Target="../slides/slide4198.xml"/><Relationship Id="rId1" Type="http://schemas.openxmlformats.org/officeDocument/2006/relationships/notesMaster" Target="../notesMasters/notesMaster1.xml"/></Relationships>
</file>

<file path=ppt/notesSlides/_rels/notesSlide859.xml.rels><?xml version="1.0" encoding="UTF-8" standalone="yes"?>
<Relationships xmlns="http://schemas.openxmlformats.org/package/2006/relationships"><Relationship Id="rId2" Type="http://schemas.openxmlformats.org/officeDocument/2006/relationships/slide" Target="../slides/slide4199.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860.xml.rels><?xml version="1.0" encoding="UTF-8" standalone="yes"?>
<Relationships xmlns="http://schemas.openxmlformats.org/package/2006/relationships"><Relationship Id="rId2" Type="http://schemas.openxmlformats.org/officeDocument/2006/relationships/slide" Target="../slides/slide4200.xml"/><Relationship Id="rId1" Type="http://schemas.openxmlformats.org/officeDocument/2006/relationships/notesMaster" Target="../notesMasters/notesMaster1.xml"/></Relationships>
</file>

<file path=ppt/notesSlides/_rels/notesSlide861.xml.rels><?xml version="1.0" encoding="UTF-8" standalone="yes"?>
<Relationships xmlns="http://schemas.openxmlformats.org/package/2006/relationships"><Relationship Id="rId2" Type="http://schemas.openxmlformats.org/officeDocument/2006/relationships/slide" Target="../slides/slide4270.xml"/><Relationship Id="rId1" Type="http://schemas.openxmlformats.org/officeDocument/2006/relationships/notesMaster" Target="../notesMasters/notesMaster1.xml"/></Relationships>
</file>

<file path=ppt/notesSlides/_rels/notesSlide862.xml.rels><?xml version="1.0" encoding="UTF-8" standalone="yes"?>
<Relationships xmlns="http://schemas.openxmlformats.org/package/2006/relationships"><Relationship Id="rId2" Type="http://schemas.openxmlformats.org/officeDocument/2006/relationships/slide" Target="../slides/slide4271.xml"/><Relationship Id="rId1" Type="http://schemas.openxmlformats.org/officeDocument/2006/relationships/notesMaster" Target="../notesMasters/notesMaster1.xml"/></Relationships>
</file>

<file path=ppt/notesSlides/_rels/notesSlide863.xml.rels><?xml version="1.0" encoding="UTF-8" standalone="yes"?>
<Relationships xmlns="http://schemas.openxmlformats.org/package/2006/relationships"><Relationship Id="rId2" Type="http://schemas.openxmlformats.org/officeDocument/2006/relationships/slide" Target="../slides/slide4272.xml"/><Relationship Id="rId1" Type="http://schemas.openxmlformats.org/officeDocument/2006/relationships/notesMaster" Target="../notesMasters/notesMaster1.xml"/></Relationships>
</file>

<file path=ppt/notesSlides/_rels/notesSlide864.xml.rels><?xml version="1.0" encoding="UTF-8" standalone="yes"?>
<Relationships xmlns="http://schemas.openxmlformats.org/package/2006/relationships"><Relationship Id="rId2" Type="http://schemas.openxmlformats.org/officeDocument/2006/relationships/slide" Target="../slides/slide4273.xml"/><Relationship Id="rId1" Type="http://schemas.openxmlformats.org/officeDocument/2006/relationships/notesMaster" Target="../notesMasters/notesMaster1.xml"/></Relationships>
</file>

<file path=ppt/notesSlides/_rels/notesSlide865.xml.rels><?xml version="1.0" encoding="UTF-8" standalone="yes"?>
<Relationships xmlns="http://schemas.openxmlformats.org/package/2006/relationships"><Relationship Id="rId2" Type="http://schemas.openxmlformats.org/officeDocument/2006/relationships/slide" Target="../slides/slide4274.xml"/><Relationship Id="rId1" Type="http://schemas.openxmlformats.org/officeDocument/2006/relationships/notesMaster" Target="../notesMasters/notesMaster1.xml"/></Relationships>
</file>

<file path=ppt/notesSlides/_rels/notesSlide866.xml.rels><?xml version="1.0" encoding="UTF-8" standalone="yes"?>
<Relationships xmlns="http://schemas.openxmlformats.org/package/2006/relationships"><Relationship Id="rId2" Type="http://schemas.openxmlformats.org/officeDocument/2006/relationships/slide" Target="../slides/slide4288.xml"/><Relationship Id="rId1" Type="http://schemas.openxmlformats.org/officeDocument/2006/relationships/notesMaster" Target="../notesMasters/notesMaster1.xml"/></Relationships>
</file>

<file path=ppt/notesSlides/_rels/notesSlide867.xml.rels><?xml version="1.0" encoding="UTF-8" standalone="yes"?>
<Relationships xmlns="http://schemas.openxmlformats.org/package/2006/relationships"><Relationship Id="rId2" Type="http://schemas.openxmlformats.org/officeDocument/2006/relationships/slide" Target="../slides/slide4289.xml"/><Relationship Id="rId1" Type="http://schemas.openxmlformats.org/officeDocument/2006/relationships/notesMaster" Target="../notesMasters/notesMaster1.xml"/></Relationships>
</file>

<file path=ppt/notesSlides/_rels/notesSlide868.xml.rels><?xml version="1.0" encoding="UTF-8" standalone="yes"?>
<Relationships xmlns="http://schemas.openxmlformats.org/package/2006/relationships"><Relationship Id="rId2" Type="http://schemas.openxmlformats.org/officeDocument/2006/relationships/slide" Target="../slides/slide4290.xml"/><Relationship Id="rId1" Type="http://schemas.openxmlformats.org/officeDocument/2006/relationships/notesMaster" Target="../notesMasters/notesMaster1.xml"/></Relationships>
</file>

<file path=ppt/notesSlides/_rels/notesSlide869.xml.rels><?xml version="1.0" encoding="UTF-8" standalone="yes"?>
<Relationships xmlns="http://schemas.openxmlformats.org/package/2006/relationships"><Relationship Id="rId2" Type="http://schemas.openxmlformats.org/officeDocument/2006/relationships/slide" Target="../slides/slide4291.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870.xml.rels><?xml version="1.0" encoding="UTF-8" standalone="yes"?>
<Relationships xmlns="http://schemas.openxmlformats.org/package/2006/relationships"><Relationship Id="rId2" Type="http://schemas.openxmlformats.org/officeDocument/2006/relationships/slide" Target="../slides/slide4292.xml"/><Relationship Id="rId1" Type="http://schemas.openxmlformats.org/officeDocument/2006/relationships/notesMaster" Target="../notesMasters/notesMaster1.xml"/></Relationships>
</file>

<file path=ppt/notesSlides/_rels/notesSlide871.xml.rels><?xml version="1.0" encoding="UTF-8" standalone="yes"?>
<Relationships xmlns="http://schemas.openxmlformats.org/package/2006/relationships"><Relationship Id="rId2" Type="http://schemas.openxmlformats.org/officeDocument/2006/relationships/slide" Target="../slides/slide4350.xml"/><Relationship Id="rId1" Type="http://schemas.openxmlformats.org/officeDocument/2006/relationships/notesMaster" Target="../notesMasters/notesMaster1.xml"/></Relationships>
</file>

<file path=ppt/notesSlides/_rels/notesSlide872.xml.rels><?xml version="1.0" encoding="UTF-8" standalone="yes"?>
<Relationships xmlns="http://schemas.openxmlformats.org/package/2006/relationships"><Relationship Id="rId2" Type="http://schemas.openxmlformats.org/officeDocument/2006/relationships/slide" Target="../slides/slide4351.xml"/><Relationship Id="rId1" Type="http://schemas.openxmlformats.org/officeDocument/2006/relationships/notesMaster" Target="../notesMasters/notesMaster1.xml"/></Relationships>
</file>

<file path=ppt/notesSlides/_rels/notesSlide873.xml.rels><?xml version="1.0" encoding="UTF-8" standalone="yes"?>
<Relationships xmlns="http://schemas.openxmlformats.org/package/2006/relationships"><Relationship Id="rId2" Type="http://schemas.openxmlformats.org/officeDocument/2006/relationships/slide" Target="../slides/slide4352.xml"/><Relationship Id="rId1" Type="http://schemas.openxmlformats.org/officeDocument/2006/relationships/notesMaster" Target="../notesMasters/notesMaster1.xml"/></Relationships>
</file>

<file path=ppt/notesSlides/_rels/notesSlide874.xml.rels><?xml version="1.0" encoding="UTF-8" standalone="yes"?>
<Relationships xmlns="http://schemas.openxmlformats.org/package/2006/relationships"><Relationship Id="rId2" Type="http://schemas.openxmlformats.org/officeDocument/2006/relationships/slide" Target="../slides/slide4369.xml"/><Relationship Id="rId1" Type="http://schemas.openxmlformats.org/officeDocument/2006/relationships/notesMaster" Target="../notesMasters/notesMaster1.xml"/></Relationships>
</file>

<file path=ppt/notesSlides/_rels/notesSlide875.xml.rels><?xml version="1.0" encoding="UTF-8" standalone="yes"?>
<Relationships xmlns="http://schemas.openxmlformats.org/package/2006/relationships"><Relationship Id="rId2" Type="http://schemas.openxmlformats.org/officeDocument/2006/relationships/slide" Target="../slides/slide4370.xml"/><Relationship Id="rId1" Type="http://schemas.openxmlformats.org/officeDocument/2006/relationships/notesMaster" Target="../notesMasters/notesMaster1.xml"/></Relationships>
</file>

<file path=ppt/notesSlides/_rels/notesSlide876.xml.rels><?xml version="1.0" encoding="UTF-8" standalone="yes"?>
<Relationships xmlns="http://schemas.openxmlformats.org/package/2006/relationships"><Relationship Id="rId2" Type="http://schemas.openxmlformats.org/officeDocument/2006/relationships/slide" Target="../slides/slide4371.xml"/><Relationship Id="rId1" Type="http://schemas.openxmlformats.org/officeDocument/2006/relationships/notesMaster" Target="../notesMasters/notesMaster1.xml"/></Relationships>
</file>

<file path=ppt/notesSlides/_rels/notesSlide877.xml.rels><?xml version="1.0" encoding="UTF-8" standalone="yes"?>
<Relationships xmlns="http://schemas.openxmlformats.org/package/2006/relationships"><Relationship Id="rId2" Type="http://schemas.openxmlformats.org/officeDocument/2006/relationships/slide" Target="../slides/slide4372.xml"/><Relationship Id="rId1" Type="http://schemas.openxmlformats.org/officeDocument/2006/relationships/notesMaster" Target="../notesMasters/notesMaster1.xml"/></Relationships>
</file>

<file path=ppt/notesSlides/_rels/notesSlide878.xml.rels><?xml version="1.0" encoding="UTF-8" standalone="yes"?>
<Relationships xmlns="http://schemas.openxmlformats.org/package/2006/relationships"><Relationship Id="rId2" Type="http://schemas.openxmlformats.org/officeDocument/2006/relationships/slide" Target="../slides/slide4385.xml"/><Relationship Id="rId1" Type="http://schemas.openxmlformats.org/officeDocument/2006/relationships/notesMaster" Target="../notesMasters/notesMaster1.xml"/></Relationships>
</file>

<file path=ppt/notesSlides/_rels/notesSlide879.xml.rels><?xml version="1.0" encoding="UTF-8" standalone="yes"?>
<Relationships xmlns="http://schemas.openxmlformats.org/package/2006/relationships"><Relationship Id="rId2" Type="http://schemas.openxmlformats.org/officeDocument/2006/relationships/slide" Target="../slides/slide4386.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355.xml"/><Relationship Id="rId1" Type="http://schemas.openxmlformats.org/officeDocument/2006/relationships/notesMaster" Target="../notesMasters/notesMaster1.xml"/></Relationships>
</file>

<file path=ppt/notesSlides/_rels/notesSlide880.xml.rels><?xml version="1.0" encoding="UTF-8" standalone="yes"?>
<Relationships xmlns="http://schemas.openxmlformats.org/package/2006/relationships"><Relationship Id="rId2" Type="http://schemas.openxmlformats.org/officeDocument/2006/relationships/slide" Target="../slides/slide4387.xml"/><Relationship Id="rId1" Type="http://schemas.openxmlformats.org/officeDocument/2006/relationships/notesMaster" Target="../notesMasters/notesMaster1.xml"/></Relationships>
</file>

<file path=ppt/notesSlides/_rels/notesSlide881.xml.rels><?xml version="1.0" encoding="UTF-8" standalone="yes"?>
<Relationships xmlns="http://schemas.openxmlformats.org/package/2006/relationships"><Relationship Id="rId2" Type="http://schemas.openxmlformats.org/officeDocument/2006/relationships/slide" Target="../slides/slide4388.xml"/><Relationship Id="rId1" Type="http://schemas.openxmlformats.org/officeDocument/2006/relationships/notesMaster" Target="../notesMasters/notesMaster1.xml"/></Relationships>
</file>

<file path=ppt/notesSlides/_rels/notesSlide882.xml.rels><?xml version="1.0" encoding="UTF-8" standalone="yes"?>
<Relationships xmlns="http://schemas.openxmlformats.org/package/2006/relationships"><Relationship Id="rId2" Type="http://schemas.openxmlformats.org/officeDocument/2006/relationships/slide" Target="../slides/slide4404.xml"/><Relationship Id="rId1" Type="http://schemas.openxmlformats.org/officeDocument/2006/relationships/notesMaster" Target="../notesMasters/notesMaster1.xml"/></Relationships>
</file>

<file path=ppt/notesSlides/_rels/notesSlide883.xml.rels><?xml version="1.0" encoding="UTF-8" standalone="yes"?>
<Relationships xmlns="http://schemas.openxmlformats.org/package/2006/relationships"><Relationship Id="rId2" Type="http://schemas.openxmlformats.org/officeDocument/2006/relationships/slide" Target="../slides/slide4405.xml"/><Relationship Id="rId1" Type="http://schemas.openxmlformats.org/officeDocument/2006/relationships/notesMaster" Target="../notesMasters/notesMaster1.xml"/></Relationships>
</file>

<file path=ppt/notesSlides/_rels/notesSlide884.xml.rels><?xml version="1.0" encoding="UTF-8" standalone="yes"?>
<Relationships xmlns="http://schemas.openxmlformats.org/package/2006/relationships"><Relationship Id="rId2" Type="http://schemas.openxmlformats.org/officeDocument/2006/relationships/slide" Target="../slides/slide4406.xml"/><Relationship Id="rId1" Type="http://schemas.openxmlformats.org/officeDocument/2006/relationships/notesMaster" Target="../notesMasters/notesMaster1.xml"/></Relationships>
</file>

<file path=ppt/notesSlides/_rels/notesSlide885.xml.rels><?xml version="1.0" encoding="UTF-8" standalone="yes"?>
<Relationships xmlns="http://schemas.openxmlformats.org/package/2006/relationships"><Relationship Id="rId2" Type="http://schemas.openxmlformats.org/officeDocument/2006/relationships/slide" Target="../slides/slide4407.xml"/><Relationship Id="rId1" Type="http://schemas.openxmlformats.org/officeDocument/2006/relationships/notesMaster" Target="../notesMasters/notesMaster1.xml"/></Relationships>
</file>

<file path=ppt/notesSlides/_rels/notesSlide886.xml.rels><?xml version="1.0" encoding="UTF-8" standalone="yes"?>
<Relationships xmlns="http://schemas.openxmlformats.org/package/2006/relationships"><Relationship Id="rId2" Type="http://schemas.openxmlformats.org/officeDocument/2006/relationships/slide" Target="../slides/slide4428.xml"/><Relationship Id="rId1" Type="http://schemas.openxmlformats.org/officeDocument/2006/relationships/notesMaster" Target="../notesMasters/notesMaster1.xml"/></Relationships>
</file>

<file path=ppt/notesSlides/_rels/notesSlide887.xml.rels><?xml version="1.0" encoding="UTF-8" standalone="yes"?>
<Relationships xmlns="http://schemas.openxmlformats.org/package/2006/relationships"><Relationship Id="rId2" Type="http://schemas.openxmlformats.org/officeDocument/2006/relationships/slide" Target="../slides/slide4444.xml"/><Relationship Id="rId1" Type="http://schemas.openxmlformats.org/officeDocument/2006/relationships/notesMaster" Target="../notesMasters/notesMaster1.xml"/></Relationships>
</file>

<file path=ppt/notesSlides/_rels/notesSlide888.xml.rels><?xml version="1.0" encoding="UTF-8" standalone="yes"?>
<Relationships xmlns="http://schemas.openxmlformats.org/package/2006/relationships"><Relationship Id="rId2" Type="http://schemas.openxmlformats.org/officeDocument/2006/relationships/slide" Target="../slides/slide4458.xml"/><Relationship Id="rId1" Type="http://schemas.openxmlformats.org/officeDocument/2006/relationships/notesMaster" Target="../notesMasters/notesMaster1.xml"/></Relationships>
</file>

<file path=ppt/notesSlides/_rels/notesSlide889.xml.rels><?xml version="1.0" encoding="UTF-8" standalone="yes"?>
<Relationships xmlns="http://schemas.openxmlformats.org/package/2006/relationships"><Relationship Id="rId2" Type="http://schemas.openxmlformats.org/officeDocument/2006/relationships/slide" Target="../slides/slide445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385.xml"/><Relationship Id="rId1" Type="http://schemas.openxmlformats.org/officeDocument/2006/relationships/notesMaster" Target="../notesMasters/notesMaster1.xml"/></Relationships>
</file>

<file path=ppt/notesSlides/_rels/notesSlide890.xml.rels><?xml version="1.0" encoding="UTF-8" standalone="yes"?>
<Relationships xmlns="http://schemas.openxmlformats.org/package/2006/relationships"><Relationship Id="rId2" Type="http://schemas.openxmlformats.org/officeDocument/2006/relationships/slide" Target="../slides/slide4461.xml"/><Relationship Id="rId1" Type="http://schemas.openxmlformats.org/officeDocument/2006/relationships/notesMaster" Target="../notesMasters/notesMaster1.xml"/></Relationships>
</file>

<file path=ppt/notesSlides/_rels/notesSlide891.xml.rels><?xml version="1.0" encoding="UTF-8" standalone="yes"?>
<Relationships xmlns="http://schemas.openxmlformats.org/package/2006/relationships"><Relationship Id="rId2" Type="http://schemas.openxmlformats.org/officeDocument/2006/relationships/slide" Target="../slides/slide4462.xml"/><Relationship Id="rId1" Type="http://schemas.openxmlformats.org/officeDocument/2006/relationships/notesMaster" Target="../notesMasters/notesMaster1.xml"/></Relationships>
</file>

<file path=ppt/notesSlides/_rels/notesSlide892.xml.rels><?xml version="1.0" encoding="UTF-8" standalone="yes"?>
<Relationships xmlns="http://schemas.openxmlformats.org/package/2006/relationships"><Relationship Id="rId2" Type="http://schemas.openxmlformats.org/officeDocument/2006/relationships/slide" Target="../slides/slide4463.xml"/><Relationship Id="rId1" Type="http://schemas.openxmlformats.org/officeDocument/2006/relationships/notesMaster" Target="../notesMasters/notesMaster1.xml"/></Relationships>
</file>

<file path=ppt/notesSlides/_rels/notesSlide893.xml.rels><?xml version="1.0" encoding="UTF-8" standalone="yes"?>
<Relationships xmlns="http://schemas.openxmlformats.org/package/2006/relationships"><Relationship Id="rId2" Type="http://schemas.openxmlformats.org/officeDocument/2006/relationships/slide" Target="../slides/slide4464.xml"/><Relationship Id="rId1" Type="http://schemas.openxmlformats.org/officeDocument/2006/relationships/notesMaster" Target="../notesMasters/notesMaster1.xml"/></Relationships>
</file>

<file path=ppt/notesSlides/_rels/notesSlide894.xml.rels><?xml version="1.0" encoding="UTF-8" standalone="yes"?>
<Relationships xmlns="http://schemas.openxmlformats.org/package/2006/relationships"><Relationship Id="rId2" Type="http://schemas.openxmlformats.org/officeDocument/2006/relationships/slide" Target="../slides/slide4496.xml"/><Relationship Id="rId1" Type="http://schemas.openxmlformats.org/officeDocument/2006/relationships/notesMaster" Target="../notesMasters/notesMaster1.xml"/></Relationships>
</file>

<file path=ppt/notesSlides/_rels/notesSlide895.xml.rels><?xml version="1.0" encoding="UTF-8" standalone="yes"?>
<Relationships xmlns="http://schemas.openxmlformats.org/package/2006/relationships"><Relationship Id="rId2" Type="http://schemas.openxmlformats.org/officeDocument/2006/relationships/slide" Target="../slides/slide4497.xml"/><Relationship Id="rId1" Type="http://schemas.openxmlformats.org/officeDocument/2006/relationships/notesMaster" Target="../notesMasters/notesMaster1.xml"/></Relationships>
</file>

<file path=ppt/notesSlides/_rels/notesSlide896.xml.rels><?xml version="1.0" encoding="UTF-8" standalone="yes"?>
<Relationships xmlns="http://schemas.openxmlformats.org/package/2006/relationships"><Relationship Id="rId2" Type="http://schemas.openxmlformats.org/officeDocument/2006/relationships/slide" Target="../slides/slide4498.xml"/><Relationship Id="rId1" Type="http://schemas.openxmlformats.org/officeDocument/2006/relationships/notesMaster" Target="../notesMasters/notesMaster1.xml"/></Relationships>
</file>

<file path=ppt/notesSlides/_rels/notesSlide897.xml.rels><?xml version="1.0" encoding="UTF-8" standalone="yes"?>
<Relationships xmlns="http://schemas.openxmlformats.org/package/2006/relationships"><Relationship Id="rId2" Type="http://schemas.openxmlformats.org/officeDocument/2006/relationships/slide" Target="../slides/slide4506.xml"/><Relationship Id="rId1" Type="http://schemas.openxmlformats.org/officeDocument/2006/relationships/notesMaster" Target="../notesMasters/notesMaster1.xml"/></Relationships>
</file>

<file path=ppt/notesSlides/_rels/notesSlide898.xml.rels><?xml version="1.0" encoding="UTF-8" standalone="yes"?>
<Relationships xmlns="http://schemas.openxmlformats.org/package/2006/relationships"><Relationship Id="rId2" Type="http://schemas.openxmlformats.org/officeDocument/2006/relationships/slide" Target="../slides/slide4507.xml"/><Relationship Id="rId1" Type="http://schemas.openxmlformats.org/officeDocument/2006/relationships/notesMaster" Target="../notesMasters/notesMaster1.xml"/></Relationships>
</file>

<file path=ppt/notesSlides/_rels/notesSlide899.xml.rels><?xml version="1.0" encoding="UTF-8" standalone="yes"?>
<Relationships xmlns="http://schemas.openxmlformats.org/package/2006/relationships"><Relationship Id="rId2" Type="http://schemas.openxmlformats.org/officeDocument/2006/relationships/slide" Target="../slides/slide450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386.xml"/><Relationship Id="rId1" Type="http://schemas.openxmlformats.org/officeDocument/2006/relationships/notesMaster" Target="../notesMasters/notesMaster1.xml"/></Relationships>
</file>

<file path=ppt/notesSlides/_rels/notesSlide900.xml.rels><?xml version="1.0" encoding="UTF-8" standalone="yes"?>
<Relationships xmlns="http://schemas.openxmlformats.org/package/2006/relationships"><Relationship Id="rId2" Type="http://schemas.openxmlformats.org/officeDocument/2006/relationships/slide" Target="../slides/slide4509.xml"/><Relationship Id="rId1" Type="http://schemas.openxmlformats.org/officeDocument/2006/relationships/notesMaster" Target="../notesMasters/notesMaster1.xml"/></Relationships>
</file>

<file path=ppt/notesSlides/_rels/notesSlide901.xml.rels><?xml version="1.0" encoding="UTF-8" standalone="yes"?>
<Relationships xmlns="http://schemas.openxmlformats.org/package/2006/relationships"><Relationship Id="rId2" Type="http://schemas.openxmlformats.org/officeDocument/2006/relationships/slide" Target="../slides/slide4510.xml"/><Relationship Id="rId1" Type="http://schemas.openxmlformats.org/officeDocument/2006/relationships/notesMaster" Target="../notesMasters/notesMaster1.xml"/></Relationships>
</file>

<file path=ppt/notesSlides/_rels/notesSlide902.xml.rels><?xml version="1.0" encoding="UTF-8" standalone="yes"?>
<Relationships xmlns="http://schemas.openxmlformats.org/package/2006/relationships"><Relationship Id="rId2" Type="http://schemas.openxmlformats.org/officeDocument/2006/relationships/slide" Target="../slides/slide4511.xml"/><Relationship Id="rId1" Type="http://schemas.openxmlformats.org/officeDocument/2006/relationships/notesMaster" Target="../notesMasters/notesMaster1.xml"/></Relationships>
</file>

<file path=ppt/notesSlides/_rels/notesSlide903.xml.rels><?xml version="1.0" encoding="UTF-8" standalone="yes"?>
<Relationships xmlns="http://schemas.openxmlformats.org/package/2006/relationships"><Relationship Id="rId2" Type="http://schemas.openxmlformats.org/officeDocument/2006/relationships/slide" Target="../slides/slide4546.xml"/><Relationship Id="rId1" Type="http://schemas.openxmlformats.org/officeDocument/2006/relationships/notesMaster" Target="../notesMasters/notesMaster1.xml"/></Relationships>
</file>

<file path=ppt/notesSlides/_rels/notesSlide904.xml.rels><?xml version="1.0" encoding="UTF-8" standalone="yes"?>
<Relationships xmlns="http://schemas.openxmlformats.org/package/2006/relationships"><Relationship Id="rId2" Type="http://schemas.openxmlformats.org/officeDocument/2006/relationships/slide" Target="../slides/slide4557.xml"/><Relationship Id="rId1" Type="http://schemas.openxmlformats.org/officeDocument/2006/relationships/notesMaster" Target="../notesMasters/notesMaster1.xml"/></Relationships>
</file>

<file path=ppt/notesSlides/_rels/notesSlide905.xml.rels><?xml version="1.0" encoding="UTF-8" standalone="yes"?>
<Relationships xmlns="http://schemas.openxmlformats.org/package/2006/relationships"><Relationship Id="rId2" Type="http://schemas.openxmlformats.org/officeDocument/2006/relationships/slide" Target="../slides/slide4558.xml"/><Relationship Id="rId1" Type="http://schemas.openxmlformats.org/officeDocument/2006/relationships/notesMaster" Target="../notesMasters/notesMaster1.xml"/></Relationships>
</file>

<file path=ppt/notesSlides/_rels/notesSlide906.xml.rels><?xml version="1.0" encoding="UTF-8" standalone="yes"?>
<Relationships xmlns="http://schemas.openxmlformats.org/package/2006/relationships"><Relationship Id="rId2" Type="http://schemas.openxmlformats.org/officeDocument/2006/relationships/slide" Target="../slides/slide4559.xml"/><Relationship Id="rId1" Type="http://schemas.openxmlformats.org/officeDocument/2006/relationships/notesMaster" Target="../notesMasters/notesMaster1.xml"/></Relationships>
</file>

<file path=ppt/notesSlides/_rels/notesSlide907.xml.rels><?xml version="1.0" encoding="UTF-8" standalone="yes"?>
<Relationships xmlns="http://schemas.openxmlformats.org/package/2006/relationships"><Relationship Id="rId2" Type="http://schemas.openxmlformats.org/officeDocument/2006/relationships/slide" Target="../slides/slide4560.xml"/><Relationship Id="rId1" Type="http://schemas.openxmlformats.org/officeDocument/2006/relationships/notesMaster" Target="../notesMasters/notesMaster1.xml"/></Relationships>
</file>

<file path=ppt/notesSlides/_rels/notesSlide908.xml.rels><?xml version="1.0" encoding="UTF-8" standalone="yes"?>
<Relationships xmlns="http://schemas.openxmlformats.org/package/2006/relationships"><Relationship Id="rId2" Type="http://schemas.openxmlformats.org/officeDocument/2006/relationships/slide" Target="../slides/slide4562.xml"/><Relationship Id="rId1" Type="http://schemas.openxmlformats.org/officeDocument/2006/relationships/notesMaster" Target="../notesMasters/notesMaster1.xml"/></Relationships>
</file>

<file path=ppt/notesSlides/_rels/notesSlide909.xml.rels><?xml version="1.0" encoding="UTF-8" standalone="yes"?>
<Relationships xmlns="http://schemas.openxmlformats.org/package/2006/relationships"><Relationship Id="rId2" Type="http://schemas.openxmlformats.org/officeDocument/2006/relationships/slide" Target="../slides/slide4563.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387.xml"/><Relationship Id="rId1" Type="http://schemas.openxmlformats.org/officeDocument/2006/relationships/notesMaster" Target="../notesMasters/notesMaster1.xml"/></Relationships>
</file>

<file path=ppt/notesSlides/_rels/notesSlide910.xml.rels><?xml version="1.0" encoding="UTF-8" standalone="yes"?>
<Relationships xmlns="http://schemas.openxmlformats.org/package/2006/relationships"><Relationship Id="rId2" Type="http://schemas.openxmlformats.org/officeDocument/2006/relationships/slide" Target="../slides/slide4564.xml"/><Relationship Id="rId1" Type="http://schemas.openxmlformats.org/officeDocument/2006/relationships/notesMaster" Target="../notesMasters/notesMaster1.xml"/></Relationships>
</file>

<file path=ppt/notesSlides/_rels/notesSlide911.xml.rels><?xml version="1.0" encoding="UTF-8" standalone="yes"?>
<Relationships xmlns="http://schemas.openxmlformats.org/package/2006/relationships"><Relationship Id="rId2" Type="http://schemas.openxmlformats.org/officeDocument/2006/relationships/slide" Target="../slides/slide4565.xml"/><Relationship Id="rId1" Type="http://schemas.openxmlformats.org/officeDocument/2006/relationships/notesMaster" Target="../notesMasters/notesMaster1.xml"/></Relationships>
</file>

<file path=ppt/notesSlides/_rels/notesSlide912.xml.rels><?xml version="1.0" encoding="UTF-8" standalone="yes"?>
<Relationships xmlns="http://schemas.openxmlformats.org/package/2006/relationships"><Relationship Id="rId2" Type="http://schemas.openxmlformats.org/officeDocument/2006/relationships/slide" Target="../slides/slide4582.xml"/><Relationship Id="rId1" Type="http://schemas.openxmlformats.org/officeDocument/2006/relationships/notesMaster" Target="../notesMasters/notesMaster1.xml"/></Relationships>
</file>

<file path=ppt/notesSlides/_rels/notesSlide913.xml.rels><?xml version="1.0" encoding="UTF-8" standalone="yes"?>
<Relationships xmlns="http://schemas.openxmlformats.org/package/2006/relationships"><Relationship Id="rId2" Type="http://schemas.openxmlformats.org/officeDocument/2006/relationships/slide" Target="../slides/slide4583.xml"/><Relationship Id="rId1" Type="http://schemas.openxmlformats.org/officeDocument/2006/relationships/notesMaster" Target="../notesMasters/notesMaster1.xml"/></Relationships>
</file>

<file path=ppt/notesSlides/_rels/notesSlide914.xml.rels><?xml version="1.0" encoding="UTF-8" standalone="yes"?>
<Relationships xmlns="http://schemas.openxmlformats.org/package/2006/relationships"><Relationship Id="rId2" Type="http://schemas.openxmlformats.org/officeDocument/2006/relationships/slide" Target="../slides/slide4584.xml"/><Relationship Id="rId1" Type="http://schemas.openxmlformats.org/officeDocument/2006/relationships/notesMaster" Target="../notesMasters/notesMaster1.xml"/></Relationships>
</file>

<file path=ppt/notesSlides/_rels/notesSlide915.xml.rels><?xml version="1.0" encoding="UTF-8" standalone="yes"?>
<Relationships xmlns="http://schemas.openxmlformats.org/package/2006/relationships"><Relationship Id="rId2" Type="http://schemas.openxmlformats.org/officeDocument/2006/relationships/slide" Target="../slides/slide4585.xml"/><Relationship Id="rId1" Type="http://schemas.openxmlformats.org/officeDocument/2006/relationships/notesMaster" Target="../notesMasters/notesMaster1.xml"/></Relationships>
</file>

<file path=ppt/notesSlides/_rels/notesSlide916.xml.rels><?xml version="1.0" encoding="UTF-8" standalone="yes"?>
<Relationships xmlns="http://schemas.openxmlformats.org/package/2006/relationships"><Relationship Id="rId2" Type="http://schemas.openxmlformats.org/officeDocument/2006/relationships/slide" Target="../slides/slide4586.xml"/><Relationship Id="rId1" Type="http://schemas.openxmlformats.org/officeDocument/2006/relationships/notesMaster" Target="../notesMasters/notesMaster1.xml"/></Relationships>
</file>

<file path=ppt/notesSlides/_rels/notesSlide917.xml.rels><?xml version="1.0" encoding="UTF-8" standalone="yes"?>
<Relationships xmlns="http://schemas.openxmlformats.org/package/2006/relationships"><Relationship Id="rId2" Type="http://schemas.openxmlformats.org/officeDocument/2006/relationships/slide" Target="../slides/slide4587.xml"/><Relationship Id="rId1" Type="http://schemas.openxmlformats.org/officeDocument/2006/relationships/notesMaster" Target="../notesMasters/notesMaster1.xml"/></Relationships>
</file>

<file path=ppt/notesSlides/_rels/notesSlide918.xml.rels><?xml version="1.0" encoding="UTF-8" standalone="yes"?>
<Relationships xmlns="http://schemas.openxmlformats.org/package/2006/relationships"><Relationship Id="rId2" Type="http://schemas.openxmlformats.org/officeDocument/2006/relationships/slide" Target="../slides/slide4588.xml"/><Relationship Id="rId1" Type="http://schemas.openxmlformats.org/officeDocument/2006/relationships/notesMaster" Target="../notesMasters/notesMaster1.xml"/></Relationships>
</file>

<file path=ppt/notesSlides/_rels/notesSlide919.xml.rels><?xml version="1.0" encoding="UTF-8" standalone="yes"?>
<Relationships xmlns="http://schemas.openxmlformats.org/package/2006/relationships"><Relationship Id="rId2" Type="http://schemas.openxmlformats.org/officeDocument/2006/relationships/slide" Target="../slides/slide460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388.xml"/><Relationship Id="rId1" Type="http://schemas.openxmlformats.org/officeDocument/2006/relationships/notesMaster" Target="../notesMasters/notesMaster1.xml"/></Relationships>
</file>

<file path=ppt/notesSlides/_rels/notesSlide920.xml.rels><?xml version="1.0" encoding="UTF-8" standalone="yes"?>
<Relationships xmlns="http://schemas.openxmlformats.org/package/2006/relationships"><Relationship Id="rId2" Type="http://schemas.openxmlformats.org/officeDocument/2006/relationships/slide" Target="../slides/slide4603.xml"/><Relationship Id="rId1" Type="http://schemas.openxmlformats.org/officeDocument/2006/relationships/notesMaster" Target="../notesMasters/notesMaster1.xml"/></Relationships>
</file>

<file path=ppt/notesSlides/_rels/notesSlide921.xml.rels><?xml version="1.0" encoding="UTF-8" standalone="yes"?>
<Relationships xmlns="http://schemas.openxmlformats.org/package/2006/relationships"><Relationship Id="rId2" Type="http://schemas.openxmlformats.org/officeDocument/2006/relationships/slide" Target="../slides/slide4604.xml"/><Relationship Id="rId1" Type="http://schemas.openxmlformats.org/officeDocument/2006/relationships/notesMaster" Target="../notesMasters/notesMaster1.xml"/></Relationships>
</file>

<file path=ppt/notesSlides/_rels/notesSlide922.xml.rels><?xml version="1.0" encoding="UTF-8" standalone="yes"?>
<Relationships xmlns="http://schemas.openxmlformats.org/package/2006/relationships"><Relationship Id="rId2" Type="http://schemas.openxmlformats.org/officeDocument/2006/relationships/slide" Target="../slides/slide4605.xml"/><Relationship Id="rId1" Type="http://schemas.openxmlformats.org/officeDocument/2006/relationships/notesMaster" Target="../notesMasters/notesMaster1.xml"/></Relationships>
</file>

<file path=ppt/notesSlides/_rels/notesSlide923.xml.rels><?xml version="1.0" encoding="UTF-8" standalone="yes"?>
<Relationships xmlns="http://schemas.openxmlformats.org/package/2006/relationships"><Relationship Id="rId2" Type="http://schemas.openxmlformats.org/officeDocument/2006/relationships/slide" Target="../slides/slide4606.xml"/><Relationship Id="rId1" Type="http://schemas.openxmlformats.org/officeDocument/2006/relationships/notesMaster" Target="../notesMasters/notesMaster1.xml"/></Relationships>
</file>

<file path=ppt/notesSlides/_rels/notesSlide924.xml.rels><?xml version="1.0" encoding="UTF-8" standalone="yes"?>
<Relationships xmlns="http://schemas.openxmlformats.org/package/2006/relationships"><Relationship Id="rId2" Type="http://schemas.openxmlformats.org/officeDocument/2006/relationships/slide" Target="../slides/slide4623.xml"/><Relationship Id="rId1" Type="http://schemas.openxmlformats.org/officeDocument/2006/relationships/notesMaster" Target="../notesMasters/notesMaster1.xml"/></Relationships>
</file>

<file path=ppt/notesSlides/_rels/notesSlide925.xml.rels><?xml version="1.0" encoding="UTF-8" standalone="yes"?>
<Relationships xmlns="http://schemas.openxmlformats.org/package/2006/relationships"><Relationship Id="rId2" Type="http://schemas.openxmlformats.org/officeDocument/2006/relationships/slide" Target="../slides/slide4624.xml"/><Relationship Id="rId1" Type="http://schemas.openxmlformats.org/officeDocument/2006/relationships/notesMaster" Target="../notesMasters/notesMaster1.xml"/></Relationships>
</file>

<file path=ppt/notesSlides/_rels/notesSlide926.xml.rels><?xml version="1.0" encoding="UTF-8" standalone="yes"?>
<Relationships xmlns="http://schemas.openxmlformats.org/package/2006/relationships"><Relationship Id="rId2" Type="http://schemas.openxmlformats.org/officeDocument/2006/relationships/slide" Target="../slides/slide4625.xml"/><Relationship Id="rId1" Type="http://schemas.openxmlformats.org/officeDocument/2006/relationships/notesMaster" Target="../notesMasters/notesMaster1.xml"/></Relationships>
</file>

<file path=ppt/notesSlides/_rels/notesSlide927.xml.rels><?xml version="1.0" encoding="UTF-8" standalone="yes"?>
<Relationships xmlns="http://schemas.openxmlformats.org/package/2006/relationships"><Relationship Id="rId2" Type="http://schemas.openxmlformats.org/officeDocument/2006/relationships/slide" Target="../slides/slide4626.xml"/><Relationship Id="rId1" Type="http://schemas.openxmlformats.org/officeDocument/2006/relationships/notesMaster" Target="../notesMasters/notesMaster1.xml"/></Relationships>
</file>

<file path=ppt/notesSlides/_rels/notesSlide928.xml.rels><?xml version="1.0" encoding="UTF-8" standalone="yes"?>
<Relationships xmlns="http://schemas.openxmlformats.org/package/2006/relationships"><Relationship Id="rId2" Type="http://schemas.openxmlformats.org/officeDocument/2006/relationships/slide" Target="../slides/slide4638.xml"/><Relationship Id="rId1" Type="http://schemas.openxmlformats.org/officeDocument/2006/relationships/notesMaster" Target="../notesMasters/notesMaster1.xml"/></Relationships>
</file>

<file path=ppt/notesSlides/_rels/notesSlide929.xml.rels><?xml version="1.0" encoding="UTF-8" standalone="yes"?>
<Relationships xmlns="http://schemas.openxmlformats.org/package/2006/relationships"><Relationship Id="rId2" Type="http://schemas.openxmlformats.org/officeDocument/2006/relationships/slide" Target="../slides/slide4639.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390.xml"/><Relationship Id="rId1" Type="http://schemas.openxmlformats.org/officeDocument/2006/relationships/notesMaster" Target="../notesMasters/notesMaster1.xml"/></Relationships>
</file>

<file path=ppt/notesSlides/_rels/notesSlide930.xml.rels><?xml version="1.0" encoding="UTF-8" standalone="yes"?>
<Relationships xmlns="http://schemas.openxmlformats.org/package/2006/relationships"><Relationship Id="rId2" Type="http://schemas.openxmlformats.org/officeDocument/2006/relationships/slide" Target="../slides/slide4640.xml"/><Relationship Id="rId1" Type="http://schemas.openxmlformats.org/officeDocument/2006/relationships/notesMaster" Target="../notesMasters/notesMaster1.xml"/></Relationships>
</file>

<file path=ppt/notesSlides/_rels/notesSlide931.xml.rels><?xml version="1.0" encoding="UTF-8" standalone="yes"?>
<Relationships xmlns="http://schemas.openxmlformats.org/package/2006/relationships"><Relationship Id="rId2" Type="http://schemas.openxmlformats.org/officeDocument/2006/relationships/slide" Target="../slides/slide4652.xml"/><Relationship Id="rId1" Type="http://schemas.openxmlformats.org/officeDocument/2006/relationships/notesMaster" Target="../notesMasters/notesMaster1.xml"/></Relationships>
</file>

<file path=ppt/notesSlides/_rels/notesSlide932.xml.rels><?xml version="1.0" encoding="UTF-8" standalone="yes"?>
<Relationships xmlns="http://schemas.openxmlformats.org/package/2006/relationships"><Relationship Id="rId2" Type="http://schemas.openxmlformats.org/officeDocument/2006/relationships/slide" Target="../slides/slide4653.xml"/><Relationship Id="rId1" Type="http://schemas.openxmlformats.org/officeDocument/2006/relationships/notesMaster" Target="../notesMasters/notesMaster1.xml"/></Relationships>
</file>

<file path=ppt/notesSlides/_rels/notesSlide933.xml.rels><?xml version="1.0" encoding="UTF-8" standalone="yes"?>
<Relationships xmlns="http://schemas.openxmlformats.org/package/2006/relationships"><Relationship Id="rId2" Type="http://schemas.openxmlformats.org/officeDocument/2006/relationships/slide" Target="../slides/slide4654.xml"/><Relationship Id="rId1" Type="http://schemas.openxmlformats.org/officeDocument/2006/relationships/notesMaster" Target="../notesMasters/notesMaster1.xml"/></Relationships>
</file>

<file path=ppt/notesSlides/_rels/notesSlide934.xml.rels><?xml version="1.0" encoding="UTF-8" standalone="yes"?>
<Relationships xmlns="http://schemas.openxmlformats.org/package/2006/relationships"><Relationship Id="rId2" Type="http://schemas.openxmlformats.org/officeDocument/2006/relationships/slide" Target="../slides/slide4655.xml"/><Relationship Id="rId1" Type="http://schemas.openxmlformats.org/officeDocument/2006/relationships/notesMaster" Target="../notesMasters/notesMaster1.xml"/></Relationships>
</file>

<file path=ppt/notesSlides/_rels/notesSlide935.xml.rels><?xml version="1.0" encoding="UTF-8" standalone="yes"?>
<Relationships xmlns="http://schemas.openxmlformats.org/package/2006/relationships"><Relationship Id="rId2" Type="http://schemas.openxmlformats.org/officeDocument/2006/relationships/slide" Target="../slides/slide4674.xml"/><Relationship Id="rId1" Type="http://schemas.openxmlformats.org/officeDocument/2006/relationships/notesMaster" Target="../notesMasters/notesMaster1.xml"/></Relationships>
</file>

<file path=ppt/notesSlides/_rels/notesSlide936.xml.rels><?xml version="1.0" encoding="UTF-8" standalone="yes"?>
<Relationships xmlns="http://schemas.openxmlformats.org/package/2006/relationships"><Relationship Id="rId2" Type="http://schemas.openxmlformats.org/officeDocument/2006/relationships/slide" Target="../slides/slide4675.xml"/><Relationship Id="rId1" Type="http://schemas.openxmlformats.org/officeDocument/2006/relationships/notesMaster" Target="../notesMasters/notesMaster1.xml"/></Relationships>
</file>

<file path=ppt/notesSlides/_rels/notesSlide937.xml.rels><?xml version="1.0" encoding="UTF-8" standalone="yes"?>
<Relationships xmlns="http://schemas.openxmlformats.org/package/2006/relationships"><Relationship Id="rId2" Type="http://schemas.openxmlformats.org/officeDocument/2006/relationships/slide" Target="../slides/slide4676.xml"/><Relationship Id="rId1" Type="http://schemas.openxmlformats.org/officeDocument/2006/relationships/notesMaster" Target="../notesMasters/notesMaster1.xml"/></Relationships>
</file>

<file path=ppt/notesSlides/_rels/notesSlide938.xml.rels><?xml version="1.0" encoding="UTF-8" standalone="yes"?>
<Relationships xmlns="http://schemas.openxmlformats.org/package/2006/relationships"><Relationship Id="rId2" Type="http://schemas.openxmlformats.org/officeDocument/2006/relationships/slide" Target="../slides/slide4689.xml"/><Relationship Id="rId1" Type="http://schemas.openxmlformats.org/officeDocument/2006/relationships/notesMaster" Target="../notesMasters/notesMaster1.xml"/></Relationships>
</file>

<file path=ppt/notesSlides/_rels/notesSlide939.xml.rels><?xml version="1.0" encoding="UTF-8" standalone="yes"?>
<Relationships xmlns="http://schemas.openxmlformats.org/package/2006/relationships"><Relationship Id="rId2" Type="http://schemas.openxmlformats.org/officeDocument/2006/relationships/slide" Target="../slides/slide4690.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391.xml"/><Relationship Id="rId1" Type="http://schemas.openxmlformats.org/officeDocument/2006/relationships/notesMaster" Target="../notesMasters/notesMaster1.xml"/></Relationships>
</file>

<file path=ppt/notesSlides/_rels/notesSlide940.xml.rels><?xml version="1.0" encoding="UTF-8" standalone="yes"?>
<Relationships xmlns="http://schemas.openxmlformats.org/package/2006/relationships"><Relationship Id="rId2" Type="http://schemas.openxmlformats.org/officeDocument/2006/relationships/slide" Target="../slides/slide4691.xml"/><Relationship Id="rId1" Type="http://schemas.openxmlformats.org/officeDocument/2006/relationships/notesMaster" Target="../notesMasters/notesMaster1.xml"/></Relationships>
</file>

<file path=ppt/notesSlides/_rels/notesSlide941.xml.rels><?xml version="1.0" encoding="UTF-8" standalone="yes"?>
<Relationships xmlns="http://schemas.openxmlformats.org/package/2006/relationships"><Relationship Id="rId2" Type="http://schemas.openxmlformats.org/officeDocument/2006/relationships/slide" Target="../slides/slide4692.xml"/><Relationship Id="rId1" Type="http://schemas.openxmlformats.org/officeDocument/2006/relationships/notesMaster" Target="../notesMasters/notesMaster1.xml"/></Relationships>
</file>

<file path=ppt/notesSlides/_rels/notesSlide942.xml.rels><?xml version="1.0" encoding="UTF-8" standalone="yes"?>
<Relationships xmlns="http://schemas.openxmlformats.org/package/2006/relationships"><Relationship Id="rId2" Type="http://schemas.openxmlformats.org/officeDocument/2006/relationships/slide" Target="../slides/slide4693.xml"/><Relationship Id="rId1" Type="http://schemas.openxmlformats.org/officeDocument/2006/relationships/notesMaster" Target="../notesMasters/notesMaster1.xml"/></Relationships>
</file>

<file path=ppt/notesSlides/_rels/notesSlide943.xml.rels><?xml version="1.0" encoding="UTF-8" standalone="yes"?>
<Relationships xmlns="http://schemas.openxmlformats.org/package/2006/relationships"><Relationship Id="rId2" Type="http://schemas.openxmlformats.org/officeDocument/2006/relationships/slide" Target="../slides/slide4694.xml"/><Relationship Id="rId1" Type="http://schemas.openxmlformats.org/officeDocument/2006/relationships/notesMaster" Target="../notesMasters/notesMaster1.xml"/></Relationships>
</file>

<file path=ppt/notesSlides/_rels/notesSlide944.xml.rels><?xml version="1.0" encoding="UTF-8" standalone="yes"?>
<Relationships xmlns="http://schemas.openxmlformats.org/package/2006/relationships"><Relationship Id="rId2" Type="http://schemas.openxmlformats.org/officeDocument/2006/relationships/slide" Target="../slides/slide4715.xml"/><Relationship Id="rId1" Type="http://schemas.openxmlformats.org/officeDocument/2006/relationships/notesMaster" Target="../notesMasters/notesMaster1.xml"/></Relationships>
</file>

<file path=ppt/notesSlides/_rels/notesSlide945.xml.rels><?xml version="1.0" encoding="UTF-8" standalone="yes"?>
<Relationships xmlns="http://schemas.openxmlformats.org/package/2006/relationships"><Relationship Id="rId2" Type="http://schemas.openxmlformats.org/officeDocument/2006/relationships/slide" Target="../slides/slide4716.xml"/><Relationship Id="rId1" Type="http://schemas.openxmlformats.org/officeDocument/2006/relationships/notesMaster" Target="../notesMasters/notesMaster1.xml"/></Relationships>
</file>

<file path=ppt/notesSlides/_rels/notesSlide946.xml.rels><?xml version="1.0" encoding="UTF-8" standalone="yes"?>
<Relationships xmlns="http://schemas.openxmlformats.org/package/2006/relationships"><Relationship Id="rId2" Type="http://schemas.openxmlformats.org/officeDocument/2006/relationships/slide" Target="../slides/slide4717.xml"/><Relationship Id="rId1" Type="http://schemas.openxmlformats.org/officeDocument/2006/relationships/notesMaster" Target="../notesMasters/notesMaster1.xml"/></Relationships>
</file>

<file path=ppt/notesSlides/_rels/notesSlide947.xml.rels><?xml version="1.0" encoding="UTF-8" standalone="yes"?>
<Relationships xmlns="http://schemas.openxmlformats.org/package/2006/relationships"><Relationship Id="rId2" Type="http://schemas.openxmlformats.org/officeDocument/2006/relationships/slide" Target="../slides/slide4718.xml"/><Relationship Id="rId1" Type="http://schemas.openxmlformats.org/officeDocument/2006/relationships/notesMaster" Target="../notesMasters/notesMaster1.xml"/></Relationships>
</file>

<file path=ppt/notesSlides/_rels/notesSlide948.xml.rels><?xml version="1.0" encoding="UTF-8" standalone="yes"?>
<Relationships xmlns="http://schemas.openxmlformats.org/package/2006/relationships"><Relationship Id="rId2" Type="http://schemas.openxmlformats.org/officeDocument/2006/relationships/slide" Target="../slides/slide4745.xml"/><Relationship Id="rId1" Type="http://schemas.openxmlformats.org/officeDocument/2006/relationships/notesMaster" Target="../notesMasters/notesMaster1.xml"/></Relationships>
</file>

<file path=ppt/notesSlides/_rels/notesSlide949.xml.rels><?xml version="1.0" encoding="UTF-8" standalone="yes"?>
<Relationships xmlns="http://schemas.openxmlformats.org/package/2006/relationships"><Relationship Id="rId2" Type="http://schemas.openxmlformats.org/officeDocument/2006/relationships/slide" Target="../slides/slide4746.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392.xml"/><Relationship Id="rId1" Type="http://schemas.openxmlformats.org/officeDocument/2006/relationships/notesMaster" Target="../notesMasters/notesMaster1.xml"/></Relationships>
</file>

<file path=ppt/notesSlides/_rels/notesSlide950.xml.rels><?xml version="1.0" encoding="UTF-8" standalone="yes"?>
<Relationships xmlns="http://schemas.openxmlformats.org/package/2006/relationships"><Relationship Id="rId2" Type="http://schemas.openxmlformats.org/officeDocument/2006/relationships/slide" Target="../slides/slide4747.xml"/><Relationship Id="rId1" Type="http://schemas.openxmlformats.org/officeDocument/2006/relationships/notesMaster" Target="../notesMasters/notesMaster1.xml"/></Relationships>
</file>

<file path=ppt/notesSlides/_rels/notesSlide951.xml.rels><?xml version="1.0" encoding="UTF-8" standalone="yes"?>
<Relationships xmlns="http://schemas.openxmlformats.org/package/2006/relationships"><Relationship Id="rId2" Type="http://schemas.openxmlformats.org/officeDocument/2006/relationships/slide" Target="../slides/slide4783.xml"/><Relationship Id="rId1" Type="http://schemas.openxmlformats.org/officeDocument/2006/relationships/notesMaster" Target="../notesMasters/notesMaster1.xml"/></Relationships>
</file>

<file path=ppt/notesSlides/_rels/notesSlide952.xml.rels><?xml version="1.0" encoding="UTF-8" standalone="yes"?>
<Relationships xmlns="http://schemas.openxmlformats.org/package/2006/relationships"><Relationship Id="rId2" Type="http://schemas.openxmlformats.org/officeDocument/2006/relationships/slide" Target="../slides/slide4784.xml"/><Relationship Id="rId1" Type="http://schemas.openxmlformats.org/officeDocument/2006/relationships/notesMaster" Target="../notesMasters/notesMaster1.xml"/></Relationships>
</file>

<file path=ppt/notesSlides/_rels/notesSlide953.xml.rels><?xml version="1.0" encoding="UTF-8" standalone="yes"?>
<Relationships xmlns="http://schemas.openxmlformats.org/package/2006/relationships"><Relationship Id="rId2" Type="http://schemas.openxmlformats.org/officeDocument/2006/relationships/slide" Target="../slides/slide4799.xml"/><Relationship Id="rId1" Type="http://schemas.openxmlformats.org/officeDocument/2006/relationships/notesMaster" Target="../notesMasters/notesMaster1.xml"/></Relationships>
</file>

<file path=ppt/notesSlides/_rels/notesSlide954.xml.rels><?xml version="1.0" encoding="UTF-8" standalone="yes"?>
<Relationships xmlns="http://schemas.openxmlformats.org/package/2006/relationships"><Relationship Id="rId2" Type="http://schemas.openxmlformats.org/officeDocument/2006/relationships/slide" Target="../slides/slide4800.xml"/><Relationship Id="rId1" Type="http://schemas.openxmlformats.org/officeDocument/2006/relationships/notesMaster" Target="../notesMasters/notesMaster1.xml"/></Relationships>
</file>

<file path=ppt/notesSlides/_rels/notesSlide955.xml.rels><?xml version="1.0" encoding="UTF-8" standalone="yes"?>
<Relationships xmlns="http://schemas.openxmlformats.org/package/2006/relationships"><Relationship Id="rId2" Type="http://schemas.openxmlformats.org/officeDocument/2006/relationships/slide" Target="../slides/slide4801.xml"/><Relationship Id="rId1" Type="http://schemas.openxmlformats.org/officeDocument/2006/relationships/notesMaster" Target="../notesMasters/notesMaster1.xml"/></Relationships>
</file>

<file path=ppt/notesSlides/_rels/notesSlide956.xml.rels><?xml version="1.0" encoding="UTF-8" standalone="yes"?>
<Relationships xmlns="http://schemas.openxmlformats.org/package/2006/relationships"><Relationship Id="rId2" Type="http://schemas.openxmlformats.org/officeDocument/2006/relationships/slide" Target="../slides/slide4802.xml"/><Relationship Id="rId1" Type="http://schemas.openxmlformats.org/officeDocument/2006/relationships/notesMaster" Target="../notesMasters/notesMaster1.xml"/></Relationships>
</file>

<file path=ppt/notesSlides/_rels/notesSlide957.xml.rels><?xml version="1.0" encoding="UTF-8" standalone="yes"?>
<Relationships xmlns="http://schemas.openxmlformats.org/package/2006/relationships"><Relationship Id="rId2" Type="http://schemas.openxmlformats.org/officeDocument/2006/relationships/slide" Target="../slides/slide4816.xml"/><Relationship Id="rId1" Type="http://schemas.openxmlformats.org/officeDocument/2006/relationships/notesMaster" Target="../notesMasters/notesMaster1.xml"/></Relationships>
</file>

<file path=ppt/notesSlides/_rels/notesSlide958.xml.rels><?xml version="1.0" encoding="UTF-8" standalone="yes"?>
<Relationships xmlns="http://schemas.openxmlformats.org/package/2006/relationships"><Relationship Id="rId2" Type="http://schemas.openxmlformats.org/officeDocument/2006/relationships/slide" Target="../slides/slide4817.xml"/><Relationship Id="rId1" Type="http://schemas.openxmlformats.org/officeDocument/2006/relationships/notesMaster" Target="../notesMasters/notesMaster1.xml"/></Relationships>
</file>

<file path=ppt/notesSlides/_rels/notesSlide959.xml.rels><?xml version="1.0" encoding="UTF-8" standalone="yes"?>
<Relationships xmlns="http://schemas.openxmlformats.org/package/2006/relationships"><Relationship Id="rId2" Type="http://schemas.openxmlformats.org/officeDocument/2006/relationships/slide" Target="../slides/slide4836.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393.xml"/><Relationship Id="rId1" Type="http://schemas.openxmlformats.org/officeDocument/2006/relationships/notesMaster" Target="../notesMasters/notesMaster1.xml"/></Relationships>
</file>

<file path=ppt/notesSlides/_rels/notesSlide960.xml.rels><?xml version="1.0" encoding="UTF-8" standalone="yes"?>
<Relationships xmlns="http://schemas.openxmlformats.org/package/2006/relationships"><Relationship Id="rId2" Type="http://schemas.openxmlformats.org/officeDocument/2006/relationships/slide" Target="../slides/slide4837.xml"/><Relationship Id="rId1" Type="http://schemas.openxmlformats.org/officeDocument/2006/relationships/notesMaster" Target="../notesMasters/notesMaster1.xml"/></Relationships>
</file>

<file path=ppt/notesSlides/_rels/notesSlide961.xml.rels><?xml version="1.0" encoding="UTF-8" standalone="yes"?>
<Relationships xmlns="http://schemas.openxmlformats.org/package/2006/relationships"><Relationship Id="rId2" Type="http://schemas.openxmlformats.org/officeDocument/2006/relationships/slide" Target="../slides/slide4838.xml"/><Relationship Id="rId1" Type="http://schemas.openxmlformats.org/officeDocument/2006/relationships/notesMaster" Target="../notesMasters/notesMaster1.xml"/></Relationships>
</file>

<file path=ppt/notesSlides/_rels/notesSlide962.xml.rels><?xml version="1.0" encoding="UTF-8" standalone="yes"?>
<Relationships xmlns="http://schemas.openxmlformats.org/package/2006/relationships"><Relationship Id="rId2" Type="http://schemas.openxmlformats.org/officeDocument/2006/relationships/slide" Target="../slides/slide4853.xml"/><Relationship Id="rId1" Type="http://schemas.openxmlformats.org/officeDocument/2006/relationships/notesMaster" Target="../notesMasters/notesMaster1.xml"/></Relationships>
</file>

<file path=ppt/notesSlides/_rels/notesSlide963.xml.rels><?xml version="1.0" encoding="UTF-8" standalone="yes"?>
<Relationships xmlns="http://schemas.openxmlformats.org/package/2006/relationships"><Relationship Id="rId2" Type="http://schemas.openxmlformats.org/officeDocument/2006/relationships/slide" Target="../slides/slide4854.xml"/><Relationship Id="rId1" Type="http://schemas.openxmlformats.org/officeDocument/2006/relationships/notesMaster" Target="../notesMasters/notesMaster1.xml"/></Relationships>
</file>

<file path=ppt/notesSlides/_rels/notesSlide964.xml.rels><?xml version="1.0" encoding="UTF-8" standalone="yes"?>
<Relationships xmlns="http://schemas.openxmlformats.org/package/2006/relationships"><Relationship Id="rId2" Type="http://schemas.openxmlformats.org/officeDocument/2006/relationships/slide" Target="../slides/slide4855.xml"/><Relationship Id="rId1" Type="http://schemas.openxmlformats.org/officeDocument/2006/relationships/notesMaster" Target="../notesMasters/notesMaster1.xml"/></Relationships>
</file>

<file path=ppt/notesSlides/_rels/notesSlide965.xml.rels><?xml version="1.0" encoding="UTF-8" standalone="yes"?>
<Relationships xmlns="http://schemas.openxmlformats.org/package/2006/relationships"><Relationship Id="rId2" Type="http://schemas.openxmlformats.org/officeDocument/2006/relationships/slide" Target="../slides/slide4856.xml"/><Relationship Id="rId1" Type="http://schemas.openxmlformats.org/officeDocument/2006/relationships/notesMaster" Target="../notesMasters/notesMaster1.xml"/></Relationships>
</file>

<file path=ppt/notesSlides/_rels/notesSlide966.xml.rels><?xml version="1.0" encoding="UTF-8" standalone="yes"?>
<Relationships xmlns="http://schemas.openxmlformats.org/package/2006/relationships"><Relationship Id="rId2" Type="http://schemas.openxmlformats.org/officeDocument/2006/relationships/slide" Target="../slides/slide4857.xml"/><Relationship Id="rId1" Type="http://schemas.openxmlformats.org/officeDocument/2006/relationships/notesMaster" Target="../notesMasters/notesMaster1.xml"/></Relationships>
</file>

<file path=ppt/notesSlides/_rels/notesSlide967.xml.rels><?xml version="1.0" encoding="UTF-8" standalone="yes"?>
<Relationships xmlns="http://schemas.openxmlformats.org/package/2006/relationships"><Relationship Id="rId2" Type="http://schemas.openxmlformats.org/officeDocument/2006/relationships/slide" Target="../slides/slide4858.xml"/><Relationship Id="rId1" Type="http://schemas.openxmlformats.org/officeDocument/2006/relationships/notesMaster" Target="../notesMasters/notesMaster1.xml"/></Relationships>
</file>

<file path=ppt/notesSlides/_rels/notesSlide968.xml.rels><?xml version="1.0" encoding="UTF-8" standalone="yes"?>
<Relationships xmlns="http://schemas.openxmlformats.org/package/2006/relationships"><Relationship Id="rId2" Type="http://schemas.openxmlformats.org/officeDocument/2006/relationships/slide" Target="../slides/slide4859.xml"/><Relationship Id="rId1" Type="http://schemas.openxmlformats.org/officeDocument/2006/relationships/notesMaster" Target="../notesMasters/notesMaster1.xml"/></Relationships>
</file>

<file path=ppt/notesSlides/_rels/notesSlide969.xml.rels><?xml version="1.0" encoding="UTF-8" standalone="yes"?>
<Relationships xmlns="http://schemas.openxmlformats.org/package/2006/relationships"><Relationship Id="rId2" Type="http://schemas.openxmlformats.org/officeDocument/2006/relationships/slide" Target="../slides/slide4880.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412.xml"/><Relationship Id="rId1" Type="http://schemas.openxmlformats.org/officeDocument/2006/relationships/notesMaster" Target="../notesMasters/notesMaster1.xml"/></Relationships>
</file>

<file path=ppt/notesSlides/_rels/notesSlide970.xml.rels><?xml version="1.0" encoding="UTF-8" standalone="yes"?>
<Relationships xmlns="http://schemas.openxmlformats.org/package/2006/relationships"><Relationship Id="rId2" Type="http://schemas.openxmlformats.org/officeDocument/2006/relationships/slide" Target="../slides/slide4881.xml"/><Relationship Id="rId1" Type="http://schemas.openxmlformats.org/officeDocument/2006/relationships/notesMaster" Target="../notesMasters/notesMaster1.xml"/></Relationships>
</file>

<file path=ppt/notesSlides/_rels/notesSlide971.xml.rels><?xml version="1.0" encoding="UTF-8" standalone="yes"?>
<Relationships xmlns="http://schemas.openxmlformats.org/package/2006/relationships"><Relationship Id="rId2" Type="http://schemas.openxmlformats.org/officeDocument/2006/relationships/slide" Target="../slides/slide4882.xml"/><Relationship Id="rId1" Type="http://schemas.openxmlformats.org/officeDocument/2006/relationships/notesMaster" Target="../notesMasters/notesMaster1.xml"/></Relationships>
</file>

<file path=ppt/notesSlides/_rels/notesSlide972.xml.rels><?xml version="1.0" encoding="UTF-8" standalone="yes"?>
<Relationships xmlns="http://schemas.openxmlformats.org/package/2006/relationships"><Relationship Id="rId2" Type="http://schemas.openxmlformats.org/officeDocument/2006/relationships/slide" Target="../slides/slide4895.xml"/><Relationship Id="rId1" Type="http://schemas.openxmlformats.org/officeDocument/2006/relationships/notesMaster" Target="../notesMasters/notesMaster1.xml"/></Relationships>
</file>

<file path=ppt/notesSlides/_rels/notesSlide973.xml.rels><?xml version="1.0" encoding="UTF-8" standalone="yes"?>
<Relationships xmlns="http://schemas.openxmlformats.org/package/2006/relationships"><Relationship Id="rId2" Type="http://schemas.openxmlformats.org/officeDocument/2006/relationships/slide" Target="../slides/slide4896.xml"/><Relationship Id="rId1" Type="http://schemas.openxmlformats.org/officeDocument/2006/relationships/notesMaster" Target="../notesMasters/notesMaster1.xml"/></Relationships>
</file>

<file path=ppt/notesSlides/_rels/notesSlide974.xml.rels><?xml version="1.0" encoding="UTF-8" standalone="yes"?>
<Relationships xmlns="http://schemas.openxmlformats.org/package/2006/relationships"><Relationship Id="rId2" Type="http://schemas.openxmlformats.org/officeDocument/2006/relationships/slide" Target="../slides/slide4897.xml"/><Relationship Id="rId1" Type="http://schemas.openxmlformats.org/officeDocument/2006/relationships/notesMaster" Target="../notesMasters/notesMaster1.xml"/></Relationships>
</file>

<file path=ppt/notesSlides/_rels/notesSlide975.xml.rels><?xml version="1.0" encoding="UTF-8" standalone="yes"?>
<Relationships xmlns="http://schemas.openxmlformats.org/package/2006/relationships"><Relationship Id="rId2" Type="http://schemas.openxmlformats.org/officeDocument/2006/relationships/slide" Target="../slides/slide4913.xml"/><Relationship Id="rId1" Type="http://schemas.openxmlformats.org/officeDocument/2006/relationships/notesMaster" Target="../notesMasters/notesMaster1.xml"/></Relationships>
</file>

<file path=ppt/notesSlides/_rels/notesSlide976.xml.rels><?xml version="1.0" encoding="UTF-8" standalone="yes"?>
<Relationships xmlns="http://schemas.openxmlformats.org/package/2006/relationships"><Relationship Id="rId2" Type="http://schemas.openxmlformats.org/officeDocument/2006/relationships/slide" Target="../slides/slide4914.xml"/><Relationship Id="rId1" Type="http://schemas.openxmlformats.org/officeDocument/2006/relationships/notesMaster" Target="../notesMasters/notesMaster1.xml"/></Relationships>
</file>

<file path=ppt/notesSlides/_rels/notesSlide977.xml.rels><?xml version="1.0" encoding="UTF-8" standalone="yes"?>
<Relationships xmlns="http://schemas.openxmlformats.org/package/2006/relationships"><Relationship Id="rId2" Type="http://schemas.openxmlformats.org/officeDocument/2006/relationships/slide" Target="../slides/slide4915.xml"/><Relationship Id="rId1" Type="http://schemas.openxmlformats.org/officeDocument/2006/relationships/notesMaster" Target="../notesMasters/notesMaster1.xml"/></Relationships>
</file>

<file path=ppt/notesSlides/_rels/notesSlide978.xml.rels><?xml version="1.0" encoding="UTF-8" standalone="yes"?>
<Relationships xmlns="http://schemas.openxmlformats.org/package/2006/relationships"><Relationship Id="rId2" Type="http://schemas.openxmlformats.org/officeDocument/2006/relationships/slide" Target="../slides/slide4916.xml"/><Relationship Id="rId1" Type="http://schemas.openxmlformats.org/officeDocument/2006/relationships/notesMaster" Target="../notesMasters/notesMaster1.xml"/></Relationships>
</file>

<file path=ppt/notesSlides/_rels/notesSlide979.xml.rels><?xml version="1.0" encoding="UTF-8" standalone="yes"?>
<Relationships xmlns="http://schemas.openxmlformats.org/package/2006/relationships"><Relationship Id="rId2" Type="http://schemas.openxmlformats.org/officeDocument/2006/relationships/slide" Target="../slides/slide491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413.xml"/><Relationship Id="rId1" Type="http://schemas.openxmlformats.org/officeDocument/2006/relationships/notesMaster" Target="../notesMasters/notesMaster1.xml"/></Relationships>
</file>

<file path=ppt/notesSlides/_rels/notesSlide980.xml.rels><?xml version="1.0" encoding="UTF-8" standalone="yes"?>
<Relationships xmlns="http://schemas.openxmlformats.org/package/2006/relationships"><Relationship Id="rId2" Type="http://schemas.openxmlformats.org/officeDocument/2006/relationships/slide" Target="../slides/slide4918.xml"/><Relationship Id="rId1" Type="http://schemas.openxmlformats.org/officeDocument/2006/relationships/notesMaster" Target="../notesMasters/notesMaster1.xml"/></Relationships>
</file>

<file path=ppt/notesSlides/_rels/notesSlide981.xml.rels><?xml version="1.0" encoding="UTF-8" standalone="yes"?>
<Relationships xmlns="http://schemas.openxmlformats.org/package/2006/relationships"><Relationship Id="rId2" Type="http://schemas.openxmlformats.org/officeDocument/2006/relationships/slide" Target="../slides/slide4937.xml"/><Relationship Id="rId1" Type="http://schemas.openxmlformats.org/officeDocument/2006/relationships/notesMaster" Target="../notesMasters/notesMaster1.xml"/></Relationships>
</file>

<file path=ppt/notesSlides/_rels/notesSlide982.xml.rels><?xml version="1.0" encoding="UTF-8" standalone="yes"?>
<Relationships xmlns="http://schemas.openxmlformats.org/package/2006/relationships"><Relationship Id="rId2" Type="http://schemas.openxmlformats.org/officeDocument/2006/relationships/slide" Target="../slides/slide4940.xml"/><Relationship Id="rId1" Type="http://schemas.openxmlformats.org/officeDocument/2006/relationships/notesMaster" Target="../notesMasters/notesMaster1.xml"/></Relationships>
</file>

<file path=ppt/notesSlides/_rels/notesSlide983.xml.rels><?xml version="1.0" encoding="UTF-8" standalone="yes"?>
<Relationships xmlns="http://schemas.openxmlformats.org/package/2006/relationships"><Relationship Id="rId2" Type="http://schemas.openxmlformats.org/officeDocument/2006/relationships/slide" Target="../slides/slide4941.xml"/><Relationship Id="rId1" Type="http://schemas.openxmlformats.org/officeDocument/2006/relationships/notesMaster" Target="../notesMasters/notesMaster1.xml"/></Relationships>
</file>

<file path=ppt/notesSlides/_rels/notesSlide984.xml.rels><?xml version="1.0" encoding="UTF-8" standalone="yes"?>
<Relationships xmlns="http://schemas.openxmlformats.org/package/2006/relationships"><Relationship Id="rId2" Type="http://schemas.openxmlformats.org/officeDocument/2006/relationships/slide" Target="../slides/slide4973.xml"/><Relationship Id="rId1" Type="http://schemas.openxmlformats.org/officeDocument/2006/relationships/notesMaster" Target="../notesMasters/notesMaster1.xml"/></Relationships>
</file>

<file path=ppt/notesSlides/_rels/notesSlide985.xml.rels><?xml version="1.0" encoding="UTF-8" standalone="yes"?>
<Relationships xmlns="http://schemas.openxmlformats.org/package/2006/relationships"><Relationship Id="rId2" Type="http://schemas.openxmlformats.org/officeDocument/2006/relationships/slide" Target="../slides/slide4974.xml"/><Relationship Id="rId1" Type="http://schemas.openxmlformats.org/officeDocument/2006/relationships/notesMaster" Target="../notesMasters/notesMaster1.xml"/></Relationships>
</file>

<file path=ppt/notesSlides/_rels/notesSlide986.xml.rels><?xml version="1.0" encoding="UTF-8" standalone="yes"?>
<Relationships xmlns="http://schemas.openxmlformats.org/package/2006/relationships"><Relationship Id="rId2" Type="http://schemas.openxmlformats.org/officeDocument/2006/relationships/slide" Target="../slides/slide4975.xml"/><Relationship Id="rId1" Type="http://schemas.openxmlformats.org/officeDocument/2006/relationships/notesMaster" Target="../notesMasters/notesMaster1.xml"/></Relationships>
</file>

<file path=ppt/notesSlides/_rels/notesSlide987.xml.rels><?xml version="1.0" encoding="UTF-8" standalone="yes"?>
<Relationships xmlns="http://schemas.openxmlformats.org/package/2006/relationships"><Relationship Id="rId2" Type="http://schemas.openxmlformats.org/officeDocument/2006/relationships/slide" Target="../slides/slide4996.xml"/><Relationship Id="rId1" Type="http://schemas.openxmlformats.org/officeDocument/2006/relationships/notesMaster" Target="../notesMasters/notesMaster1.xml"/></Relationships>
</file>

<file path=ppt/notesSlides/_rels/notesSlide988.xml.rels><?xml version="1.0" encoding="UTF-8" standalone="yes"?>
<Relationships xmlns="http://schemas.openxmlformats.org/package/2006/relationships"><Relationship Id="rId2" Type="http://schemas.openxmlformats.org/officeDocument/2006/relationships/slide" Target="../slides/slide4997.xml"/><Relationship Id="rId1" Type="http://schemas.openxmlformats.org/officeDocument/2006/relationships/notesMaster" Target="../notesMasters/notesMaster1.xml"/></Relationships>
</file>

<file path=ppt/notesSlides/_rels/notesSlide989.xml.rels><?xml version="1.0" encoding="UTF-8" standalone="yes"?>
<Relationships xmlns="http://schemas.openxmlformats.org/package/2006/relationships"><Relationship Id="rId2" Type="http://schemas.openxmlformats.org/officeDocument/2006/relationships/slide" Target="../slides/slide49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426.xml"/><Relationship Id="rId1" Type="http://schemas.openxmlformats.org/officeDocument/2006/relationships/notesMaster" Target="../notesMasters/notesMaster1.xml"/></Relationships>
</file>

<file path=ppt/notesSlides/_rels/notesSlide990.xml.rels><?xml version="1.0" encoding="UTF-8" standalone="yes"?>
<Relationships xmlns="http://schemas.openxmlformats.org/package/2006/relationships"><Relationship Id="rId2" Type="http://schemas.openxmlformats.org/officeDocument/2006/relationships/slide" Target="../slides/slide5006.xml"/><Relationship Id="rId1" Type="http://schemas.openxmlformats.org/officeDocument/2006/relationships/notesMaster" Target="../notesMasters/notesMaster1.xml"/></Relationships>
</file>

<file path=ppt/notesSlides/_rels/notesSlide991.xml.rels><?xml version="1.0" encoding="UTF-8" standalone="yes"?>
<Relationships xmlns="http://schemas.openxmlformats.org/package/2006/relationships"><Relationship Id="rId2" Type="http://schemas.openxmlformats.org/officeDocument/2006/relationships/slide" Target="../slides/slide5007.xml"/><Relationship Id="rId1" Type="http://schemas.openxmlformats.org/officeDocument/2006/relationships/notesMaster" Target="../notesMasters/notesMaster1.xml"/></Relationships>
</file>

<file path=ppt/notesSlides/_rels/notesSlide992.xml.rels><?xml version="1.0" encoding="UTF-8" standalone="yes"?>
<Relationships xmlns="http://schemas.openxmlformats.org/package/2006/relationships"><Relationship Id="rId2" Type="http://schemas.openxmlformats.org/officeDocument/2006/relationships/slide" Target="../slides/slide5008.xml"/><Relationship Id="rId1" Type="http://schemas.openxmlformats.org/officeDocument/2006/relationships/notesMaster" Target="../notesMasters/notesMaster1.xml"/></Relationships>
</file>

<file path=ppt/notesSlides/_rels/notesSlide993.xml.rels><?xml version="1.0" encoding="UTF-8" standalone="yes"?>
<Relationships xmlns="http://schemas.openxmlformats.org/package/2006/relationships"><Relationship Id="rId2" Type="http://schemas.openxmlformats.org/officeDocument/2006/relationships/slide" Target="../slides/slide5028.xml"/><Relationship Id="rId1" Type="http://schemas.openxmlformats.org/officeDocument/2006/relationships/notesMaster" Target="../notesMasters/notesMaster1.xml"/></Relationships>
</file>

<file path=ppt/notesSlides/_rels/notesSlide994.xml.rels><?xml version="1.0" encoding="UTF-8" standalone="yes"?>
<Relationships xmlns="http://schemas.openxmlformats.org/package/2006/relationships"><Relationship Id="rId2" Type="http://schemas.openxmlformats.org/officeDocument/2006/relationships/slide" Target="../slides/slide5029.xml"/><Relationship Id="rId1" Type="http://schemas.openxmlformats.org/officeDocument/2006/relationships/notesMaster" Target="../notesMasters/notesMaster1.xml"/></Relationships>
</file>

<file path=ppt/notesSlides/_rels/notesSlide995.xml.rels><?xml version="1.0" encoding="UTF-8" standalone="yes"?>
<Relationships xmlns="http://schemas.openxmlformats.org/package/2006/relationships"><Relationship Id="rId2" Type="http://schemas.openxmlformats.org/officeDocument/2006/relationships/slide" Target="../slides/slide5030.xml"/><Relationship Id="rId1" Type="http://schemas.openxmlformats.org/officeDocument/2006/relationships/notesMaster" Target="../notesMasters/notesMaster1.xml"/></Relationships>
</file>

<file path=ppt/notesSlides/_rels/notesSlide996.xml.rels><?xml version="1.0" encoding="UTF-8" standalone="yes"?>
<Relationships xmlns="http://schemas.openxmlformats.org/package/2006/relationships"><Relationship Id="rId2" Type="http://schemas.openxmlformats.org/officeDocument/2006/relationships/slide" Target="../slides/slide5031.xml"/><Relationship Id="rId1" Type="http://schemas.openxmlformats.org/officeDocument/2006/relationships/notesMaster" Target="../notesMasters/notesMaster1.xml"/></Relationships>
</file>

<file path=ppt/notesSlides/_rels/notesSlide997.xml.rels><?xml version="1.0" encoding="UTF-8" standalone="yes"?>
<Relationships xmlns="http://schemas.openxmlformats.org/package/2006/relationships"><Relationship Id="rId2" Type="http://schemas.openxmlformats.org/officeDocument/2006/relationships/slide" Target="../slides/slide50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31</a:t>
            </a:fld>
            <a:endParaRPr lang="en-US"/>
          </a:p>
        </p:txBody>
      </p:sp>
    </p:spTree>
    <p:extLst>
      <p:ext uri="{BB962C8B-B14F-4D97-AF65-F5344CB8AC3E}">
        <p14:creationId xmlns:p14="http://schemas.microsoft.com/office/powerpoint/2010/main" val="6822804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49</a:t>
            </a:fld>
            <a:endParaRPr lang="en-US"/>
          </a:p>
        </p:txBody>
      </p:sp>
    </p:spTree>
    <p:extLst>
      <p:ext uri="{BB962C8B-B14F-4D97-AF65-F5344CB8AC3E}">
        <p14:creationId xmlns:p14="http://schemas.microsoft.com/office/powerpoint/2010/main" val="2324346371"/>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427</a:t>
            </a:fld>
            <a:endParaRPr lang="en-US"/>
          </a:p>
        </p:txBody>
      </p:sp>
    </p:spTree>
    <p:extLst>
      <p:ext uri="{BB962C8B-B14F-4D97-AF65-F5344CB8AC3E}">
        <p14:creationId xmlns:p14="http://schemas.microsoft.com/office/powerpoint/2010/main" val="3877036200"/>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428</a:t>
            </a:fld>
            <a:endParaRPr lang="en-US"/>
          </a:p>
        </p:txBody>
      </p:sp>
    </p:spTree>
    <p:extLst>
      <p:ext uri="{BB962C8B-B14F-4D97-AF65-F5344CB8AC3E}">
        <p14:creationId xmlns:p14="http://schemas.microsoft.com/office/powerpoint/2010/main" val="1200319223"/>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429</a:t>
            </a:fld>
            <a:endParaRPr lang="en-US"/>
          </a:p>
        </p:txBody>
      </p:sp>
    </p:spTree>
    <p:extLst>
      <p:ext uri="{BB962C8B-B14F-4D97-AF65-F5344CB8AC3E}">
        <p14:creationId xmlns:p14="http://schemas.microsoft.com/office/powerpoint/2010/main" val="2678389506"/>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448</a:t>
            </a:fld>
            <a:endParaRPr lang="en-US"/>
          </a:p>
        </p:txBody>
      </p:sp>
    </p:spTree>
    <p:extLst>
      <p:ext uri="{BB962C8B-B14F-4D97-AF65-F5344CB8AC3E}">
        <p14:creationId xmlns:p14="http://schemas.microsoft.com/office/powerpoint/2010/main" val="623049606"/>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449</a:t>
            </a:fld>
            <a:endParaRPr lang="en-US"/>
          </a:p>
        </p:txBody>
      </p:sp>
    </p:spTree>
    <p:extLst>
      <p:ext uri="{BB962C8B-B14F-4D97-AF65-F5344CB8AC3E}">
        <p14:creationId xmlns:p14="http://schemas.microsoft.com/office/powerpoint/2010/main" val="272481089"/>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450</a:t>
            </a:fld>
            <a:endParaRPr lang="en-US"/>
          </a:p>
        </p:txBody>
      </p:sp>
    </p:spTree>
    <p:extLst>
      <p:ext uri="{BB962C8B-B14F-4D97-AF65-F5344CB8AC3E}">
        <p14:creationId xmlns:p14="http://schemas.microsoft.com/office/powerpoint/2010/main" val="1792450834"/>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451</a:t>
            </a:fld>
            <a:endParaRPr lang="en-US"/>
          </a:p>
        </p:txBody>
      </p:sp>
    </p:spTree>
    <p:extLst>
      <p:ext uri="{BB962C8B-B14F-4D97-AF65-F5344CB8AC3E}">
        <p14:creationId xmlns:p14="http://schemas.microsoft.com/office/powerpoint/2010/main" val="333689428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452</a:t>
            </a:fld>
            <a:endParaRPr lang="en-US"/>
          </a:p>
        </p:txBody>
      </p:sp>
    </p:spTree>
    <p:extLst>
      <p:ext uri="{BB962C8B-B14F-4D97-AF65-F5344CB8AC3E}">
        <p14:creationId xmlns:p14="http://schemas.microsoft.com/office/powerpoint/2010/main" val="3129329871"/>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454</a:t>
            </a:fld>
            <a:endParaRPr lang="en-US"/>
          </a:p>
        </p:txBody>
      </p:sp>
    </p:spTree>
    <p:extLst>
      <p:ext uri="{BB962C8B-B14F-4D97-AF65-F5344CB8AC3E}">
        <p14:creationId xmlns:p14="http://schemas.microsoft.com/office/powerpoint/2010/main" val="170115160"/>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455</a:t>
            </a:fld>
            <a:endParaRPr lang="en-US"/>
          </a:p>
        </p:txBody>
      </p:sp>
    </p:spTree>
    <p:extLst>
      <p:ext uri="{BB962C8B-B14F-4D97-AF65-F5344CB8AC3E}">
        <p14:creationId xmlns:p14="http://schemas.microsoft.com/office/powerpoint/2010/main" val="32700371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87</a:t>
            </a:fld>
            <a:endParaRPr lang="en-US"/>
          </a:p>
        </p:txBody>
      </p:sp>
    </p:spTree>
    <p:extLst>
      <p:ext uri="{BB962C8B-B14F-4D97-AF65-F5344CB8AC3E}">
        <p14:creationId xmlns:p14="http://schemas.microsoft.com/office/powerpoint/2010/main" val="999087623"/>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456</a:t>
            </a:fld>
            <a:endParaRPr lang="en-US"/>
          </a:p>
        </p:txBody>
      </p:sp>
    </p:spTree>
    <p:extLst>
      <p:ext uri="{BB962C8B-B14F-4D97-AF65-F5344CB8AC3E}">
        <p14:creationId xmlns:p14="http://schemas.microsoft.com/office/powerpoint/2010/main" val="2832832975"/>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457</a:t>
            </a:fld>
            <a:endParaRPr lang="en-US"/>
          </a:p>
        </p:txBody>
      </p:sp>
    </p:spTree>
    <p:extLst>
      <p:ext uri="{BB962C8B-B14F-4D97-AF65-F5344CB8AC3E}">
        <p14:creationId xmlns:p14="http://schemas.microsoft.com/office/powerpoint/2010/main" val="242402998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459</a:t>
            </a:fld>
            <a:endParaRPr lang="en-US"/>
          </a:p>
        </p:txBody>
      </p:sp>
    </p:spTree>
    <p:extLst>
      <p:ext uri="{BB962C8B-B14F-4D97-AF65-F5344CB8AC3E}">
        <p14:creationId xmlns:p14="http://schemas.microsoft.com/office/powerpoint/2010/main" val="3743129508"/>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460</a:t>
            </a:fld>
            <a:endParaRPr lang="en-US"/>
          </a:p>
        </p:txBody>
      </p:sp>
    </p:spTree>
    <p:extLst>
      <p:ext uri="{BB962C8B-B14F-4D97-AF65-F5344CB8AC3E}">
        <p14:creationId xmlns:p14="http://schemas.microsoft.com/office/powerpoint/2010/main" val="241736255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461</a:t>
            </a:fld>
            <a:endParaRPr lang="en-US"/>
          </a:p>
        </p:txBody>
      </p:sp>
    </p:spTree>
    <p:extLst>
      <p:ext uri="{BB962C8B-B14F-4D97-AF65-F5344CB8AC3E}">
        <p14:creationId xmlns:p14="http://schemas.microsoft.com/office/powerpoint/2010/main" val="2149366291"/>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462</a:t>
            </a:fld>
            <a:endParaRPr lang="en-US"/>
          </a:p>
        </p:txBody>
      </p:sp>
    </p:spTree>
    <p:extLst>
      <p:ext uri="{BB962C8B-B14F-4D97-AF65-F5344CB8AC3E}">
        <p14:creationId xmlns:p14="http://schemas.microsoft.com/office/powerpoint/2010/main" val="3199106167"/>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464</a:t>
            </a:fld>
            <a:endParaRPr lang="en-US"/>
          </a:p>
        </p:txBody>
      </p:sp>
    </p:spTree>
    <p:extLst>
      <p:ext uri="{BB962C8B-B14F-4D97-AF65-F5344CB8AC3E}">
        <p14:creationId xmlns:p14="http://schemas.microsoft.com/office/powerpoint/2010/main" val="3152095698"/>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465</a:t>
            </a:fld>
            <a:endParaRPr lang="en-US"/>
          </a:p>
        </p:txBody>
      </p:sp>
    </p:spTree>
    <p:extLst>
      <p:ext uri="{BB962C8B-B14F-4D97-AF65-F5344CB8AC3E}">
        <p14:creationId xmlns:p14="http://schemas.microsoft.com/office/powerpoint/2010/main" val="299668915"/>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467</a:t>
            </a:fld>
            <a:endParaRPr lang="en-US"/>
          </a:p>
        </p:txBody>
      </p:sp>
    </p:spTree>
    <p:extLst>
      <p:ext uri="{BB962C8B-B14F-4D97-AF65-F5344CB8AC3E}">
        <p14:creationId xmlns:p14="http://schemas.microsoft.com/office/powerpoint/2010/main" val="3701841514"/>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468</a:t>
            </a:fld>
            <a:endParaRPr lang="en-US"/>
          </a:p>
        </p:txBody>
      </p:sp>
    </p:spTree>
    <p:extLst>
      <p:ext uri="{BB962C8B-B14F-4D97-AF65-F5344CB8AC3E}">
        <p14:creationId xmlns:p14="http://schemas.microsoft.com/office/powerpoint/2010/main" val="10788263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88</a:t>
            </a:fld>
            <a:endParaRPr lang="en-US"/>
          </a:p>
        </p:txBody>
      </p:sp>
    </p:spTree>
    <p:extLst>
      <p:ext uri="{BB962C8B-B14F-4D97-AF65-F5344CB8AC3E}">
        <p14:creationId xmlns:p14="http://schemas.microsoft.com/office/powerpoint/2010/main" val="3918414563"/>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469</a:t>
            </a:fld>
            <a:endParaRPr lang="en-US"/>
          </a:p>
        </p:txBody>
      </p:sp>
    </p:spTree>
    <p:extLst>
      <p:ext uri="{BB962C8B-B14F-4D97-AF65-F5344CB8AC3E}">
        <p14:creationId xmlns:p14="http://schemas.microsoft.com/office/powerpoint/2010/main" val="3982081174"/>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470</a:t>
            </a:fld>
            <a:endParaRPr lang="en-US"/>
          </a:p>
        </p:txBody>
      </p:sp>
    </p:spTree>
    <p:extLst>
      <p:ext uri="{BB962C8B-B14F-4D97-AF65-F5344CB8AC3E}">
        <p14:creationId xmlns:p14="http://schemas.microsoft.com/office/powerpoint/2010/main" val="2994654428"/>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489</a:t>
            </a:fld>
            <a:endParaRPr lang="en-US"/>
          </a:p>
        </p:txBody>
      </p:sp>
    </p:spTree>
    <p:extLst>
      <p:ext uri="{BB962C8B-B14F-4D97-AF65-F5344CB8AC3E}">
        <p14:creationId xmlns:p14="http://schemas.microsoft.com/office/powerpoint/2010/main" val="3701841514"/>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490</a:t>
            </a:fld>
            <a:endParaRPr lang="en-US"/>
          </a:p>
        </p:txBody>
      </p:sp>
    </p:spTree>
    <p:extLst>
      <p:ext uri="{BB962C8B-B14F-4D97-AF65-F5344CB8AC3E}">
        <p14:creationId xmlns:p14="http://schemas.microsoft.com/office/powerpoint/2010/main" val="3318993434"/>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491</a:t>
            </a:fld>
            <a:endParaRPr lang="en-US"/>
          </a:p>
        </p:txBody>
      </p:sp>
    </p:spTree>
    <p:extLst>
      <p:ext uri="{BB962C8B-B14F-4D97-AF65-F5344CB8AC3E}">
        <p14:creationId xmlns:p14="http://schemas.microsoft.com/office/powerpoint/2010/main" val="2685208690"/>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492</a:t>
            </a:fld>
            <a:endParaRPr lang="en-US"/>
          </a:p>
        </p:txBody>
      </p:sp>
    </p:spTree>
    <p:extLst>
      <p:ext uri="{BB962C8B-B14F-4D97-AF65-F5344CB8AC3E}">
        <p14:creationId xmlns:p14="http://schemas.microsoft.com/office/powerpoint/2010/main" val="2699802664"/>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493</a:t>
            </a:fld>
            <a:endParaRPr lang="en-US"/>
          </a:p>
        </p:txBody>
      </p:sp>
    </p:spTree>
    <p:extLst>
      <p:ext uri="{BB962C8B-B14F-4D97-AF65-F5344CB8AC3E}">
        <p14:creationId xmlns:p14="http://schemas.microsoft.com/office/powerpoint/2010/main" val="2157897095"/>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659</a:t>
            </a:fld>
            <a:endParaRPr lang="en-US"/>
          </a:p>
        </p:txBody>
      </p:sp>
    </p:spTree>
    <p:extLst>
      <p:ext uri="{BB962C8B-B14F-4D97-AF65-F5344CB8AC3E}">
        <p14:creationId xmlns:p14="http://schemas.microsoft.com/office/powerpoint/2010/main" val="1659350573"/>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660</a:t>
            </a:fld>
            <a:endParaRPr lang="en-US"/>
          </a:p>
        </p:txBody>
      </p:sp>
    </p:spTree>
    <p:extLst>
      <p:ext uri="{BB962C8B-B14F-4D97-AF65-F5344CB8AC3E}">
        <p14:creationId xmlns:p14="http://schemas.microsoft.com/office/powerpoint/2010/main" val="2896781401"/>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671</a:t>
            </a:fld>
            <a:endParaRPr lang="en-US"/>
          </a:p>
        </p:txBody>
      </p:sp>
    </p:spTree>
    <p:extLst>
      <p:ext uri="{BB962C8B-B14F-4D97-AF65-F5344CB8AC3E}">
        <p14:creationId xmlns:p14="http://schemas.microsoft.com/office/powerpoint/2010/main" val="1979080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89</a:t>
            </a:fld>
            <a:endParaRPr lang="en-US"/>
          </a:p>
        </p:txBody>
      </p:sp>
    </p:spTree>
    <p:extLst>
      <p:ext uri="{BB962C8B-B14F-4D97-AF65-F5344CB8AC3E}">
        <p14:creationId xmlns:p14="http://schemas.microsoft.com/office/powerpoint/2010/main" val="3653348442"/>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672</a:t>
            </a:fld>
            <a:endParaRPr lang="en-US"/>
          </a:p>
        </p:txBody>
      </p:sp>
    </p:spTree>
    <p:extLst>
      <p:ext uri="{BB962C8B-B14F-4D97-AF65-F5344CB8AC3E}">
        <p14:creationId xmlns:p14="http://schemas.microsoft.com/office/powerpoint/2010/main" val="887039375"/>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673</a:t>
            </a:fld>
            <a:endParaRPr lang="en-US"/>
          </a:p>
        </p:txBody>
      </p:sp>
    </p:spTree>
    <p:extLst>
      <p:ext uri="{BB962C8B-B14F-4D97-AF65-F5344CB8AC3E}">
        <p14:creationId xmlns:p14="http://schemas.microsoft.com/office/powerpoint/2010/main" val="1854688274"/>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674</a:t>
            </a:fld>
            <a:endParaRPr lang="en-US"/>
          </a:p>
        </p:txBody>
      </p:sp>
    </p:spTree>
    <p:extLst>
      <p:ext uri="{BB962C8B-B14F-4D97-AF65-F5344CB8AC3E}">
        <p14:creationId xmlns:p14="http://schemas.microsoft.com/office/powerpoint/2010/main" val="3263367811"/>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675</a:t>
            </a:fld>
            <a:endParaRPr lang="en-US"/>
          </a:p>
        </p:txBody>
      </p:sp>
    </p:spTree>
    <p:extLst>
      <p:ext uri="{BB962C8B-B14F-4D97-AF65-F5344CB8AC3E}">
        <p14:creationId xmlns:p14="http://schemas.microsoft.com/office/powerpoint/2010/main" val="2606632784"/>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676</a:t>
            </a:fld>
            <a:endParaRPr lang="en-US"/>
          </a:p>
        </p:txBody>
      </p:sp>
    </p:spTree>
    <p:extLst>
      <p:ext uri="{BB962C8B-B14F-4D97-AF65-F5344CB8AC3E}">
        <p14:creationId xmlns:p14="http://schemas.microsoft.com/office/powerpoint/2010/main" val="3357707545"/>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677</a:t>
            </a:fld>
            <a:endParaRPr lang="en-US"/>
          </a:p>
        </p:txBody>
      </p:sp>
    </p:spTree>
    <p:extLst>
      <p:ext uri="{BB962C8B-B14F-4D97-AF65-F5344CB8AC3E}">
        <p14:creationId xmlns:p14="http://schemas.microsoft.com/office/powerpoint/2010/main" val="3467713589"/>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785</a:t>
            </a:fld>
            <a:endParaRPr lang="en-US"/>
          </a:p>
        </p:txBody>
      </p:sp>
    </p:spTree>
    <p:extLst>
      <p:ext uri="{BB962C8B-B14F-4D97-AF65-F5344CB8AC3E}">
        <p14:creationId xmlns:p14="http://schemas.microsoft.com/office/powerpoint/2010/main" val="4246313264"/>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786</a:t>
            </a:fld>
            <a:endParaRPr lang="en-US"/>
          </a:p>
        </p:txBody>
      </p:sp>
    </p:spTree>
    <p:extLst>
      <p:ext uri="{BB962C8B-B14F-4D97-AF65-F5344CB8AC3E}">
        <p14:creationId xmlns:p14="http://schemas.microsoft.com/office/powerpoint/2010/main" val="153805516"/>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787</a:t>
            </a:fld>
            <a:endParaRPr lang="en-US"/>
          </a:p>
        </p:txBody>
      </p:sp>
    </p:spTree>
    <p:extLst>
      <p:ext uri="{BB962C8B-B14F-4D97-AF65-F5344CB8AC3E}">
        <p14:creationId xmlns:p14="http://schemas.microsoft.com/office/powerpoint/2010/main" val="1194135909"/>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791</a:t>
            </a:fld>
            <a:endParaRPr lang="en-US"/>
          </a:p>
        </p:txBody>
      </p:sp>
    </p:spTree>
    <p:extLst>
      <p:ext uri="{BB962C8B-B14F-4D97-AF65-F5344CB8AC3E}">
        <p14:creationId xmlns:p14="http://schemas.microsoft.com/office/powerpoint/2010/main" val="5515706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90</a:t>
            </a:fld>
            <a:endParaRPr lang="en-US"/>
          </a:p>
        </p:txBody>
      </p:sp>
    </p:spTree>
    <p:extLst>
      <p:ext uri="{BB962C8B-B14F-4D97-AF65-F5344CB8AC3E}">
        <p14:creationId xmlns:p14="http://schemas.microsoft.com/office/powerpoint/2010/main" val="1769224921"/>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792</a:t>
            </a:fld>
            <a:endParaRPr lang="en-US"/>
          </a:p>
        </p:txBody>
      </p:sp>
    </p:spTree>
    <p:extLst>
      <p:ext uri="{BB962C8B-B14F-4D97-AF65-F5344CB8AC3E}">
        <p14:creationId xmlns:p14="http://schemas.microsoft.com/office/powerpoint/2010/main" val="2073729759"/>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793</a:t>
            </a:fld>
            <a:endParaRPr lang="en-US"/>
          </a:p>
        </p:txBody>
      </p:sp>
    </p:spTree>
    <p:extLst>
      <p:ext uri="{BB962C8B-B14F-4D97-AF65-F5344CB8AC3E}">
        <p14:creationId xmlns:p14="http://schemas.microsoft.com/office/powerpoint/2010/main" val="743592473"/>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794</a:t>
            </a:fld>
            <a:endParaRPr lang="en-US"/>
          </a:p>
        </p:txBody>
      </p:sp>
    </p:spTree>
    <p:extLst>
      <p:ext uri="{BB962C8B-B14F-4D97-AF65-F5344CB8AC3E}">
        <p14:creationId xmlns:p14="http://schemas.microsoft.com/office/powerpoint/2010/main" val="1671052006"/>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816</a:t>
            </a:fld>
            <a:endParaRPr lang="en-US"/>
          </a:p>
        </p:txBody>
      </p:sp>
    </p:spTree>
    <p:extLst>
      <p:ext uri="{BB962C8B-B14F-4D97-AF65-F5344CB8AC3E}">
        <p14:creationId xmlns:p14="http://schemas.microsoft.com/office/powerpoint/2010/main" val="4246313264"/>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817</a:t>
            </a:fld>
            <a:endParaRPr lang="en-US"/>
          </a:p>
        </p:txBody>
      </p:sp>
    </p:spTree>
    <p:extLst>
      <p:ext uri="{BB962C8B-B14F-4D97-AF65-F5344CB8AC3E}">
        <p14:creationId xmlns:p14="http://schemas.microsoft.com/office/powerpoint/2010/main" val="3253907332"/>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853</a:t>
            </a:fld>
            <a:endParaRPr lang="en-US"/>
          </a:p>
        </p:txBody>
      </p:sp>
    </p:spTree>
    <p:extLst>
      <p:ext uri="{BB962C8B-B14F-4D97-AF65-F5344CB8AC3E}">
        <p14:creationId xmlns:p14="http://schemas.microsoft.com/office/powerpoint/2010/main" val="55006264"/>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854</a:t>
            </a:fld>
            <a:endParaRPr lang="en-US"/>
          </a:p>
        </p:txBody>
      </p:sp>
    </p:spTree>
    <p:extLst>
      <p:ext uri="{BB962C8B-B14F-4D97-AF65-F5344CB8AC3E}">
        <p14:creationId xmlns:p14="http://schemas.microsoft.com/office/powerpoint/2010/main" val="2909658638"/>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855</a:t>
            </a:fld>
            <a:endParaRPr lang="en-US"/>
          </a:p>
        </p:txBody>
      </p:sp>
    </p:spTree>
    <p:extLst>
      <p:ext uri="{BB962C8B-B14F-4D97-AF65-F5344CB8AC3E}">
        <p14:creationId xmlns:p14="http://schemas.microsoft.com/office/powerpoint/2010/main" val="282985514"/>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857</a:t>
            </a:fld>
            <a:endParaRPr lang="en-US"/>
          </a:p>
        </p:txBody>
      </p:sp>
    </p:spTree>
    <p:extLst>
      <p:ext uri="{BB962C8B-B14F-4D97-AF65-F5344CB8AC3E}">
        <p14:creationId xmlns:p14="http://schemas.microsoft.com/office/powerpoint/2010/main" val="2023839253"/>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858</a:t>
            </a:fld>
            <a:endParaRPr lang="en-US"/>
          </a:p>
        </p:txBody>
      </p:sp>
    </p:spTree>
    <p:extLst>
      <p:ext uri="{BB962C8B-B14F-4D97-AF65-F5344CB8AC3E}">
        <p14:creationId xmlns:p14="http://schemas.microsoft.com/office/powerpoint/2010/main" val="29059583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91</a:t>
            </a:fld>
            <a:endParaRPr lang="en-US"/>
          </a:p>
        </p:txBody>
      </p:sp>
    </p:spTree>
    <p:extLst>
      <p:ext uri="{BB962C8B-B14F-4D97-AF65-F5344CB8AC3E}">
        <p14:creationId xmlns:p14="http://schemas.microsoft.com/office/powerpoint/2010/main" val="4065263274"/>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859</a:t>
            </a:fld>
            <a:endParaRPr lang="en-US"/>
          </a:p>
        </p:txBody>
      </p:sp>
    </p:spTree>
    <p:extLst>
      <p:ext uri="{BB962C8B-B14F-4D97-AF65-F5344CB8AC3E}">
        <p14:creationId xmlns:p14="http://schemas.microsoft.com/office/powerpoint/2010/main" val="3025319530"/>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860</a:t>
            </a:fld>
            <a:endParaRPr lang="en-US"/>
          </a:p>
        </p:txBody>
      </p:sp>
    </p:spTree>
    <p:extLst>
      <p:ext uri="{BB962C8B-B14F-4D97-AF65-F5344CB8AC3E}">
        <p14:creationId xmlns:p14="http://schemas.microsoft.com/office/powerpoint/2010/main" val="1856463225"/>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861</a:t>
            </a:fld>
            <a:endParaRPr lang="en-US"/>
          </a:p>
        </p:txBody>
      </p:sp>
    </p:spTree>
    <p:extLst>
      <p:ext uri="{BB962C8B-B14F-4D97-AF65-F5344CB8AC3E}">
        <p14:creationId xmlns:p14="http://schemas.microsoft.com/office/powerpoint/2010/main" val="3986307606"/>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862</a:t>
            </a:fld>
            <a:endParaRPr lang="en-US"/>
          </a:p>
        </p:txBody>
      </p:sp>
    </p:spTree>
    <p:extLst>
      <p:ext uri="{BB962C8B-B14F-4D97-AF65-F5344CB8AC3E}">
        <p14:creationId xmlns:p14="http://schemas.microsoft.com/office/powerpoint/2010/main" val="4090871133"/>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864</a:t>
            </a:fld>
            <a:endParaRPr lang="en-US"/>
          </a:p>
        </p:txBody>
      </p:sp>
    </p:spTree>
    <p:extLst>
      <p:ext uri="{BB962C8B-B14F-4D97-AF65-F5344CB8AC3E}">
        <p14:creationId xmlns:p14="http://schemas.microsoft.com/office/powerpoint/2010/main" val="3445227998"/>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865</a:t>
            </a:fld>
            <a:endParaRPr lang="en-US"/>
          </a:p>
        </p:txBody>
      </p:sp>
    </p:spTree>
    <p:extLst>
      <p:ext uri="{BB962C8B-B14F-4D97-AF65-F5344CB8AC3E}">
        <p14:creationId xmlns:p14="http://schemas.microsoft.com/office/powerpoint/2010/main" val="977582310"/>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866</a:t>
            </a:fld>
            <a:endParaRPr lang="en-US"/>
          </a:p>
        </p:txBody>
      </p:sp>
    </p:spTree>
    <p:extLst>
      <p:ext uri="{BB962C8B-B14F-4D97-AF65-F5344CB8AC3E}">
        <p14:creationId xmlns:p14="http://schemas.microsoft.com/office/powerpoint/2010/main" val="927751119"/>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867</a:t>
            </a:fld>
            <a:endParaRPr lang="en-US"/>
          </a:p>
        </p:txBody>
      </p:sp>
    </p:spTree>
    <p:extLst>
      <p:ext uri="{BB962C8B-B14F-4D97-AF65-F5344CB8AC3E}">
        <p14:creationId xmlns:p14="http://schemas.microsoft.com/office/powerpoint/2010/main" val="1415990589"/>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874</a:t>
            </a:fld>
            <a:endParaRPr lang="en-US"/>
          </a:p>
        </p:txBody>
      </p:sp>
    </p:spTree>
    <p:extLst>
      <p:ext uri="{BB962C8B-B14F-4D97-AF65-F5344CB8AC3E}">
        <p14:creationId xmlns:p14="http://schemas.microsoft.com/office/powerpoint/2010/main" val="196730742"/>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875</a:t>
            </a:fld>
            <a:endParaRPr lang="en-US"/>
          </a:p>
        </p:txBody>
      </p:sp>
    </p:spTree>
    <p:extLst>
      <p:ext uri="{BB962C8B-B14F-4D97-AF65-F5344CB8AC3E}">
        <p14:creationId xmlns:p14="http://schemas.microsoft.com/office/powerpoint/2010/main" val="9335562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92</a:t>
            </a:fld>
            <a:endParaRPr lang="en-US"/>
          </a:p>
        </p:txBody>
      </p:sp>
    </p:spTree>
    <p:extLst>
      <p:ext uri="{BB962C8B-B14F-4D97-AF65-F5344CB8AC3E}">
        <p14:creationId xmlns:p14="http://schemas.microsoft.com/office/powerpoint/2010/main" val="634075478"/>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876</a:t>
            </a:fld>
            <a:endParaRPr lang="en-US"/>
          </a:p>
        </p:txBody>
      </p:sp>
    </p:spTree>
    <p:extLst>
      <p:ext uri="{BB962C8B-B14F-4D97-AF65-F5344CB8AC3E}">
        <p14:creationId xmlns:p14="http://schemas.microsoft.com/office/powerpoint/2010/main" val="2643006010"/>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877</a:t>
            </a:fld>
            <a:endParaRPr lang="en-US"/>
          </a:p>
        </p:txBody>
      </p:sp>
    </p:spTree>
    <p:extLst>
      <p:ext uri="{BB962C8B-B14F-4D97-AF65-F5344CB8AC3E}">
        <p14:creationId xmlns:p14="http://schemas.microsoft.com/office/powerpoint/2010/main" val="44824674"/>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878</a:t>
            </a:fld>
            <a:endParaRPr lang="en-US"/>
          </a:p>
        </p:txBody>
      </p:sp>
    </p:spTree>
    <p:extLst>
      <p:ext uri="{BB962C8B-B14F-4D97-AF65-F5344CB8AC3E}">
        <p14:creationId xmlns:p14="http://schemas.microsoft.com/office/powerpoint/2010/main" val="527082000"/>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880</a:t>
            </a:fld>
            <a:endParaRPr lang="en-US"/>
          </a:p>
        </p:txBody>
      </p:sp>
    </p:spTree>
    <p:extLst>
      <p:ext uri="{BB962C8B-B14F-4D97-AF65-F5344CB8AC3E}">
        <p14:creationId xmlns:p14="http://schemas.microsoft.com/office/powerpoint/2010/main" val="3090339236"/>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881</a:t>
            </a:fld>
            <a:endParaRPr lang="en-US"/>
          </a:p>
        </p:txBody>
      </p:sp>
    </p:spTree>
    <p:extLst>
      <p:ext uri="{BB962C8B-B14F-4D97-AF65-F5344CB8AC3E}">
        <p14:creationId xmlns:p14="http://schemas.microsoft.com/office/powerpoint/2010/main" val="2262067097"/>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882</a:t>
            </a:fld>
            <a:endParaRPr lang="en-US"/>
          </a:p>
        </p:txBody>
      </p:sp>
    </p:spTree>
    <p:extLst>
      <p:ext uri="{BB962C8B-B14F-4D97-AF65-F5344CB8AC3E}">
        <p14:creationId xmlns:p14="http://schemas.microsoft.com/office/powerpoint/2010/main" val="2618899117"/>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883</a:t>
            </a:fld>
            <a:endParaRPr lang="en-US"/>
          </a:p>
        </p:txBody>
      </p:sp>
    </p:spTree>
    <p:extLst>
      <p:ext uri="{BB962C8B-B14F-4D97-AF65-F5344CB8AC3E}">
        <p14:creationId xmlns:p14="http://schemas.microsoft.com/office/powerpoint/2010/main" val="4193909826"/>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884</a:t>
            </a:fld>
            <a:endParaRPr lang="en-US"/>
          </a:p>
        </p:txBody>
      </p:sp>
    </p:spTree>
    <p:extLst>
      <p:ext uri="{BB962C8B-B14F-4D97-AF65-F5344CB8AC3E}">
        <p14:creationId xmlns:p14="http://schemas.microsoft.com/office/powerpoint/2010/main" val="1439009262"/>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885</a:t>
            </a:fld>
            <a:endParaRPr lang="en-US"/>
          </a:p>
        </p:txBody>
      </p:sp>
    </p:spTree>
    <p:extLst>
      <p:ext uri="{BB962C8B-B14F-4D97-AF65-F5344CB8AC3E}">
        <p14:creationId xmlns:p14="http://schemas.microsoft.com/office/powerpoint/2010/main" val="2177082495"/>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887</a:t>
            </a:fld>
            <a:endParaRPr lang="en-US"/>
          </a:p>
        </p:txBody>
      </p:sp>
    </p:spTree>
    <p:extLst>
      <p:ext uri="{BB962C8B-B14F-4D97-AF65-F5344CB8AC3E}">
        <p14:creationId xmlns:p14="http://schemas.microsoft.com/office/powerpoint/2010/main" val="34452279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93</a:t>
            </a:fld>
            <a:endParaRPr lang="en-US"/>
          </a:p>
        </p:txBody>
      </p:sp>
    </p:spTree>
    <p:extLst>
      <p:ext uri="{BB962C8B-B14F-4D97-AF65-F5344CB8AC3E}">
        <p14:creationId xmlns:p14="http://schemas.microsoft.com/office/powerpoint/2010/main" val="3574286818"/>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888</a:t>
            </a:fld>
            <a:endParaRPr lang="en-US"/>
          </a:p>
        </p:txBody>
      </p:sp>
    </p:spTree>
    <p:extLst>
      <p:ext uri="{BB962C8B-B14F-4D97-AF65-F5344CB8AC3E}">
        <p14:creationId xmlns:p14="http://schemas.microsoft.com/office/powerpoint/2010/main" val="1244824279"/>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889</a:t>
            </a:fld>
            <a:endParaRPr lang="en-US"/>
          </a:p>
        </p:txBody>
      </p:sp>
    </p:spTree>
    <p:extLst>
      <p:ext uri="{BB962C8B-B14F-4D97-AF65-F5344CB8AC3E}">
        <p14:creationId xmlns:p14="http://schemas.microsoft.com/office/powerpoint/2010/main" val="2368680798"/>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890</a:t>
            </a:fld>
            <a:endParaRPr lang="en-US"/>
          </a:p>
        </p:txBody>
      </p:sp>
    </p:spTree>
    <p:extLst>
      <p:ext uri="{BB962C8B-B14F-4D97-AF65-F5344CB8AC3E}">
        <p14:creationId xmlns:p14="http://schemas.microsoft.com/office/powerpoint/2010/main" val="2830308620"/>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891</a:t>
            </a:fld>
            <a:endParaRPr lang="en-US"/>
          </a:p>
        </p:txBody>
      </p:sp>
    </p:spTree>
    <p:extLst>
      <p:ext uri="{BB962C8B-B14F-4D97-AF65-F5344CB8AC3E}">
        <p14:creationId xmlns:p14="http://schemas.microsoft.com/office/powerpoint/2010/main" val="1244824279"/>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966</a:t>
            </a:fld>
            <a:endParaRPr lang="en-US"/>
          </a:p>
        </p:txBody>
      </p:sp>
    </p:spTree>
    <p:extLst>
      <p:ext uri="{BB962C8B-B14F-4D97-AF65-F5344CB8AC3E}">
        <p14:creationId xmlns:p14="http://schemas.microsoft.com/office/powerpoint/2010/main" val="1465771686"/>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967</a:t>
            </a:fld>
            <a:endParaRPr lang="en-US"/>
          </a:p>
        </p:txBody>
      </p:sp>
    </p:spTree>
    <p:extLst>
      <p:ext uri="{BB962C8B-B14F-4D97-AF65-F5344CB8AC3E}">
        <p14:creationId xmlns:p14="http://schemas.microsoft.com/office/powerpoint/2010/main" val="1060796952"/>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982</a:t>
            </a:fld>
            <a:endParaRPr lang="en-US"/>
          </a:p>
        </p:txBody>
      </p:sp>
    </p:spTree>
    <p:extLst>
      <p:ext uri="{BB962C8B-B14F-4D97-AF65-F5344CB8AC3E}">
        <p14:creationId xmlns:p14="http://schemas.microsoft.com/office/powerpoint/2010/main" val="894255161"/>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2F21B-D08D-0490-35A9-ED90F0F00D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9E9365F-A86F-CD00-3D5A-A163948289AE}"/>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9BA0481E-E8F3-9F6F-93FD-8C079DDF2512}"/>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D4A9B912-FA9C-B5C9-8EB0-8DDFAB2808E1}"/>
              </a:ext>
            </a:extLst>
          </p:cNvPr>
          <p:cNvSpPr>
            <a:spLocks noGrp="1"/>
          </p:cNvSpPr>
          <p:nvPr>
            <p:ph type="sldNum" sz="quarter" idx="10"/>
          </p:nvPr>
        </p:nvSpPr>
        <p:spPr/>
        <p:txBody>
          <a:bodyPr/>
          <a:lstStyle/>
          <a:p>
            <a:fld id="{FE9B4D02-34BE-4821-B7BE-65F126276FBD}" type="slidenum">
              <a:rPr lang="en-US" smtClean="0"/>
              <a:pPr/>
              <a:t>983</a:t>
            </a:fld>
            <a:endParaRPr lang="en-US"/>
          </a:p>
        </p:txBody>
      </p:sp>
    </p:spTree>
    <p:extLst>
      <p:ext uri="{BB962C8B-B14F-4D97-AF65-F5344CB8AC3E}">
        <p14:creationId xmlns:p14="http://schemas.microsoft.com/office/powerpoint/2010/main" val="3717075349"/>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985</a:t>
            </a:fld>
            <a:endParaRPr lang="en-US"/>
          </a:p>
        </p:txBody>
      </p:sp>
    </p:spTree>
    <p:extLst>
      <p:ext uri="{BB962C8B-B14F-4D97-AF65-F5344CB8AC3E}">
        <p14:creationId xmlns:p14="http://schemas.microsoft.com/office/powerpoint/2010/main" val="4136256381"/>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986</a:t>
            </a:fld>
            <a:endParaRPr lang="en-US"/>
          </a:p>
        </p:txBody>
      </p:sp>
    </p:spTree>
    <p:extLst>
      <p:ext uri="{BB962C8B-B14F-4D97-AF65-F5344CB8AC3E}">
        <p14:creationId xmlns:p14="http://schemas.microsoft.com/office/powerpoint/2010/main" val="25951161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95</a:t>
            </a:fld>
            <a:endParaRPr lang="en-US"/>
          </a:p>
        </p:txBody>
      </p:sp>
    </p:spTree>
    <p:extLst>
      <p:ext uri="{BB962C8B-B14F-4D97-AF65-F5344CB8AC3E}">
        <p14:creationId xmlns:p14="http://schemas.microsoft.com/office/powerpoint/2010/main" val="2922308678"/>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987</a:t>
            </a:fld>
            <a:endParaRPr lang="en-US"/>
          </a:p>
        </p:txBody>
      </p:sp>
    </p:spTree>
    <p:extLst>
      <p:ext uri="{BB962C8B-B14F-4D97-AF65-F5344CB8AC3E}">
        <p14:creationId xmlns:p14="http://schemas.microsoft.com/office/powerpoint/2010/main" val="3552156231"/>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988</a:t>
            </a:fld>
            <a:endParaRPr lang="en-US"/>
          </a:p>
        </p:txBody>
      </p:sp>
    </p:spTree>
    <p:extLst>
      <p:ext uri="{BB962C8B-B14F-4D97-AF65-F5344CB8AC3E}">
        <p14:creationId xmlns:p14="http://schemas.microsoft.com/office/powerpoint/2010/main" val="3648644146"/>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989</a:t>
            </a:fld>
            <a:endParaRPr lang="en-US"/>
          </a:p>
        </p:txBody>
      </p:sp>
    </p:spTree>
    <p:extLst>
      <p:ext uri="{BB962C8B-B14F-4D97-AF65-F5344CB8AC3E}">
        <p14:creationId xmlns:p14="http://schemas.microsoft.com/office/powerpoint/2010/main" val="171427228"/>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1018</a:t>
            </a:fld>
            <a:endParaRPr lang="en-US"/>
          </a:p>
        </p:txBody>
      </p:sp>
    </p:spTree>
    <p:extLst>
      <p:ext uri="{BB962C8B-B14F-4D97-AF65-F5344CB8AC3E}">
        <p14:creationId xmlns:p14="http://schemas.microsoft.com/office/powerpoint/2010/main" val="2922308678"/>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1019</a:t>
            </a:fld>
            <a:endParaRPr lang="en-US"/>
          </a:p>
        </p:txBody>
      </p:sp>
    </p:spTree>
    <p:extLst>
      <p:ext uri="{BB962C8B-B14F-4D97-AF65-F5344CB8AC3E}">
        <p14:creationId xmlns:p14="http://schemas.microsoft.com/office/powerpoint/2010/main" val="4203340847"/>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1020</a:t>
            </a:fld>
            <a:endParaRPr lang="en-US"/>
          </a:p>
        </p:txBody>
      </p:sp>
    </p:spTree>
    <p:extLst>
      <p:ext uri="{BB962C8B-B14F-4D97-AF65-F5344CB8AC3E}">
        <p14:creationId xmlns:p14="http://schemas.microsoft.com/office/powerpoint/2010/main" val="271979155"/>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1037</a:t>
            </a:fld>
            <a:endParaRPr lang="en-US"/>
          </a:p>
        </p:txBody>
      </p:sp>
    </p:spTree>
    <p:extLst>
      <p:ext uri="{BB962C8B-B14F-4D97-AF65-F5344CB8AC3E}">
        <p14:creationId xmlns:p14="http://schemas.microsoft.com/office/powerpoint/2010/main" val="3701841514"/>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1038</a:t>
            </a:fld>
            <a:endParaRPr lang="en-US"/>
          </a:p>
        </p:txBody>
      </p:sp>
    </p:spTree>
    <p:extLst>
      <p:ext uri="{BB962C8B-B14F-4D97-AF65-F5344CB8AC3E}">
        <p14:creationId xmlns:p14="http://schemas.microsoft.com/office/powerpoint/2010/main" val="3944670068"/>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1039</a:t>
            </a:fld>
            <a:endParaRPr lang="en-US"/>
          </a:p>
        </p:txBody>
      </p:sp>
    </p:spTree>
    <p:extLst>
      <p:ext uri="{BB962C8B-B14F-4D97-AF65-F5344CB8AC3E}">
        <p14:creationId xmlns:p14="http://schemas.microsoft.com/office/powerpoint/2010/main" val="2786064779"/>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1040</a:t>
            </a:fld>
            <a:endParaRPr lang="en-US"/>
          </a:p>
        </p:txBody>
      </p:sp>
    </p:spTree>
    <p:extLst>
      <p:ext uri="{BB962C8B-B14F-4D97-AF65-F5344CB8AC3E}">
        <p14:creationId xmlns:p14="http://schemas.microsoft.com/office/powerpoint/2010/main" val="8391967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96</a:t>
            </a:fld>
            <a:endParaRPr lang="en-US"/>
          </a:p>
        </p:txBody>
      </p:sp>
    </p:spTree>
    <p:extLst>
      <p:ext uri="{BB962C8B-B14F-4D97-AF65-F5344CB8AC3E}">
        <p14:creationId xmlns:p14="http://schemas.microsoft.com/office/powerpoint/2010/main" val="2103341561"/>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1041</a:t>
            </a:fld>
            <a:endParaRPr lang="en-US"/>
          </a:p>
        </p:txBody>
      </p:sp>
    </p:spTree>
    <p:extLst>
      <p:ext uri="{BB962C8B-B14F-4D97-AF65-F5344CB8AC3E}">
        <p14:creationId xmlns:p14="http://schemas.microsoft.com/office/powerpoint/2010/main" val="1549000560"/>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1042</a:t>
            </a:fld>
            <a:endParaRPr lang="en-US"/>
          </a:p>
        </p:txBody>
      </p:sp>
    </p:spTree>
    <p:extLst>
      <p:ext uri="{BB962C8B-B14F-4D97-AF65-F5344CB8AC3E}">
        <p14:creationId xmlns:p14="http://schemas.microsoft.com/office/powerpoint/2010/main" val="3484338147"/>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1043</a:t>
            </a:fld>
            <a:endParaRPr lang="en-US"/>
          </a:p>
        </p:txBody>
      </p:sp>
    </p:spTree>
    <p:extLst>
      <p:ext uri="{BB962C8B-B14F-4D97-AF65-F5344CB8AC3E}">
        <p14:creationId xmlns:p14="http://schemas.microsoft.com/office/powerpoint/2010/main" val="3750683809"/>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1050</a:t>
            </a:fld>
            <a:endParaRPr lang="en-US"/>
          </a:p>
        </p:txBody>
      </p:sp>
    </p:spTree>
    <p:extLst>
      <p:ext uri="{BB962C8B-B14F-4D97-AF65-F5344CB8AC3E}">
        <p14:creationId xmlns:p14="http://schemas.microsoft.com/office/powerpoint/2010/main" val="2146479193"/>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1051</a:t>
            </a:fld>
            <a:endParaRPr lang="en-US"/>
          </a:p>
        </p:txBody>
      </p:sp>
    </p:spTree>
    <p:extLst>
      <p:ext uri="{BB962C8B-B14F-4D97-AF65-F5344CB8AC3E}">
        <p14:creationId xmlns:p14="http://schemas.microsoft.com/office/powerpoint/2010/main" val="1046473304"/>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1052</a:t>
            </a:fld>
            <a:endParaRPr lang="en-US"/>
          </a:p>
        </p:txBody>
      </p:sp>
    </p:spTree>
    <p:extLst>
      <p:ext uri="{BB962C8B-B14F-4D97-AF65-F5344CB8AC3E}">
        <p14:creationId xmlns:p14="http://schemas.microsoft.com/office/powerpoint/2010/main" val="263627019"/>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1053</a:t>
            </a:fld>
            <a:endParaRPr lang="en-US"/>
          </a:p>
        </p:txBody>
      </p:sp>
    </p:spTree>
    <p:extLst>
      <p:ext uri="{BB962C8B-B14F-4D97-AF65-F5344CB8AC3E}">
        <p14:creationId xmlns:p14="http://schemas.microsoft.com/office/powerpoint/2010/main" val="870860128"/>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1054</a:t>
            </a:fld>
            <a:endParaRPr lang="en-US"/>
          </a:p>
        </p:txBody>
      </p:sp>
    </p:spTree>
    <p:extLst>
      <p:ext uri="{BB962C8B-B14F-4D97-AF65-F5344CB8AC3E}">
        <p14:creationId xmlns:p14="http://schemas.microsoft.com/office/powerpoint/2010/main" val="1087054221"/>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1055</a:t>
            </a:fld>
            <a:endParaRPr lang="en-US"/>
          </a:p>
        </p:txBody>
      </p:sp>
    </p:spTree>
    <p:extLst>
      <p:ext uri="{BB962C8B-B14F-4D97-AF65-F5344CB8AC3E}">
        <p14:creationId xmlns:p14="http://schemas.microsoft.com/office/powerpoint/2010/main" val="3897951571"/>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1056</a:t>
            </a:fld>
            <a:endParaRPr lang="en-US"/>
          </a:p>
        </p:txBody>
      </p:sp>
    </p:spTree>
    <p:extLst>
      <p:ext uri="{BB962C8B-B14F-4D97-AF65-F5344CB8AC3E}">
        <p14:creationId xmlns:p14="http://schemas.microsoft.com/office/powerpoint/2010/main" val="3978864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1DD140-10C4-7C8C-03A7-FDE4C5C50E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8BCF43-DBB4-C6BE-E577-C953D94C2E6E}"/>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02CC9C1D-8067-3C4A-CF21-7BE6B62C80AB}"/>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04DA943D-E782-60C6-5294-9E7BDDDC44F1}"/>
              </a:ext>
            </a:extLst>
          </p:cNvPr>
          <p:cNvSpPr>
            <a:spLocks noGrp="1"/>
          </p:cNvSpPr>
          <p:nvPr>
            <p:ph type="sldNum" sz="quarter" idx="10"/>
          </p:nvPr>
        </p:nvSpPr>
        <p:spPr/>
        <p:txBody>
          <a:bodyPr/>
          <a:lstStyle/>
          <a:p>
            <a:fld id="{FE9B4D02-34BE-4821-B7BE-65F126276FBD}" type="slidenum">
              <a:rPr lang="en-US" smtClean="0"/>
              <a:pPr/>
              <a:t>32</a:t>
            </a:fld>
            <a:endParaRPr lang="en-US"/>
          </a:p>
        </p:txBody>
      </p:sp>
    </p:spTree>
    <p:extLst>
      <p:ext uri="{BB962C8B-B14F-4D97-AF65-F5344CB8AC3E}">
        <p14:creationId xmlns:p14="http://schemas.microsoft.com/office/powerpoint/2010/main" val="24526558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97</a:t>
            </a:fld>
            <a:endParaRPr lang="en-US"/>
          </a:p>
        </p:txBody>
      </p:sp>
    </p:spTree>
    <p:extLst>
      <p:ext uri="{BB962C8B-B14F-4D97-AF65-F5344CB8AC3E}">
        <p14:creationId xmlns:p14="http://schemas.microsoft.com/office/powerpoint/2010/main" val="2728975121"/>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1057</a:t>
            </a:fld>
            <a:endParaRPr lang="en-US"/>
          </a:p>
        </p:txBody>
      </p:sp>
    </p:spTree>
    <p:extLst>
      <p:ext uri="{BB962C8B-B14F-4D97-AF65-F5344CB8AC3E}">
        <p14:creationId xmlns:p14="http://schemas.microsoft.com/office/powerpoint/2010/main" val="4211516133"/>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1059</a:t>
            </a:fld>
            <a:endParaRPr lang="en-US"/>
          </a:p>
        </p:txBody>
      </p:sp>
    </p:spTree>
    <p:extLst>
      <p:ext uri="{BB962C8B-B14F-4D97-AF65-F5344CB8AC3E}">
        <p14:creationId xmlns:p14="http://schemas.microsoft.com/office/powerpoint/2010/main" val="1313730751"/>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1060</a:t>
            </a:fld>
            <a:endParaRPr lang="en-US"/>
          </a:p>
        </p:txBody>
      </p:sp>
    </p:spTree>
    <p:extLst>
      <p:ext uri="{BB962C8B-B14F-4D97-AF65-F5344CB8AC3E}">
        <p14:creationId xmlns:p14="http://schemas.microsoft.com/office/powerpoint/2010/main" val="3532023302"/>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1061</a:t>
            </a:fld>
            <a:endParaRPr lang="en-US"/>
          </a:p>
        </p:txBody>
      </p:sp>
    </p:spTree>
    <p:extLst>
      <p:ext uri="{BB962C8B-B14F-4D97-AF65-F5344CB8AC3E}">
        <p14:creationId xmlns:p14="http://schemas.microsoft.com/office/powerpoint/2010/main" val="1203638947"/>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1062</a:t>
            </a:fld>
            <a:endParaRPr lang="en-US"/>
          </a:p>
        </p:txBody>
      </p:sp>
    </p:spTree>
    <p:extLst>
      <p:ext uri="{BB962C8B-B14F-4D97-AF65-F5344CB8AC3E}">
        <p14:creationId xmlns:p14="http://schemas.microsoft.com/office/powerpoint/2010/main" val="1641739762"/>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1064</a:t>
            </a:fld>
            <a:endParaRPr lang="en-US"/>
          </a:p>
        </p:txBody>
      </p:sp>
    </p:spTree>
    <p:extLst>
      <p:ext uri="{BB962C8B-B14F-4D97-AF65-F5344CB8AC3E}">
        <p14:creationId xmlns:p14="http://schemas.microsoft.com/office/powerpoint/2010/main" val="2883736886"/>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1065</a:t>
            </a:fld>
            <a:endParaRPr lang="en-US"/>
          </a:p>
        </p:txBody>
      </p:sp>
    </p:spTree>
    <p:extLst>
      <p:ext uri="{BB962C8B-B14F-4D97-AF65-F5344CB8AC3E}">
        <p14:creationId xmlns:p14="http://schemas.microsoft.com/office/powerpoint/2010/main" val="1217939029"/>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1066</a:t>
            </a:fld>
            <a:endParaRPr lang="en-US"/>
          </a:p>
        </p:txBody>
      </p:sp>
    </p:spTree>
    <p:extLst>
      <p:ext uri="{BB962C8B-B14F-4D97-AF65-F5344CB8AC3E}">
        <p14:creationId xmlns:p14="http://schemas.microsoft.com/office/powerpoint/2010/main" val="3037420015"/>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1067</a:t>
            </a:fld>
            <a:endParaRPr lang="en-US"/>
          </a:p>
        </p:txBody>
      </p:sp>
    </p:spTree>
    <p:extLst>
      <p:ext uri="{BB962C8B-B14F-4D97-AF65-F5344CB8AC3E}">
        <p14:creationId xmlns:p14="http://schemas.microsoft.com/office/powerpoint/2010/main" val="179967740"/>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1069</a:t>
            </a:fld>
            <a:endParaRPr lang="en-US"/>
          </a:p>
        </p:txBody>
      </p:sp>
    </p:spTree>
    <p:extLst>
      <p:ext uri="{BB962C8B-B14F-4D97-AF65-F5344CB8AC3E}">
        <p14:creationId xmlns:p14="http://schemas.microsoft.com/office/powerpoint/2010/main" val="11688530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98</a:t>
            </a:fld>
            <a:endParaRPr lang="en-US"/>
          </a:p>
        </p:txBody>
      </p:sp>
    </p:spTree>
    <p:extLst>
      <p:ext uri="{BB962C8B-B14F-4D97-AF65-F5344CB8AC3E}">
        <p14:creationId xmlns:p14="http://schemas.microsoft.com/office/powerpoint/2010/main" val="252242644"/>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1070</a:t>
            </a:fld>
            <a:endParaRPr lang="en-US"/>
          </a:p>
        </p:txBody>
      </p:sp>
    </p:spTree>
    <p:extLst>
      <p:ext uri="{BB962C8B-B14F-4D97-AF65-F5344CB8AC3E}">
        <p14:creationId xmlns:p14="http://schemas.microsoft.com/office/powerpoint/2010/main" val="1666176816"/>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1071</a:t>
            </a:fld>
            <a:endParaRPr lang="en-US"/>
          </a:p>
        </p:txBody>
      </p:sp>
    </p:spTree>
    <p:extLst>
      <p:ext uri="{BB962C8B-B14F-4D97-AF65-F5344CB8AC3E}">
        <p14:creationId xmlns:p14="http://schemas.microsoft.com/office/powerpoint/2010/main" val="3623095043"/>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1073</a:t>
            </a:fld>
            <a:endParaRPr lang="en-US"/>
          </a:p>
        </p:txBody>
      </p:sp>
    </p:spTree>
    <p:extLst>
      <p:ext uri="{BB962C8B-B14F-4D97-AF65-F5344CB8AC3E}">
        <p14:creationId xmlns:p14="http://schemas.microsoft.com/office/powerpoint/2010/main" val="1465756426"/>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1074</a:t>
            </a:fld>
            <a:endParaRPr lang="en-US"/>
          </a:p>
        </p:txBody>
      </p:sp>
    </p:spTree>
    <p:extLst>
      <p:ext uri="{BB962C8B-B14F-4D97-AF65-F5344CB8AC3E}">
        <p14:creationId xmlns:p14="http://schemas.microsoft.com/office/powerpoint/2010/main" val="1483600546"/>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1075</a:t>
            </a:fld>
            <a:endParaRPr lang="en-US"/>
          </a:p>
        </p:txBody>
      </p:sp>
    </p:spTree>
    <p:extLst>
      <p:ext uri="{BB962C8B-B14F-4D97-AF65-F5344CB8AC3E}">
        <p14:creationId xmlns:p14="http://schemas.microsoft.com/office/powerpoint/2010/main" val="1919285509"/>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1076</a:t>
            </a:fld>
            <a:endParaRPr lang="en-US"/>
          </a:p>
        </p:txBody>
      </p:sp>
    </p:spTree>
    <p:extLst>
      <p:ext uri="{BB962C8B-B14F-4D97-AF65-F5344CB8AC3E}">
        <p14:creationId xmlns:p14="http://schemas.microsoft.com/office/powerpoint/2010/main" val="3504631801"/>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1078</a:t>
            </a:fld>
            <a:endParaRPr lang="en-US"/>
          </a:p>
        </p:txBody>
      </p:sp>
    </p:spTree>
    <p:extLst>
      <p:ext uri="{BB962C8B-B14F-4D97-AF65-F5344CB8AC3E}">
        <p14:creationId xmlns:p14="http://schemas.microsoft.com/office/powerpoint/2010/main" val="2218317141"/>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1079</a:t>
            </a:fld>
            <a:endParaRPr lang="en-US"/>
          </a:p>
        </p:txBody>
      </p:sp>
    </p:spTree>
    <p:extLst>
      <p:ext uri="{BB962C8B-B14F-4D97-AF65-F5344CB8AC3E}">
        <p14:creationId xmlns:p14="http://schemas.microsoft.com/office/powerpoint/2010/main" val="1880247702"/>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1080</a:t>
            </a:fld>
            <a:endParaRPr lang="en-US"/>
          </a:p>
        </p:txBody>
      </p:sp>
    </p:spTree>
    <p:extLst>
      <p:ext uri="{BB962C8B-B14F-4D97-AF65-F5344CB8AC3E}">
        <p14:creationId xmlns:p14="http://schemas.microsoft.com/office/powerpoint/2010/main" val="1016185096"/>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1082</a:t>
            </a:fld>
            <a:endParaRPr lang="en-US"/>
          </a:p>
        </p:txBody>
      </p:sp>
    </p:spTree>
    <p:extLst>
      <p:ext uri="{BB962C8B-B14F-4D97-AF65-F5344CB8AC3E}">
        <p14:creationId xmlns:p14="http://schemas.microsoft.com/office/powerpoint/2010/main" val="20953236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99</a:t>
            </a:fld>
            <a:endParaRPr lang="en-US"/>
          </a:p>
        </p:txBody>
      </p:sp>
    </p:spTree>
    <p:extLst>
      <p:ext uri="{BB962C8B-B14F-4D97-AF65-F5344CB8AC3E}">
        <p14:creationId xmlns:p14="http://schemas.microsoft.com/office/powerpoint/2010/main" val="1573552098"/>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1083</a:t>
            </a:fld>
            <a:endParaRPr lang="en-US"/>
          </a:p>
        </p:txBody>
      </p:sp>
    </p:spTree>
    <p:extLst>
      <p:ext uri="{BB962C8B-B14F-4D97-AF65-F5344CB8AC3E}">
        <p14:creationId xmlns:p14="http://schemas.microsoft.com/office/powerpoint/2010/main" val="3963228510"/>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1084</a:t>
            </a:fld>
            <a:endParaRPr lang="en-US"/>
          </a:p>
        </p:txBody>
      </p:sp>
    </p:spTree>
    <p:extLst>
      <p:ext uri="{BB962C8B-B14F-4D97-AF65-F5344CB8AC3E}">
        <p14:creationId xmlns:p14="http://schemas.microsoft.com/office/powerpoint/2010/main" val="193644098"/>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1085</a:t>
            </a:fld>
            <a:endParaRPr lang="en-US"/>
          </a:p>
        </p:txBody>
      </p:sp>
    </p:spTree>
    <p:extLst>
      <p:ext uri="{BB962C8B-B14F-4D97-AF65-F5344CB8AC3E}">
        <p14:creationId xmlns:p14="http://schemas.microsoft.com/office/powerpoint/2010/main" val="3556957862"/>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1093</a:t>
            </a:fld>
            <a:endParaRPr lang="en-US"/>
          </a:p>
        </p:txBody>
      </p:sp>
    </p:spTree>
    <p:extLst>
      <p:ext uri="{BB962C8B-B14F-4D97-AF65-F5344CB8AC3E}">
        <p14:creationId xmlns:p14="http://schemas.microsoft.com/office/powerpoint/2010/main" val="1465756426"/>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1095</a:t>
            </a:fld>
            <a:endParaRPr lang="en-US"/>
          </a:p>
        </p:txBody>
      </p:sp>
    </p:spTree>
    <p:extLst>
      <p:ext uri="{BB962C8B-B14F-4D97-AF65-F5344CB8AC3E}">
        <p14:creationId xmlns:p14="http://schemas.microsoft.com/office/powerpoint/2010/main" val="1168853021"/>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1096</a:t>
            </a:fld>
            <a:endParaRPr lang="en-US"/>
          </a:p>
        </p:txBody>
      </p:sp>
    </p:spTree>
    <p:extLst>
      <p:ext uri="{BB962C8B-B14F-4D97-AF65-F5344CB8AC3E}">
        <p14:creationId xmlns:p14="http://schemas.microsoft.com/office/powerpoint/2010/main" val="3465903126"/>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1097</a:t>
            </a:fld>
            <a:endParaRPr lang="en-US"/>
          </a:p>
        </p:txBody>
      </p:sp>
    </p:spTree>
    <p:extLst>
      <p:ext uri="{BB962C8B-B14F-4D97-AF65-F5344CB8AC3E}">
        <p14:creationId xmlns:p14="http://schemas.microsoft.com/office/powerpoint/2010/main" val="3105353528"/>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1107</a:t>
            </a:fld>
            <a:endParaRPr lang="en-US"/>
          </a:p>
        </p:txBody>
      </p:sp>
    </p:spTree>
    <p:extLst>
      <p:ext uri="{BB962C8B-B14F-4D97-AF65-F5344CB8AC3E}">
        <p14:creationId xmlns:p14="http://schemas.microsoft.com/office/powerpoint/2010/main" val="1465756426"/>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1108</a:t>
            </a:fld>
            <a:endParaRPr lang="en-US"/>
          </a:p>
        </p:txBody>
      </p:sp>
    </p:spTree>
    <p:extLst>
      <p:ext uri="{BB962C8B-B14F-4D97-AF65-F5344CB8AC3E}">
        <p14:creationId xmlns:p14="http://schemas.microsoft.com/office/powerpoint/2010/main" val="2993608774"/>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1109</a:t>
            </a:fld>
            <a:endParaRPr lang="en-US"/>
          </a:p>
        </p:txBody>
      </p:sp>
    </p:spTree>
    <p:extLst>
      <p:ext uri="{BB962C8B-B14F-4D97-AF65-F5344CB8AC3E}">
        <p14:creationId xmlns:p14="http://schemas.microsoft.com/office/powerpoint/2010/main" val="34837739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101</a:t>
            </a:fld>
            <a:endParaRPr lang="en-US"/>
          </a:p>
        </p:txBody>
      </p:sp>
    </p:spTree>
    <p:extLst>
      <p:ext uri="{BB962C8B-B14F-4D97-AF65-F5344CB8AC3E}">
        <p14:creationId xmlns:p14="http://schemas.microsoft.com/office/powerpoint/2010/main" val="2361836366"/>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1110</a:t>
            </a:fld>
            <a:endParaRPr lang="en-US"/>
          </a:p>
        </p:txBody>
      </p:sp>
    </p:spTree>
    <p:extLst>
      <p:ext uri="{BB962C8B-B14F-4D97-AF65-F5344CB8AC3E}">
        <p14:creationId xmlns:p14="http://schemas.microsoft.com/office/powerpoint/2010/main" val="1075103977"/>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1111</a:t>
            </a:fld>
            <a:endParaRPr lang="en-US"/>
          </a:p>
        </p:txBody>
      </p:sp>
    </p:spTree>
    <p:extLst>
      <p:ext uri="{BB962C8B-B14F-4D97-AF65-F5344CB8AC3E}">
        <p14:creationId xmlns:p14="http://schemas.microsoft.com/office/powerpoint/2010/main" val="2439924265"/>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1205</a:t>
            </a:fld>
            <a:endParaRPr lang="en-US"/>
          </a:p>
        </p:txBody>
      </p:sp>
    </p:spTree>
    <p:extLst>
      <p:ext uri="{BB962C8B-B14F-4D97-AF65-F5344CB8AC3E}">
        <p14:creationId xmlns:p14="http://schemas.microsoft.com/office/powerpoint/2010/main" val="1880247702"/>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1206</a:t>
            </a:fld>
            <a:endParaRPr lang="en-US"/>
          </a:p>
        </p:txBody>
      </p:sp>
    </p:spTree>
    <p:extLst>
      <p:ext uri="{BB962C8B-B14F-4D97-AF65-F5344CB8AC3E}">
        <p14:creationId xmlns:p14="http://schemas.microsoft.com/office/powerpoint/2010/main" val="1743068369"/>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1207</a:t>
            </a:fld>
            <a:endParaRPr lang="en-US"/>
          </a:p>
        </p:txBody>
      </p:sp>
    </p:spTree>
    <p:extLst>
      <p:ext uri="{BB962C8B-B14F-4D97-AF65-F5344CB8AC3E}">
        <p14:creationId xmlns:p14="http://schemas.microsoft.com/office/powerpoint/2010/main" val="760431400"/>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1208</a:t>
            </a:fld>
            <a:endParaRPr lang="en-US"/>
          </a:p>
        </p:txBody>
      </p:sp>
    </p:spTree>
    <p:extLst>
      <p:ext uri="{BB962C8B-B14F-4D97-AF65-F5344CB8AC3E}">
        <p14:creationId xmlns:p14="http://schemas.microsoft.com/office/powerpoint/2010/main" val="3522668574"/>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1215</a:t>
            </a:fld>
            <a:endParaRPr lang="en-US"/>
          </a:p>
        </p:txBody>
      </p:sp>
    </p:spTree>
    <p:extLst>
      <p:ext uri="{BB962C8B-B14F-4D97-AF65-F5344CB8AC3E}">
        <p14:creationId xmlns:p14="http://schemas.microsoft.com/office/powerpoint/2010/main" val="471786411"/>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1216</a:t>
            </a:fld>
            <a:endParaRPr lang="en-US"/>
          </a:p>
        </p:txBody>
      </p:sp>
    </p:spTree>
    <p:extLst>
      <p:ext uri="{BB962C8B-B14F-4D97-AF65-F5344CB8AC3E}">
        <p14:creationId xmlns:p14="http://schemas.microsoft.com/office/powerpoint/2010/main" val="2382067150"/>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1217</a:t>
            </a:fld>
            <a:endParaRPr lang="en-US"/>
          </a:p>
        </p:txBody>
      </p:sp>
    </p:spTree>
    <p:extLst>
      <p:ext uri="{BB962C8B-B14F-4D97-AF65-F5344CB8AC3E}">
        <p14:creationId xmlns:p14="http://schemas.microsoft.com/office/powerpoint/2010/main" val="3837034324"/>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1218</a:t>
            </a:fld>
            <a:endParaRPr lang="en-US"/>
          </a:p>
        </p:txBody>
      </p:sp>
    </p:spTree>
    <p:extLst>
      <p:ext uri="{BB962C8B-B14F-4D97-AF65-F5344CB8AC3E}">
        <p14:creationId xmlns:p14="http://schemas.microsoft.com/office/powerpoint/2010/main" val="17075390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102</a:t>
            </a:fld>
            <a:endParaRPr lang="en-US"/>
          </a:p>
        </p:txBody>
      </p:sp>
    </p:spTree>
    <p:extLst>
      <p:ext uri="{BB962C8B-B14F-4D97-AF65-F5344CB8AC3E}">
        <p14:creationId xmlns:p14="http://schemas.microsoft.com/office/powerpoint/2010/main" val="1919571961"/>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1219</a:t>
            </a:fld>
            <a:endParaRPr lang="en-US"/>
          </a:p>
        </p:txBody>
      </p:sp>
    </p:spTree>
    <p:extLst>
      <p:ext uri="{BB962C8B-B14F-4D97-AF65-F5344CB8AC3E}">
        <p14:creationId xmlns:p14="http://schemas.microsoft.com/office/powerpoint/2010/main" val="2411383959"/>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1226</a:t>
            </a:fld>
            <a:endParaRPr lang="en-US"/>
          </a:p>
        </p:txBody>
      </p:sp>
    </p:spTree>
    <p:extLst>
      <p:ext uri="{BB962C8B-B14F-4D97-AF65-F5344CB8AC3E}">
        <p14:creationId xmlns:p14="http://schemas.microsoft.com/office/powerpoint/2010/main" val="1880247702"/>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1227</a:t>
            </a:fld>
            <a:endParaRPr lang="en-US"/>
          </a:p>
        </p:txBody>
      </p:sp>
    </p:spTree>
    <p:extLst>
      <p:ext uri="{BB962C8B-B14F-4D97-AF65-F5344CB8AC3E}">
        <p14:creationId xmlns:p14="http://schemas.microsoft.com/office/powerpoint/2010/main" val="3073042949"/>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1228</a:t>
            </a:fld>
            <a:endParaRPr lang="en-US"/>
          </a:p>
        </p:txBody>
      </p:sp>
    </p:spTree>
    <p:extLst>
      <p:ext uri="{BB962C8B-B14F-4D97-AF65-F5344CB8AC3E}">
        <p14:creationId xmlns:p14="http://schemas.microsoft.com/office/powerpoint/2010/main" val="1515119676"/>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1229</a:t>
            </a:fld>
            <a:endParaRPr lang="en-US"/>
          </a:p>
        </p:txBody>
      </p:sp>
    </p:spTree>
    <p:extLst>
      <p:ext uri="{BB962C8B-B14F-4D97-AF65-F5344CB8AC3E}">
        <p14:creationId xmlns:p14="http://schemas.microsoft.com/office/powerpoint/2010/main" val="3841923148"/>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1230</a:t>
            </a:fld>
            <a:endParaRPr lang="en-US"/>
          </a:p>
        </p:txBody>
      </p:sp>
    </p:spTree>
    <p:extLst>
      <p:ext uri="{BB962C8B-B14F-4D97-AF65-F5344CB8AC3E}">
        <p14:creationId xmlns:p14="http://schemas.microsoft.com/office/powerpoint/2010/main" val="3715379933"/>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1232</a:t>
            </a:fld>
            <a:endParaRPr lang="en-US"/>
          </a:p>
        </p:txBody>
      </p:sp>
    </p:spTree>
    <p:extLst>
      <p:ext uri="{BB962C8B-B14F-4D97-AF65-F5344CB8AC3E}">
        <p14:creationId xmlns:p14="http://schemas.microsoft.com/office/powerpoint/2010/main" val="2247738421"/>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1233</a:t>
            </a:fld>
            <a:endParaRPr lang="en-US"/>
          </a:p>
        </p:txBody>
      </p:sp>
    </p:spTree>
    <p:extLst>
      <p:ext uri="{BB962C8B-B14F-4D97-AF65-F5344CB8AC3E}">
        <p14:creationId xmlns:p14="http://schemas.microsoft.com/office/powerpoint/2010/main" val="851995885"/>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1234</a:t>
            </a:fld>
            <a:endParaRPr lang="en-US"/>
          </a:p>
        </p:txBody>
      </p:sp>
    </p:spTree>
    <p:extLst>
      <p:ext uri="{BB962C8B-B14F-4D97-AF65-F5344CB8AC3E}">
        <p14:creationId xmlns:p14="http://schemas.microsoft.com/office/powerpoint/2010/main" val="417020239"/>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1307</a:t>
            </a:fld>
            <a:endParaRPr lang="en-US"/>
          </a:p>
        </p:txBody>
      </p:sp>
    </p:spTree>
    <p:extLst>
      <p:ext uri="{BB962C8B-B14F-4D97-AF65-F5344CB8AC3E}">
        <p14:creationId xmlns:p14="http://schemas.microsoft.com/office/powerpoint/2010/main" val="19988259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103</a:t>
            </a:fld>
            <a:endParaRPr lang="en-US"/>
          </a:p>
        </p:txBody>
      </p:sp>
    </p:spTree>
    <p:extLst>
      <p:ext uri="{BB962C8B-B14F-4D97-AF65-F5344CB8AC3E}">
        <p14:creationId xmlns:p14="http://schemas.microsoft.com/office/powerpoint/2010/main" val="3941236638"/>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1308</a:t>
            </a:fld>
            <a:endParaRPr lang="en-US"/>
          </a:p>
        </p:txBody>
      </p:sp>
    </p:spTree>
    <p:extLst>
      <p:ext uri="{BB962C8B-B14F-4D97-AF65-F5344CB8AC3E}">
        <p14:creationId xmlns:p14="http://schemas.microsoft.com/office/powerpoint/2010/main" val="1180159733"/>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1309</a:t>
            </a:fld>
            <a:endParaRPr lang="en-US"/>
          </a:p>
        </p:txBody>
      </p:sp>
    </p:spTree>
    <p:extLst>
      <p:ext uri="{BB962C8B-B14F-4D97-AF65-F5344CB8AC3E}">
        <p14:creationId xmlns:p14="http://schemas.microsoft.com/office/powerpoint/2010/main" val="3517977020"/>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1310</a:t>
            </a:fld>
            <a:endParaRPr lang="en-US"/>
          </a:p>
        </p:txBody>
      </p:sp>
    </p:spTree>
    <p:extLst>
      <p:ext uri="{BB962C8B-B14F-4D97-AF65-F5344CB8AC3E}">
        <p14:creationId xmlns:p14="http://schemas.microsoft.com/office/powerpoint/2010/main" val="1581016488"/>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1311</a:t>
            </a:fld>
            <a:endParaRPr lang="en-US"/>
          </a:p>
        </p:txBody>
      </p:sp>
    </p:spTree>
    <p:extLst>
      <p:ext uri="{BB962C8B-B14F-4D97-AF65-F5344CB8AC3E}">
        <p14:creationId xmlns:p14="http://schemas.microsoft.com/office/powerpoint/2010/main" val="971239262"/>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1356</a:t>
            </a:fld>
            <a:endParaRPr lang="en-US"/>
          </a:p>
        </p:txBody>
      </p:sp>
    </p:spTree>
    <p:extLst>
      <p:ext uri="{BB962C8B-B14F-4D97-AF65-F5344CB8AC3E}">
        <p14:creationId xmlns:p14="http://schemas.microsoft.com/office/powerpoint/2010/main" val="3701841514"/>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1357</a:t>
            </a:fld>
            <a:endParaRPr lang="en-US"/>
          </a:p>
        </p:txBody>
      </p:sp>
    </p:spTree>
    <p:extLst>
      <p:ext uri="{BB962C8B-B14F-4D97-AF65-F5344CB8AC3E}">
        <p14:creationId xmlns:p14="http://schemas.microsoft.com/office/powerpoint/2010/main" val="2085013480"/>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1358</a:t>
            </a:fld>
            <a:endParaRPr lang="en-US"/>
          </a:p>
        </p:txBody>
      </p:sp>
    </p:spTree>
    <p:extLst>
      <p:ext uri="{BB962C8B-B14F-4D97-AF65-F5344CB8AC3E}">
        <p14:creationId xmlns:p14="http://schemas.microsoft.com/office/powerpoint/2010/main" val="3770322222"/>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1359</a:t>
            </a:fld>
            <a:endParaRPr lang="en-US"/>
          </a:p>
        </p:txBody>
      </p:sp>
    </p:spTree>
    <p:extLst>
      <p:ext uri="{BB962C8B-B14F-4D97-AF65-F5344CB8AC3E}">
        <p14:creationId xmlns:p14="http://schemas.microsoft.com/office/powerpoint/2010/main" val="4167658929"/>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1375</a:t>
            </a:fld>
            <a:endParaRPr lang="en-US"/>
          </a:p>
        </p:txBody>
      </p:sp>
    </p:spTree>
    <p:extLst>
      <p:ext uri="{BB962C8B-B14F-4D97-AF65-F5344CB8AC3E}">
        <p14:creationId xmlns:p14="http://schemas.microsoft.com/office/powerpoint/2010/main" val="664603071"/>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1376</a:t>
            </a:fld>
            <a:endParaRPr lang="en-US"/>
          </a:p>
        </p:txBody>
      </p:sp>
    </p:spTree>
    <p:extLst>
      <p:ext uri="{BB962C8B-B14F-4D97-AF65-F5344CB8AC3E}">
        <p14:creationId xmlns:p14="http://schemas.microsoft.com/office/powerpoint/2010/main" val="38209501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105</a:t>
            </a:fld>
            <a:endParaRPr lang="en-US"/>
          </a:p>
        </p:txBody>
      </p:sp>
    </p:spTree>
    <p:extLst>
      <p:ext uri="{BB962C8B-B14F-4D97-AF65-F5344CB8AC3E}">
        <p14:creationId xmlns:p14="http://schemas.microsoft.com/office/powerpoint/2010/main" val="4092035618"/>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1377</a:t>
            </a:fld>
            <a:endParaRPr lang="en-US"/>
          </a:p>
        </p:txBody>
      </p:sp>
    </p:spTree>
    <p:extLst>
      <p:ext uri="{BB962C8B-B14F-4D97-AF65-F5344CB8AC3E}">
        <p14:creationId xmlns:p14="http://schemas.microsoft.com/office/powerpoint/2010/main" val="1620699899"/>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1378</a:t>
            </a:fld>
            <a:endParaRPr lang="en-US"/>
          </a:p>
        </p:txBody>
      </p:sp>
    </p:spTree>
    <p:extLst>
      <p:ext uri="{BB962C8B-B14F-4D97-AF65-F5344CB8AC3E}">
        <p14:creationId xmlns:p14="http://schemas.microsoft.com/office/powerpoint/2010/main" val="3768144310"/>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1379</a:t>
            </a:fld>
            <a:endParaRPr lang="en-US"/>
          </a:p>
        </p:txBody>
      </p:sp>
    </p:spTree>
    <p:extLst>
      <p:ext uri="{BB962C8B-B14F-4D97-AF65-F5344CB8AC3E}">
        <p14:creationId xmlns:p14="http://schemas.microsoft.com/office/powerpoint/2010/main" val="2296686118"/>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1380</a:t>
            </a:fld>
            <a:endParaRPr lang="en-US"/>
          </a:p>
        </p:txBody>
      </p:sp>
    </p:spTree>
    <p:extLst>
      <p:ext uri="{BB962C8B-B14F-4D97-AF65-F5344CB8AC3E}">
        <p14:creationId xmlns:p14="http://schemas.microsoft.com/office/powerpoint/2010/main" val="1848155295"/>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1381</a:t>
            </a:fld>
            <a:endParaRPr lang="en-US"/>
          </a:p>
        </p:txBody>
      </p:sp>
    </p:spTree>
    <p:extLst>
      <p:ext uri="{BB962C8B-B14F-4D97-AF65-F5344CB8AC3E}">
        <p14:creationId xmlns:p14="http://schemas.microsoft.com/office/powerpoint/2010/main" val="534321958"/>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1393</a:t>
            </a:fld>
            <a:endParaRPr lang="en-US"/>
          </a:p>
        </p:txBody>
      </p:sp>
    </p:spTree>
    <p:extLst>
      <p:ext uri="{BB962C8B-B14F-4D97-AF65-F5344CB8AC3E}">
        <p14:creationId xmlns:p14="http://schemas.microsoft.com/office/powerpoint/2010/main" val="578930655"/>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1394</a:t>
            </a:fld>
            <a:endParaRPr lang="en-US"/>
          </a:p>
        </p:txBody>
      </p:sp>
    </p:spTree>
    <p:extLst>
      <p:ext uri="{BB962C8B-B14F-4D97-AF65-F5344CB8AC3E}">
        <p14:creationId xmlns:p14="http://schemas.microsoft.com/office/powerpoint/2010/main" val="317140945"/>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1395</a:t>
            </a:fld>
            <a:endParaRPr lang="en-US"/>
          </a:p>
        </p:txBody>
      </p:sp>
    </p:spTree>
    <p:extLst>
      <p:ext uri="{BB962C8B-B14F-4D97-AF65-F5344CB8AC3E}">
        <p14:creationId xmlns:p14="http://schemas.microsoft.com/office/powerpoint/2010/main" val="873788600"/>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1396</a:t>
            </a:fld>
            <a:endParaRPr lang="en-US"/>
          </a:p>
        </p:txBody>
      </p:sp>
    </p:spTree>
    <p:extLst>
      <p:ext uri="{BB962C8B-B14F-4D97-AF65-F5344CB8AC3E}">
        <p14:creationId xmlns:p14="http://schemas.microsoft.com/office/powerpoint/2010/main" val="3689115685"/>
      </p:ext>
    </p:extLst>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1398</a:t>
            </a:fld>
            <a:endParaRPr lang="en-US"/>
          </a:p>
        </p:txBody>
      </p:sp>
    </p:spTree>
    <p:extLst>
      <p:ext uri="{BB962C8B-B14F-4D97-AF65-F5344CB8AC3E}">
        <p14:creationId xmlns:p14="http://schemas.microsoft.com/office/powerpoint/2010/main" val="18097374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106</a:t>
            </a:fld>
            <a:endParaRPr lang="en-US"/>
          </a:p>
        </p:txBody>
      </p:sp>
    </p:spTree>
    <p:extLst>
      <p:ext uri="{BB962C8B-B14F-4D97-AF65-F5344CB8AC3E}">
        <p14:creationId xmlns:p14="http://schemas.microsoft.com/office/powerpoint/2010/main" val="408958470"/>
      </p:ext>
    </p:extLst>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1399</a:t>
            </a:fld>
            <a:endParaRPr lang="en-US"/>
          </a:p>
        </p:txBody>
      </p:sp>
    </p:spTree>
    <p:extLst>
      <p:ext uri="{BB962C8B-B14F-4D97-AF65-F5344CB8AC3E}">
        <p14:creationId xmlns:p14="http://schemas.microsoft.com/office/powerpoint/2010/main" val="3912106025"/>
      </p:ext>
    </p:extLst>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1400</a:t>
            </a:fld>
            <a:endParaRPr lang="en-US"/>
          </a:p>
        </p:txBody>
      </p:sp>
    </p:spTree>
    <p:extLst>
      <p:ext uri="{BB962C8B-B14F-4D97-AF65-F5344CB8AC3E}">
        <p14:creationId xmlns:p14="http://schemas.microsoft.com/office/powerpoint/2010/main" val="3166092663"/>
      </p:ext>
    </p:extLst>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1401</a:t>
            </a:fld>
            <a:endParaRPr lang="en-US"/>
          </a:p>
        </p:txBody>
      </p:sp>
    </p:spTree>
    <p:extLst>
      <p:ext uri="{BB962C8B-B14F-4D97-AF65-F5344CB8AC3E}">
        <p14:creationId xmlns:p14="http://schemas.microsoft.com/office/powerpoint/2010/main" val="4093192845"/>
      </p:ext>
    </p:extLst>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1402</a:t>
            </a:fld>
            <a:endParaRPr lang="en-US"/>
          </a:p>
        </p:txBody>
      </p:sp>
    </p:spTree>
    <p:extLst>
      <p:ext uri="{BB962C8B-B14F-4D97-AF65-F5344CB8AC3E}">
        <p14:creationId xmlns:p14="http://schemas.microsoft.com/office/powerpoint/2010/main" val="2418461242"/>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1404</a:t>
            </a:fld>
            <a:endParaRPr lang="en-US"/>
          </a:p>
        </p:txBody>
      </p:sp>
    </p:spTree>
    <p:extLst>
      <p:ext uri="{BB962C8B-B14F-4D97-AF65-F5344CB8AC3E}">
        <p14:creationId xmlns:p14="http://schemas.microsoft.com/office/powerpoint/2010/main" val="2494708053"/>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1405</a:t>
            </a:fld>
            <a:endParaRPr lang="en-US"/>
          </a:p>
        </p:txBody>
      </p:sp>
    </p:spTree>
    <p:extLst>
      <p:ext uri="{BB962C8B-B14F-4D97-AF65-F5344CB8AC3E}">
        <p14:creationId xmlns:p14="http://schemas.microsoft.com/office/powerpoint/2010/main" val="2088372576"/>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1406</a:t>
            </a:fld>
            <a:endParaRPr lang="en-US"/>
          </a:p>
        </p:txBody>
      </p:sp>
    </p:spTree>
    <p:extLst>
      <p:ext uri="{BB962C8B-B14F-4D97-AF65-F5344CB8AC3E}">
        <p14:creationId xmlns:p14="http://schemas.microsoft.com/office/powerpoint/2010/main" val="1273964679"/>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1407</a:t>
            </a:fld>
            <a:endParaRPr lang="en-US"/>
          </a:p>
        </p:txBody>
      </p:sp>
    </p:spTree>
    <p:extLst>
      <p:ext uri="{BB962C8B-B14F-4D97-AF65-F5344CB8AC3E}">
        <p14:creationId xmlns:p14="http://schemas.microsoft.com/office/powerpoint/2010/main" val="2107624380"/>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1408</a:t>
            </a:fld>
            <a:endParaRPr lang="en-US"/>
          </a:p>
        </p:txBody>
      </p:sp>
    </p:spTree>
    <p:extLst>
      <p:ext uri="{BB962C8B-B14F-4D97-AF65-F5344CB8AC3E}">
        <p14:creationId xmlns:p14="http://schemas.microsoft.com/office/powerpoint/2010/main" val="3455439631"/>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1410</a:t>
            </a:fld>
            <a:endParaRPr lang="en-US"/>
          </a:p>
        </p:txBody>
      </p:sp>
    </p:spTree>
    <p:extLst>
      <p:ext uri="{BB962C8B-B14F-4D97-AF65-F5344CB8AC3E}">
        <p14:creationId xmlns:p14="http://schemas.microsoft.com/office/powerpoint/2010/main" val="40131432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107</a:t>
            </a:fld>
            <a:endParaRPr lang="en-US"/>
          </a:p>
        </p:txBody>
      </p:sp>
    </p:spTree>
    <p:extLst>
      <p:ext uri="{BB962C8B-B14F-4D97-AF65-F5344CB8AC3E}">
        <p14:creationId xmlns:p14="http://schemas.microsoft.com/office/powerpoint/2010/main" val="1030833420"/>
      </p:ext>
    </p:extLst>
  </p:cSld>
  <p:clrMapOvr>
    <a:masterClrMapping/>
  </p:clrMapOvr>
</p:notes>
</file>

<file path=ppt/notesSlides/notesSlide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1411</a:t>
            </a:fld>
            <a:endParaRPr lang="en-US"/>
          </a:p>
        </p:txBody>
      </p:sp>
    </p:spTree>
    <p:extLst>
      <p:ext uri="{BB962C8B-B14F-4D97-AF65-F5344CB8AC3E}">
        <p14:creationId xmlns:p14="http://schemas.microsoft.com/office/powerpoint/2010/main" val="1815254966"/>
      </p:ext>
    </p:extLst>
  </p:cSld>
  <p:clrMapOvr>
    <a:masterClrMapping/>
  </p:clrMapOvr>
</p:notes>
</file>

<file path=ppt/notesSlides/notesSlide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1412</a:t>
            </a:fld>
            <a:endParaRPr lang="en-US"/>
          </a:p>
        </p:txBody>
      </p:sp>
    </p:spTree>
    <p:extLst>
      <p:ext uri="{BB962C8B-B14F-4D97-AF65-F5344CB8AC3E}">
        <p14:creationId xmlns:p14="http://schemas.microsoft.com/office/powerpoint/2010/main" val="3321712586"/>
      </p:ext>
    </p:extLst>
  </p:cSld>
  <p:clrMapOvr>
    <a:masterClrMapping/>
  </p:clrMapOvr>
</p:notes>
</file>

<file path=ppt/notesSlides/notesSlide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1413</a:t>
            </a:fld>
            <a:endParaRPr lang="en-US"/>
          </a:p>
        </p:txBody>
      </p:sp>
    </p:spTree>
    <p:extLst>
      <p:ext uri="{BB962C8B-B14F-4D97-AF65-F5344CB8AC3E}">
        <p14:creationId xmlns:p14="http://schemas.microsoft.com/office/powerpoint/2010/main" val="2673371334"/>
      </p:ext>
    </p:extLst>
  </p:cSld>
  <p:clrMapOvr>
    <a:masterClrMapping/>
  </p:clrMapOvr>
</p:notes>
</file>

<file path=ppt/notesSlides/notesSlide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1414</a:t>
            </a:fld>
            <a:endParaRPr lang="en-US"/>
          </a:p>
        </p:txBody>
      </p:sp>
    </p:spTree>
    <p:extLst>
      <p:ext uri="{BB962C8B-B14F-4D97-AF65-F5344CB8AC3E}">
        <p14:creationId xmlns:p14="http://schemas.microsoft.com/office/powerpoint/2010/main" val="668192807"/>
      </p:ext>
    </p:extLst>
  </p:cSld>
  <p:clrMapOvr>
    <a:masterClrMapping/>
  </p:clrMapOvr>
</p:notes>
</file>

<file path=ppt/notesSlides/notesSlide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1415</a:t>
            </a:fld>
            <a:endParaRPr lang="en-US"/>
          </a:p>
        </p:txBody>
      </p:sp>
    </p:spTree>
    <p:extLst>
      <p:ext uri="{BB962C8B-B14F-4D97-AF65-F5344CB8AC3E}">
        <p14:creationId xmlns:p14="http://schemas.microsoft.com/office/powerpoint/2010/main" val="1303670213"/>
      </p:ext>
    </p:extLst>
  </p:cSld>
  <p:clrMapOvr>
    <a:masterClrMapping/>
  </p:clrMapOvr>
</p:notes>
</file>

<file path=ppt/notesSlides/notesSlide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1416</a:t>
            </a:fld>
            <a:endParaRPr lang="en-US"/>
          </a:p>
        </p:txBody>
      </p:sp>
    </p:spTree>
    <p:extLst>
      <p:ext uri="{BB962C8B-B14F-4D97-AF65-F5344CB8AC3E}">
        <p14:creationId xmlns:p14="http://schemas.microsoft.com/office/powerpoint/2010/main" val="1190740500"/>
      </p:ext>
    </p:extLst>
  </p:cSld>
  <p:clrMapOvr>
    <a:masterClrMapping/>
  </p:clrMapOvr>
</p:notes>
</file>

<file path=ppt/notesSlides/notesSlide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1417</a:t>
            </a:fld>
            <a:endParaRPr lang="en-US"/>
          </a:p>
        </p:txBody>
      </p:sp>
    </p:spTree>
    <p:extLst>
      <p:ext uri="{BB962C8B-B14F-4D97-AF65-F5344CB8AC3E}">
        <p14:creationId xmlns:p14="http://schemas.microsoft.com/office/powerpoint/2010/main" val="3666461596"/>
      </p:ext>
    </p:extLst>
  </p:cSld>
  <p:clrMapOvr>
    <a:masterClrMapping/>
  </p:clrMapOvr>
</p:notes>
</file>

<file path=ppt/notesSlides/notesSlide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1522</a:t>
            </a:fld>
            <a:endParaRPr lang="en-US"/>
          </a:p>
        </p:txBody>
      </p:sp>
    </p:spTree>
    <p:extLst>
      <p:ext uri="{BB962C8B-B14F-4D97-AF65-F5344CB8AC3E}">
        <p14:creationId xmlns:p14="http://schemas.microsoft.com/office/powerpoint/2010/main" val="1204822145"/>
      </p:ext>
    </p:extLst>
  </p:cSld>
  <p:clrMapOvr>
    <a:masterClrMapping/>
  </p:clrMapOvr>
</p:notes>
</file>

<file path=ppt/notesSlides/notesSlide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1523</a:t>
            </a:fld>
            <a:endParaRPr lang="en-US"/>
          </a:p>
        </p:txBody>
      </p:sp>
    </p:spTree>
    <p:extLst>
      <p:ext uri="{BB962C8B-B14F-4D97-AF65-F5344CB8AC3E}">
        <p14:creationId xmlns:p14="http://schemas.microsoft.com/office/powerpoint/2010/main" val="3718515893"/>
      </p:ext>
    </p:extLst>
  </p:cSld>
  <p:clrMapOvr>
    <a:masterClrMapping/>
  </p:clrMapOvr>
</p:notes>
</file>

<file path=ppt/notesSlides/notesSlide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1524</a:t>
            </a:fld>
            <a:endParaRPr lang="en-US"/>
          </a:p>
        </p:txBody>
      </p:sp>
    </p:spTree>
    <p:extLst>
      <p:ext uri="{BB962C8B-B14F-4D97-AF65-F5344CB8AC3E}">
        <p14:creationId xmlns:p14="http://schemas.microsoft.com/office/powerpoint/2010/main" val="33725504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108</a:t>
            </a:fld>
            <a:endParaRPr lang="en-US"/>
          </a:p>
        </p:txBody>
      </p:sp>
    </p:spTree>
    <p:extLst>
      <p:ext uri="{BB962C8B-B14F-4D97-AF65-F5344CB8AC3E}">
        <p14:creationId xmlns:p14="http://schemas.microsoft.com/office/powerpoint/2010/main" val="4161683645"/>
      </p:ext>
    </p:extLst>
  </p:cSld>
  <p:clrMapOvr>
    <a:masterClrMapping/>
  </p:clrMapOvr>
</p:notes>
</file>

<file path=ppt/notesSlides/notesSlide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1525</a:t>
            </a:fld>
            <a:endParaRPr lang="en-US"/>
          </a:p>
        </p:txBody>
      </p:sp>
    </p:spTree>
    <p:extLst>
      <p:ext uri="{BB962C8B-B14F-4D97-AF65-F5344CB8AC3E}">
        <p14:creationId xmlns:p14="http://schemas.microsoft.com/office/powerpoint/2010/main" val="1651227613"/>
      </p:ext>
    </p:extLst>
  </p:cSld>
  <p:clrMapOvr>
    <a:masterClrMapping/>
  </p:clrMapOvr>
</p:notes>
</file>

<file path=ppt/notesSlides/notesSlide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1526</a:t>
            </a:fld>
            <a:endParaRPr lang="en-US"/>
          </a:p>
        </p:txBody>
      </p:sp>
    </p:spTree>
    <p:extLst>
      <p:ext uri="{BB962C8B-B14F-4D97-AF65-F5344CB8AC3E}">
        <p14:creationId xmlns:p14="http://schemas.microsoft.com/office/powerpoint/2010/main" val="1207933182"/>
      </p:ext>
    </p:extLst>
  </p:cSld>
  <p:clrMapOvr>
    <a:masterClrMapping/>
  </p:clrMapOvr>
</p:notes>
</file>

<file path=ppt/notesSlides/notesSlide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1527</a:t>
            </a:fld>
            <a:endParaRPr lang="en-US"/>
          </a:p>
        </p:txBody>
      </p:sp>
    </p:spTree>
    <p:extLst>
      <p:ext uri="{BB962C8B-B14F-4D97-AF65-F5344CB8AC3E}">
        <p14:creationId xmlns:p14="http://schemas.microsoft.com/office/powerpoint/2010/main" val="2103268824"/>
      </p:ext>
    </p:extLst>
  </p:cSld>
  <p:clrMapOvr>
    <a:masterClrMapping/>
  </p:clrMapOvr>
</p:notes>
</file>

<file path=ppt/notesSlides/notesSlide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1528</a:t>
            </a:fld>
            <a:endParaRPr lang="en-US"/>
          </a:p>
        </p:txBody>
      </p:sp>
    </p:spTree>
    <p:extLst>
      <p:ext uri="{BB962C8B-B14F-4D97-AF65-F5344CB8AC3E}">
        <p14:creationId xmlns:p14="http://schemas.microsoft.com/office/powerpoint/2010/main" val="1195847805"/>
      </p:ext>
    </p:extLst>
  </p:cSld>
  <p:clrMapOvr>
    <a:masterClrMapping/>
  </p:clrMapOvr>
</p:notes>
</file>

<file path=ppt/notesSlides/notesSlide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1641</a:t>
            </a:fld>
            <a:endParaRPr lang="en-US"/>
          </a:p>
        </p:txBody>
      </p:sp>
    </p:spTree>
    <p:extLst>
      <p:ext uri="{BB962C8B-B14F-4D97-AF65-F5344CB8AC3E}">
        <p14:creationId xmlns:p14="http://schemas.microsoft.com/office/powerpoint/2010/main" val="509711892"/>
      </p:ext>
    </p:extLst>
  </p:cSld>
  <p:clrMapOvr>
    <a:masterClrMapping/>
  </p:clrMapOvr>
</p:notes>
</file>

<file path=ppt/notesSlides/notesSlide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1642</a:t>
            </a:fld>
            <a:endParaRPr lang="en-US"/>
          </a:p>
        </p:txBody>
      </p:sp>
    </p:spTree>
    <p:extLst>
      <p:ext uri="{BB962C8B-B14F-4D97-AF65-F5344CB8AC3E}">
        <p14:creationId xmlns:p14="http://schemas.microsoft.com/office/powerpoint/2010/main" val="2622924923"/>
      </p:ext>
    </p:extLst>
  </p:cSld>
  <p:clrMapOvr>
    <a:masterClrMapping/>
  </p:clrMapOvr>
</p:notes>
</file>

<file path=ppt/notesSlides/notesSlide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1643</a:t>
            </a:fld>
            <a:endParaRPr lang="en-US"/>
          </a:p>
        </p:txBody>
      </p:sp>
    </p:spTree>
    <p:extLst>
      <p:ext uri="{BB962C8B-B14F-4D97-AF65-F5344CB8AC3E}">
        <p14:creationId xmlns:p14="http://schemas.microsoft.com/office/powerpoint/2010/main" val="830578533"/>
      </p:ext>
    </p:extLst>
  </p:cSld>
  <p:clrMapOvr>
    <a:masterClrMapping/>
  </p:clrMapOvr>
</p:notes>
</file>

<file path=ppt/notesSlides/notesSlide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1644</a:t>
            </a:fld>
            <a:endParaRPr lang="en-US"/>
          </a:p>
        </p:txBody>
      </p:sp>
    </p:spTree>
    <p:extLst>
      <p:ext uri="{BB962C8B-B14F-4D97-AF65-F5344CB8AC3E}">
        <p14:creationId xmlns:p14="http://schemas.microsoft.com/office/powerpoint/2010/main" val="104000618"/>
      </p:ext>
    </p:extLst>
  </p:cSld>
  <p:clrMapOvr>
    <a:masterClrMapping/>
  </p:clrMapOvr>
</p:notes>
</file>

<file path=ppt/notesSlides/notesSlide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1660</a:t>
            </a:fld>
            <a:endParaRPr lang="en-US"/>
          </a:p>
        </p:txBody>
      </p:sp>
    </p:spTree>
    <p:extLst>
      <p:ext uri="{BB962C8B-B14F-4D97-AF65-F5344CB8AC3E}">
        <p14:creationId xmlns:p14="http://schemas.microsoft.com/office/powerpoint/2010/main" val="4257652187"/>
      </p:ext>
    </p:extLst>
  </p:cSld>
  <p:clrMapOvr>
    <a:masterClrMapping/>
  </p:clrMapOvr>
</p:notes>
</file>

<file path=ppt/notesSlides/notesSlide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1661</a:t>
            </a:fld>
            <a:endParaRPr lang="en-US"/>
          </a:p>
        </p:txBody>
      </p:sp>
    </p:spTree>
    <p:extLst>
      <p:ext uri="{BB962C8B-B14F-4D97-AF65-F5344CB8AC3E}">
        <p14:creationId xmlns:p14="http://schemas.microsoft.com/office/powerpoint/2010/main" val="22983072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9B857B-0A7D-319B-7B69-2CE36EDF30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479A5C-8761-0632-6D30-2F50D504C5D8}"/>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666B1FCA-9A63-5FD8-B835-7E027876681F}"/>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CC8D0A74-D89B-A3CC-1744-E13A23DB5967}"/>
              </a:ext>
            </a:extLst>
          </p:cNvPr>
          <p:cNvSpPr>
            <a:spLocks noGrp="1"/>
          </p:cNvSpPr>
          <p:nvPr>
            <p:ph type="sldNum" sz="quarter" idx="10"/>
          </p:nvPr>
        </p:nvSpPr>
        <p:spPr/>
        <p:txBody>
          <a:bodyPr/>
          <a:lstStyle/>
          <a:p>
            <a:fld id="{FE9B4D02-34BE-4821-B7BE-65F126276FBD}" type="slidenum">
              <a:rPr lang="en-US" smtClean="0"/>
              <a:pPr/>
              <a:t>33</a:t>
            </a:fld>
            <a:endParaRPr lang="en-US"/>
          </a:p>
        </p:txBody>
      </p:sp>
    </p:spTree>
    <p:extLst>
      <p:ext uri="{BB962C8B-B14F-4D97-AF65-F5344CB8AC3E}">
        <p14:creationId xmlns:p14="http://schemas.microsoft.com/office/powerpoint/2010/main" val="21728474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110</a:t>
            </a:fld>
            <a:endParaRPr lang="en-US"/>
          </a:p>
        </p:txBody>
      </p:sp>
    </p:spTree>
    <p:extLst>
      <p:ext uri="{BB962C8B-B14F-4D97-AF65-F5344CB8AC3E}">
        <p14:creationId xmlns:p14="http://schemas.microsoft.com/office/powerpoint/2010/main" val="728854196"/>
      </p:ext>
    </p:extLst>
  </p:cSld>
  <p:clrMapOvr>
    <a:masterClrMapping/>
  </p:clrMapOvr>
</p:notes>
</file>

<file path=ppt/notesSlides/notesSlide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1662</a:t>
            </a:fld>
            <a:endParaRPr lang="en-US"/>
          </a:p>
        </p:txBody>
      </p:sp>
    </p:spTree>
    <p:extLst>
      <p:ext uri="{BB962C8B-B14F-4D97-AF65-F5344CB8AC3E}">
        <p14:creationId xmlns:p14="http://schemas.microsoft.com/office/powerpoint/2010/main" val="2992527064"/>
      </p:ext>
    </p:extLst>
  </p:cSld>
  <p:clrMapOvr>
    <a:masterClrMapping/>
  </p:clrMapOvr>
</p:notes>
</file>

<file path=ppt/notesSlides/notesSlide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1663</a:t>
            </a:fld>
            <a:endParaRPr lang="en-US"/>
          </a:p>
        </p:txBody>
      </p:sp>
    </p:spTree>
    <p:extLst>
      <p:ext uri="{BB962C8B-B14F-4D97-AF65-F5344CB8AC3E}">
        <p14:creationId xmlns:p14="http://schemas.microsoft.com/office/powerpoint/2010/main" val="4006796819"/>
      </p:ext>
    </p:extLst>
  </p:cSld>
  <p:clrMapOvr>
    <a:masterClrMapping/>
  </p:clrMapOvr>
</p:notes>
</file>

<file path=ppt/notesSlides/notesSlide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1664</a:t>
            </a:fld>
            <a:endParaRPr lang="en-US"/>
          </a:p>
        </p:txBody>
      </p:sp>
    </p:spTree>
    <p:extLst>
      <p:ext uri="{BB962C8B-B14F-4D97-AF65-F5344CB8AC3E}">
        <p14:creationId xmlns:p14="http://schemas.microsoft.com/office/powerpoint/2010/main" val="1394953368"/>
      </p:ext>
    </p:extLst>
  </p:cSld>
  <p:clrMapOvr>
    <a:masterClrMapping/>
  </p:clrMapOvr>
</p:notes>
</file>

<file path=ppt/notesSlides/notesSlide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1687</a:t>
            </a:fld>
            <a:endParaRPr lang="en-US"/>
          </a:p>
        </p:txBody>
      </p:sp>
    </p:spTree>
    <p:extLst>
      <p:ext uri="{BB962C8B-B14F-4D97-AF65-F5344CB8AC3E}">
        <p14:creationId xmlns:p14="http://schemas.microsoft.com/office/powerpoint/2010/main" val="1952679498"/>
      </p:ext>
    </p:extLst>
  </p:cSld>
  <p:clrMapOvr>
    <a:masterClrMapping/>
  </p:clrMapOvr>
</p:notes>
</file>

<file path=ppt/notesSlides/notesSlide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1688</a:t>
            </a:fld>
            <a:endParaRPr lang="en-US"/>
          </a:p>
        </p:txBody>
      </p:sp>
    </p:spTree>
    <p:extLst>
      <p:ext uri="{BB962C8B-B14F-4D97-AF65-F5344CB8AC3E}">
        <p14:creationId xmlns:p14="http://schemas.microsoft.com/office/powerpoint/2010/main" val="1619636033"/>
      </p:ext>
    </p:extLst>
  </p:cSld>
  <p:clrMapOvr>
    <a:masterClrMapping/>
  </p:clrMapOvr>
</p:notes>
</file>

<file path=ppt/notesSlides/notesSlide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1689</a:t>
            </a:fld>
            <a:endParaRPr lang="en-US"/>
          </a:p>
        </p:txBody>
      </p:sp>
    </p:spTree>
    <p:extLst>
      <p:ext uri="{BB962C8B-B14F-4D97-AF65-F5344CB8AC3E}">
        <p14:creationId xmlns:p14="http://schemas.microsoft.com/office/powerpoint/2010/main" val="3812121695"/>
      </p:ext>
    </p:extLst>
  </p:cSld>
  <p:clrMapOvr>
    <a:masterClrMapping/>
  </p:clrMapOvr>
</p:notes>
</file>

<file path=ppt/notesSlides/notesSlide3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1690</a:t>
            </a:fld>
            <a:endParaRPr lang="en-US"/>
          </a:p>
        </p:txBody>
      </p:sp>
    </p:spTree>
    <p:extLst>
      <p:ext uri="{BB962C8B-B14F-4D97-AF65-F5344CB8AC3E}">
        <p14:creationId xmlns:p14="http://schemas.microsoft.com/office/powerpoint/2010/main" val="3029769105"/>
      </p:ext>
    </p:extLst>
  </p:cSld>
  <p:clrMapOvr>
    <a:masterClrMapping/>
  </p:clrMapOvr>
</p:notes>
</file>

<file path=ppt/notesSlides/notesSlide3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1717</a:t>
            </a:fld>
            <a:endParaRPr lang="en-US"/>
          </a:p>
        </p:txBody>
      </p:sp>
    </p:spTree>
    <p:extLst>
      <p:ext uri="{BB962C8B-B14F-4D97-AF65-F5344CB8AC3E}">
        <p14:creationId xmlns:p14="http://schemas.microsoft.com/office/powerpoint/2010/main" val="2322021686"/>
      </p:ext>
    </p:extLst>
  </p:cSld>
  <p:clrMapOvr>
    <a:masterClrMapping/>
  </p:clrMapOvr>
</p:notes>
</file>

<file path=ppt/notesSlides/notesSlide3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1718</a:t>
            </a:fld>
            <a:endParaRPr lang="en-US"/>
          </a:p>
        </p:txBody>
      </p:sp>
    </p:spTree>
    <p:extLst>
      <p:ext uri="{BB962C8B-B14F-4D97-AF65-F5344CB8AC3E}">
        <p14:creationId xmlns:p14="http://schemas.microsoft.com/office/powerpoint/2010/main" val="2529474704"/>
      </p:ext>
    </p:extLst>
  </p:cSld>
  <p:clrMapOvr>
    <a:masterClrMapping/>
  </p:clrMapOvr>
</p:notes>
</file>

<file path=ppt/notesSlides/notesSlide3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1719</a:t>
            </a:fld>
            <a:endParaRPr lang="en-US"/>
          </a:p>
        </p:txBody>
      </p:sp>
    </p:spTree>
    <p:extLst>
      <p:ext uri="{BB962C8B-B14F-4D97-AF65-F5344CB8AC3E}">
        <p14:creationId xmlns:p14="http://schemas.microsoft.com/office/powerpoint/2010/main" val="23347664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111</a:t>
            </a:fld>
            <a:endParaRPr lang="en-US"/>
          </a:p>
        </p:txBody>
      </p:sp>
    </p:spTree>
    <p:extLst>
      <p:ext uri="{BB962C8B-B14F-4D97-AF65-F5344CB8AC3E}">
        <p14:creationId xmlns:p14="http://schemas.microsoft.com/office/powerpoint/2010/main" val="3161000573"/>
      </p:ext>
    </p:extLst>
  </p:cSld>
  <p:clrMapOvr>
    <a:masterClrMapping/>
  </p:clrMapOvr>
</p:notes>
</file>

<file path=ppt/notesSlides/notesSlide3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1720</a:t>
            </a:fld>
            <a:endParaRPr lang="en-US"/>
          </a:p>
        </p:txBody>
      </p:sp>
    </p:spTree>
    <p:extLst>
      <p:ext uri="{BB962C8B-B14F-4D97-AF65-F5344CB8AC3E}">
        <p14:creationId xmlns:p14="http://schemas.microsoft.com/office/powerpoint/2010/main" val="2005098969"/>
      </p:ext>
    </p:extLst>
  </p:cSld>
  <p:clrMapOvr>
    <a:masterClrMapping/>
  </p:clrMapOvr>
</p:notes>
</file>

<file path=ppt/notesSlides/notesSlide3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1722</a:t>
            </a:fld>
            <a:endParaRPr lang="en-US"/>
          </a:p>
        </p:txBody>
      </p:sp>
    </p:spTree>
    <p:extLst>
      <p:ext uri="{BB962C8B-B14F-4D97-AF65-F5344CB8AC3E}">
        <p14:creationId xmlns:p14="http://schemas.microsoft.com/office/powerpoint/2010/main" val="2322021686"/>
      </p:ext>
    </p:extLst>
  </p:cSld>
  <p:clrMapOvr>
    <a:masterClrMapping/>
  </p:clrMapOvr>
</p:notes>
</file>

<file path=ppt/notesSlides/notesSlide3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1723</a:t>
            </a:fld>
            <a:endParaRPr lang="en-US"/>
          </a:p>
        </p:txBody>
      </p:sp>
    </p:spTree>
    <p:extLst>
      <p:ext uri="{BB962C8B-B14F-4D97-AF65-F5344CB8AC3E}">
        <p14:creationId xmlns:p14="http://schemas.microsoft.com/office/powerpoint/2010/main" val="35723470"/>
      </p:ext>
    </p:extLst>
  </p:cSld>
  <p:clrMapOvr>
    <a:masterClrMapping/>
  </p:clrMapOvr>
</p:notes>
</file>

<file path=ppt/notesSlides/notesSlide3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1724</a:t>
            </a:fld>
            <a:endParaRPr lang="en-US"/>
          </a:p>
        </p:txBody>
      </p:sp>
    </p:spTree>
    <p:extLst>
      <p:ext uri="{BB962C8B-B14F-4D97-AF65-F5344CB8AC3E}">
        <p14:creationId xmlns:p14="http://schemas.microsoft.com/office/powerpoint/2010/main" val="1108730490"/>
      </p:ext>
    </p:extLst>
  </p:cSld>
  <p:clrMapOvr>
    <a:masterClrMapping/>
  </p:clrMapOvr>
</p:notes>
</file>

<file path=ppt/notesSlides/notesSlide3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1725</a:t>
            </a:fld>
            <a:endParaRPr lang="en-US"/>
          </a:p>
        </p:txBody>
      </p:sp>
    </p:spTree>
    <p:extLst>
      <p:ext uri="{BB962C8B-B14F-4D97-AF65-F5344CB8AC3E}">
        <p14:creationId xmlns:p14="http://schemas.microsoft.com/office/powerpoint/2010/main" val="166201878"/>
      </p:ext>
    </p:extLst>
  </p:cSld>
  <p:clrMapOvr>
    <a:masterClrMapping/>
  </p:clrMapOvr>
</p:notes>
</file>

<file path=ppt/notesSlides/notesSlide3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1792</a:t>
            </a:fld>
            <a:endParaRPr lang="en-US"/>
          </a:p>
        </p:txBody>
      </p:sp>
    </p:spTree>
    <p:extLst>
      <p:ext uri="{BB962C8B-B14F-4D97-AF65-F5344CB8AC3E}">
        <p14:creationId xmlns:p14="http://schemas.microsoft.com/office/powerpoint/2010/main" val="2454016321"/>
      </p:ext>
    </p:extLst>
  </p:cSld>
  <p:clrMapOvr>
    <a:masterClrMapping/>
  </p:clrMapOvr>
</p:notes>
</file>

<file path=ppt/notesSlides/notesSlide3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1793</a:t>
            </a:fld>
            <a:endParaRPr lang="en-US"/>
          </a:p>
        </p:txBody>
      </p:sp>
    </p:spTree>
    <p:extLst>
      <p:ext uri="{BB962C8B-B14F-4D97-AF65-F5344CB8AC3E}">
        <p14:creationId xmlns:p14="http://schemas.microsoft.com/office/powerpoint/2010/main" val="80158374"/>
      </p:ext>
    </p:extLst>
  </p:cSld>
  <p:clrMapOvr>
    <a:masterClrMapping/>
  </p:clrMapOvr>
</p:notes>
</file>

<file path=ppt/notesSlides/notesSlide3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1794</a:t>
            </a:fld>
            <a:endParaRPr lang="en-US"/>
          </a:p>
        </p:txBody>
      </p:sp>
    </p:spTree>
    <p:extLst>
      <p:ext uri="{BB962C8B-B14F-4D97-AF65-F5344CB8AC3E}">
        <p14:creationId xmlns:p14="http://schemas.microsoft.com/office/powerpoint/2010/main" val="3295652563"/>
      </p:ext>
    </p:extLst>
  </p:cSld>
  <p:clrMapOvr>
    <a:masterClrMapping/>
  </p:clrMapOvr>
</p:notes>
</file>

<file path=ppt/notesSlides/notesSlide3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1795</a:t>
            </a:fld>
            <a:endParaRPr lang="en-US"/>
          </a:p>
        </p:txBody>
      </p:sp>
    </p:spTree>
    <p:extLst>
      <p:ext uri="{BB962C8B-B14F-4D97-AF65-F5344CB8AC3E}">
        <p14:creationId xmlns:p14="http://schemas.microsoft.com/office/powerpoint/2010/main" val="3186197929"/>
      </p:ext>
    </p:extLst>
  </p:cSld>
  <p:clrMapOvr>
    <a:masterClrMapping/>
  </p:clrMapOvr>
</p:notes>
</file>

<file path=ppt/notesSlides/notesSlide3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1796</a:t>
            </a:fld>
            <a:endParaRPr lang="en-US"/>
          </a:p>
        </p:txBody>
      </p:sp>
    </p:spTree>
    <p:extLst>
      <p:ext uri="{BB962C8B-B14F-4D97-AF65-F5344CB8AC3E}">
        <p14:creationId xmlns:p14="http://schemas.microsoft.com/office/powerpoint/2010/main" val="25483323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112</a:t>
            </a:fld>
            <a:endParaRPr lang="en-US"/>
          </a:p>
        </p:txBody>
      </p:sp>
    </p:spTree>
    <p:extLst>
      <p:ext uri="{BB962C8B-B14F-4D97-AF65-F5344CB8AC3E}">
        <p14:creationId xmlns:p14="http://schemas.microsoft.com/office/powerpoint/2010/main" val="203598804"/>
      </p:ext>
    </p:extLst>
  </p:cSld>
  <p:clrMapOvr>
    <a:masterClrMapping/>
  </p:clrMapOvr>
</p:notes>
</file>

<file path=ppt/notesSlides/notesSlide3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1797</a:t>
            </a:fld>
            <a:endParaRPr lang="en-US"/>
          </a:p>
        </p:txBody>
      </p:sp>
    </p:spTree>
    <p:extLst>
      <p:ext uri="{BB962C8B-B14F-4D97-AF65-F5344CB8AC3E}">
        <p14:creationId xmlns:p14="http://schemas.microsoft.com/office/powerpoint/2010/main" val="126245719"/>
      </p:ext>
    </p:extLst>
  </p:cSld>
  <p:clrMapOvr>
    <a:masterClrMapping/>
  </p:clrMapOvr>
</p:notes>
</file>

<file path=ppt/notesSlides/notesSlide3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1798</a:t>
            </a:fld>
            <a:endParaRPr lang="en-US"/>
          </a:p>
        </p:txBody>
      </p:sp>
    </p:spTree>
    <p:extLst>
      <p:ext uri="{BB962C8B-B14F-4D97-AF65-F5344CB8AC3E}">
        <p14:creationId xmlns:p14="http://schemas.microsoft.com/office/powerpoint/2010/main" val="4061429712"/>
      </p:ext>
    </p:extLst>
  </p:cSld>
  <p:clrMapOvr>
    <a:masterClrMapping/>
  </p:clrMapOvr>
</p:notes>
</file>

<file path=ppt/notesSlides/notesSlide3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1805</a:t>
            </a:fld>
            <a:endParaRPr lang="en-US"/>
          </a:p>
        </p:txBody>
      </p:sp>
    </p:spTree>
    <p:extLst>
      <p:ext uri="{BB962C8B-B14F-4D97-AF65-F5344CB8AC3E}">
        <p14:creationId xmlns:p14="http://schemas.microsoft.com/office/powerpoint/2010/main" val="1492776845"/>
      </p:ext>
    </p:extLst>
  </p:cSld>
  <p:clrMapOvr>
    <a:masterClrMapping/>
  </p:clrMapOvr>
</p:notes>
</file>

<file path=ppt/notesSlides/notesSlide3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1806</a:t>
            </a:fld>
            <a:endParaRPr lang="en-US"/>
          </a:p>
        </p:txBody>
      </p:sp>
    </p:spTree>
    <p:extLst>
      <p:ext uri="{BB962C8B-B14F-4D97-AF65-F5344CB8AC3E}">
        <p14:creationId xmlns:p14="http://schemas.microsoft.com/office/powerpoint/2010/main" val="500909585"/>
      </p:ext>
    </p:extLst>
  </p:cSld>
  <p:clrMapOvr>
    <a:masterClrMapping/>
  </p:clrMapOvr>
</p:notes>
</file>

<file path=ppt/notesSlides/notesSlide3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1807</a:t>
            </a:fld>
            <a:endParaRPr lang="en-US"/>
          </a:p>
        </p:txBody>
      </p:sp>
    </p:spTree>
    <p:extLst>
      <p:ext uri="{BB962C8B-B14F-4D97-AF65-F5344CB8AC3E}">
        <p14:creationId xmlns:p14="http://schemas.microsoft.com/office/powerpoint/2010/main" val="739285338"/>
      </p:ext>
    </p:extLst>
  </p:cSld>
  <p:clrMapOvr>
    <a:masterClrMapping/>
  </p:clrMapOvr>
</p:notes>
</file>

<file path=ppt/notesSlides/notesSlide3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1808</a:t>
            </a:fld>
            <a:endParaRPr lang="en-US"/>
          </a:p>
        </p:txBody>
      </p:sp>
    </p:spTree>
    <p:extLst>
      <p:ext uri="{BB962C8B-B14F-4D97-AF65-F5344CB8AC3E}">
        <p14:creationId xmlns:p14="http://schemas.microsoft.com/office/powerpoint/2010/main" val="3002583895"/>
      </p:ext>
    </p:extLst>
  </p:cSld>
  <p:clrMapOvr>
    <a:masterClrMapping/>
  </p:clrMapOvr>
</p:notes>
</file>

<file path=ppt/notesSlides/notesSlide3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1809</a:t>
            </a:fld>
            <a:endParaRPr lang="en-US"/>
          </a:p>
        </p:txBody>
      </p:sp>
    </p:spTree>
    <p:extLst>
      <p:ext uri="{BB962C8B-B14F-4D97-AF65-F5344CB8AC3E}">
        <p14:creationId xmlns:p14="http://schemas.microsoft.com/office/powerpoint/2010/main" val="841409032"/>
      </p:ext>
    </p:extLst>
  </p:cSld>
  <p:clrMapOvr>
    <a:masterClrMapping/>
  </p:clrMapOvr>
</p:notes>
</file>

<file path=ppt/notesSlides/notesSlide3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1810</a:t>
            </a:fld>
            <a:endParaRPr lang="en-US"/>
          </a:p>
        </p:txBody>
      </p:sp>
    </p:spTree>
    <p:extLst>
      <p:ext uri="{BB962C8B-B14F-4D97-AF65-F5344CB8AC3E}">
        <p14:creationId xmlns:p14="http://schemas.microsoft.com/office/powerpoint/2010/main" val="3241695577"/>
      </p:ext>
    </p:extLst>
  </p:cSld>
  <p:clrMapOvr>
    <a:masterClrMapping/>
  </p:clrMapOvr>
</p:notes>
</file>

<file path=ppt/notesSlides/notesSlide3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1811</a:t>
            </a:fld>
            <a:endParaRPr lang="en-US"/>
          </a:p>
        </p:txBody>
      </p:sp>
    </p:spTree>
    <p:extLst>
      <p:ext uri="{BB962C8B-B14F-4D97-AF65-F5344CB8AC3E}">
        <p14:creationId xmlns:p14="http://schemas.microsoft.com/office/powerpoint/2010/main" val="2451281904"/>
      </p:ext>
    </p:extLst>
  </p:cSld>
  <p:clrMapOvr>
    <a:masterClrMapping/>
  </p:clrMapOvr>
</p:notes>
</file>

<file path=ppt/notesSlides/notesSlide3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1812</a:t>
            </a:fld>
            <a:endParaRPr lang="en-US"/>
          </a:p>
        </p:txBody>
      </p:sp>
    </p:spTree>
    <p:extLst>
      <p:ext uri="{BB962C8B-B14F-4D97-AF65-F5344CB8AC3E}">
        <p14:creationId xmlns:p14="http://schemas.microsoft.com/office/powerpoint/2010/main" val="11441706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113</a:t>
            </a:fld>
            <a:endParaRPr lang="en-US"/>
          </a:p>
        </p:txBody>
      </p:sp>
    </p:spTree>
    <p:extLst>
      <p:ext uri="{BB962C8B-B14F-4D97-AF65-F5344CB8AC3E}">
        <p14:creationId xmlns:p14="http://schemas.microsoft.com/office/powerpoint/2010/main" val="216219567"/>
      </p:ext>
    </p:extLst>
  </p:cSld>
  <p:clrMapOvr>
    <a:masterClrMapping/>
  </p:clrMapOvr>
</p:notes>
</file>

<file path=ppt/notesSlides/notesSlide3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1888</a:t>
            </a:fld>
            <a:endParaRPr lang="en-US"/>
          </a:p>
        </p:txBody>
      </p:sp>
    </p:spTree>
    <p:extLst>
      <p:ext uri="{BB962C8B-B14F-4D97-AF65-F5344CB8AC3E}">
        <p14:creationId xmlns:p14="http://schemas.microsoft.com/office/powerpoint/2010/main" val="1880247702"/>
      </p:ext>
    </p:extLst>
  </p:cSld>
  <p:clrMapOvr>
    <a:masterClrMapping/>
  </p:clrMapOvr>
</p:notes>
</file>

<file path=ppt/notesSlides/notesSlide3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1889</a:t>
            </a:fld>
            <a:endParaRPr lang="en-US"/>
          </a:p>
        </p:txBody>
      </p:sp>
    </p:spTree>
    <p:extLst>
      <p:ext uri="{BB962C8B-B14F-4D97-AF65-F5344CB8AC3E}">
        <p14:creationId xmlns:p14="http://schemas.microsoft.com/office/powerpoint/2010/main" val="2729880584"/>
      </p:ext>
    </p:extLst>
  </p:cSld>
  <p:clrMapOvr>
    <a:masterClrMapping/>
  </p:clrMapOvr>
</p:notes>
</file>

<file path=ppt/notesSlides/notesSlide3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1890</a:t>
            </a:fld>
            <a:endParaRPr lang="en-US"/>
          </a:p>
        </p:txBody>
      </p:sp>
    </p:spTree>
    <p:extLst>
      <p:ext uri="{BB962C8B-B14F-4D97-AF65-F5344CB8AC3E}">
        <p14:creationId xmlns:p14="http://schemas.microsoft.com/office/powerpoint/2010/main" val="3672287910"/>
      </p:ext>
    </p:extLst>
  </p:cSld>
  <p:clrMapOvr>
    <a:masterClrMapping/>
  </p:clrMapOvr>
</p:notes>
</file>

<file path=ppt/notesSlides/notesSlide3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1891</a:t>
            </a:fld>
            <a:endParaRPr lang="en-US"/>
          </a:p>
        </p:txBody>
      </p:sp>
    </p:spTree>
    <p:extLst>
      <p:ext uri="{BB962C8B-B14F-4D97-AF65-F5344CB8AC3E}">
        <p14:creationId xmlns:p14="http://schemas.microsoft.com/office/powerpoint/2010/main" val="360801482"/>
      </p:ext>
    </p:extLst>
  </p:cSld>
  <p:clrMapOvr>
    <a:masterClrMapping/>
  </p:clrMapOvr>
</p:notes>
</file>

<file path=ppt/notesSlides/notesSlide3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1892</a:t>
            </a:fld>
            <a:endParaRPr lang="en-US"/>
          </a:p>
        </p:txBody>
      </p:sp>
    </p:spTree>
    <p:extLst>
      <p:ext uri="{BB962C8B-B14F-4D97-AF65-F5344CB8AC3E}">
        <p14:creationId xmlns:p14="http://schemas.microsoft.com/office/powerpoint/2010/main" val="517354851"/>
      </p:ext>
    </p:extLst>
  </p:cSld>
  <p:clrMapOvr>
    <a:masterClrMapping/>
  </p:clrMapOvr>
</p:notes>
</file>

<file path=ppt/notesSlides/notesSlide3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1893</a:t>
            </a:fld>
            <a:endParaRPr lang="en-US"/>
          </a:p>
        </p:txBody>
      </p:sp>
    </p:spTree>
    <p:extLst>
      <p:ext uri="{BB962C8B-B14F-4D97-AF65-F5344CB8AC3E}">
        <p14:creationId xmlns:p14="http://schemas.microsoft.com/office/powerpoint/2010/main" val="839954954"/>
      </p:ext>
    </p:extLst>
  </p:cSld>
  <p:clrMapOvr>
    <a:masterClrMapping/>
  </p:clrMapOvr>
</p:notes>
</file>

<file path=ppt/notesSlides/notesSlide3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1894</a:t>
            </a:fld>
            <a:endParaRPr lang="en-US"/>
          </a:p>
        </p:txBody>
      </p:sp>
    </p:spTree>
    <p:extLst>
      <p:ext uri="{BB962C8B-B14F-4D97-AF65-F5344CB8AC3E}">
        <p14:creationId xmlns:p14="http://schemas.microsoft.com/office/powerpoint/2010/main" val="3190458100"/>
      </p:ext>
    </p:extLst>
  </p:cSld>
  <p:clrMapOvr>
    <a:masterClrMapping/>
  </p:clrMapOvr>
</p:notes>
</file>

<file path=ppt/notesSlides/notesSlide3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1895</a:t>
            </a:fld>
            <a:endParaRPr lang="en-US"/>
          </a:p>
        </p:txBody>
      </p:sp>
    </p:spTree>
    <p:extLst>
      <p:ext uri="{BB962C8B-B14F-4D97-AF65-F5344CB8AC3E}">
        <p14:creationId xmlns:p14="http://schemas.microsoft.com/office/powerpoint/2010/main" val="2114313118"/>
      </p:ext>
    </p:extLst>
  </p:cSld>
  <p:clrMapOvr>
    <a:masterClrMapping/>
  </p:clrMapOvr>
</p:notes>
</file>

<file path=ppt/notesSlides/notesSlide3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1916</a:t>
            </a:fld>
            <a:endParaRPr lang="en-US"/>
          </a:p>
        </p:txBody>
      </p:sp>
    </p:spTree>
    <p:extLst>
      <p:ext uri="{BB962C8B-B14F-4D97-AF65-F5344CB8AC3E}">
        <p14:creationId xmlns:p14="http://schemas.microsoft.com/office/powerpoint/2010/main" val="735938636"/>
      </p:ext>
    </p:extLst>
  </p:cSld>
  <p:clrMapOvr>
    <a:masterClrMapping/>
  </p:clrMapOvr>
</p:notes>
</file>

<file path=ppt/notesSlides/notesSlide3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1917</a:t>
            </a:fld>
            <a:endParaRPr lang="en-US"/>
          </a:p>
        </p:txBody>
      </p:sp>
    </p:spTree>
    <p:extLst>
      <p:ext uri="{BB962C8B-B14F-4D97-AF65-F5344CB8AC3E}">
        <p14:creationId xmlns:p14="http://schemas.microsoft.com/office/powerpoint/2010/main" val="36644987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115</a:t>
            </a:fld>
            <a:endParaRPr lang="en-US"/>
          </a:p>
        </p:txBody>
      </p:sp>
    </p:spTree>
    <p:extLst>
      <p:ext uri="{BB962C8B-B14F-4D97-AF65-F5344CB8AC3E}">
        <p14:creationId xmlns:p14="http://schemas.microsoft.com/office/powerpoint/2010/main" val="109808518"/>
      </p:ext>
    </p:extLst>
  </p:cSld>
  <p:clrMapOvr>
    <a:masterClrMapping/>
  </p:clrMapOvr>
</p:notes>
</file>

<file path=ppt/notesSlides/notesSlide3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1918</a:t>
            </a:fld>
            <a:endParaRPr lang="en-US"/>
          </a:p>
        </p:txBody>
      </p:sp>
    </p:spTree>
    <p:extLst>
      <p:ext uri="{BB962C8B-B14F-4D97-AF65-F5344CB8AC3E}">
        <p14:creationId xmlns:p14="http://schemas.microsoft.com/office/powerpoint/2010/main" val="1316639825"/>
      </p:ext>
    </p:extLst>
  </p:cSld>
  <p:clrMapOvr>
    <a:masterClrMapping/>
  </p:clrMapOvr>
</p:notes>
</file>

<file path=ppt/notesSlides/notesSlide3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1919</a:t>
            </a:fld>
            <a:endParaRPr lang="en-US"/>
          </a:p>
        </p:txBody>
      </p:sp>
    </p:spTree>
    <p:extLst>
      <p:ext uri="{BB962C8B-B14F-4D97-AF65-F5344CB8AC3E}">
        <p14:creationId xmlns:p14="http://schemas.microsoft.com/office/powerpoint/2010/main" val="2847788570"/>
      </p:ext>
    </p:extLst>
  </p:cSld>
  <p:clrMapOvr>
    <a:masterClrMapping/>
  </p:clrMapOvr>
</p:notes>
</file>

<file path=ppt/notesSlides/notesSlide3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1920</a:t>
            </a:fld>
            <a:endParaRPr lang="en-US"/>
          </a:p>
        </p:txBody>
      </p:sp>
    </p:spTree>
    <p:extLst>
      <p:ext uri="{BB962C8B-B14F-4D97-AF65-F5344CB8AC3E}">
        <p14:creationId xmlns:p14="http://schemas.microsoft.com/office/powerpoint/2010/main" val="2261538909"/>
      </p:ext>
    </p:extLst>
  </p:cSld>
  <p:clrMapOvr>
    <a:masterClrMapping/>
  </p:clrMapOvr>
</p:notes>
</file>

<file path=ppt/notesSlides/notesSlide3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1921</a:t>
            </a:fld>
            <a:endParaRPr lang="en-US"/>
          </a:p>
        </p:txBody>
      </p:sp>
    </p:spTree>
    <p:extLst>
      <p:ext uri="{BB962C8B-B14F-4D97-AF65-F5344CB8AC3E}">
        <p14:creationId xmlns:p14="http://schemas.microsoft.com/office/powerpoint/2010/main" val="4063550443"/>
      </p:ext>
    </p:extLst>
  </p:cSld>
  <p:clrMapOvr>
    <a:masterClrMapping/>
  </p:clrMapOvr>
</p:notes>
</file>

<file path=ppt/notesSlides/notesSlide3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1922</a:t>
            </a:fld>
            <a:endParaRPr lang="en-US"/>
          </a:p>
        </p:txBody>
      </p:sp>
    </p:spTree>
    <p:extLst>
      <p:ext uri="{BB962C8B-B14F-4D97-AF65-F5344CB8AC3E}">
        <p14:creationId xmlns:p14="http://schemas.microsoft.com/office/powerpoint/2010/main" val="175308487"/>
      </p:ext>
    </p:extLst>
  </p:cSld>
  <p:clrMapOvr>
    <a:masterClrMapping/>
  </p:clrMapOvr>
</p:notes>
</file>

<file path=ppt/notesSlides/notesSlide3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1923</a:t>
            </a:fld>
            <a:endParaRPr lang="en-US"/>
          </a:p>
        </p:txBody>
      </p:sp>
    </p:spTree>
    <p:extLst>
      <p:ext uri="{BB962C8B-B14F-4D97-AF65-F5344CB8AC3E}">
        <p14:creationId xmlns:p14="http://schemas.microsoft.com/office/powerpoint/2010/main" val="1012692899"/>
      </p:ext>
    </p:extLst>
  </p:cSld>
  <p:clrMapOvr>
    <a:masterClrMapping/>
  </p:clrMapOvr>
</p:notes>
</file>

<file path=ppt/notesSlides/notesSlide3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1924</a:t>
            </a:fld>
            <a:endParaRPr lang="en-US"/>
          </a:p>
        </p:txBody>
      </p:sp>
    </p:spTree>
    <p:extLst>
      <p:ext uri="{BB962C8B-B14F-4D97-AF65-F5344CB8AC3E}">
        <p14:creationId xmlns:p14="http://schemas.microsoft.com/office/powerpoint/2010/main" val="3071108341"/>
      </p:ext>
    </p:extLst>
  </p:cSld>
  <p:clrMapOvr>
    <a:masterClrMapping/>
  </p:clrMapOvr>
</p:notes>
</file>

<file path=ppt/notesSlides/notesSlide3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1934</a:t>
            </a:fld>
            <a:endParaRPr lang="en-US"/>
          </a:p>
        </p:txBody>
      </p:sp>
    </p:spTree>
    <p:extLst>
      <p:ext uri="{BB962C8B-B14F-4D97-AF65-F5344CB8AC3E}">
        <p14:creationId xmlns:p14="http://schemas.microsoft.com/office/powerpoint/2010/main" val="661453556"/>
      </p:ext>
    </p:extLst>
  </p:cSld>
  <p:clrMapOvr>
    <a:masterClrMapping/>
  </p:clrMapOvr>
</p:notes>
</file>

<file path=ppt/notesSlides/notesSlide3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1935</a:t>
            </a:fld>
            <a:endParaRPr lang="en-US"/>
          </a:p>
        </p:txBody>
      </p:sp>
    </p:spTree>
    <p:extLst>
      <p:ext uri="{BB962C8B-B14F-4D97-AF65-F5344CB8AC3E}">
        <p14:creationId xmlns:p14="http://schemas.microsoft.com/office/powerpoint/2010/main" val="2592003796"/>
      </p:ext>
    </p:extLst>
  </p:cSld>
  <p:clrMapOvr>
    <a:masterClrMapping/>
  </p:clrMapOvr>
</p:notes>
</file>

<file path=ppt/notesSlides/notesSlide3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1936</a:t>
            </a:fld>
            <a:endParaRPr lang="en-US"/>
          </a:p>
        </p:txBody>
      </p:sp>
    </p:spTree>
    <p:extLst>
      <p:ext uri="{BB962C8B-B14F-4D97-AF65-F5344CB8AC3E}">
        <p14:creationId xmlns:p14="http://schemas.microsoft.com/office/powerpoint/2010/main" val="163782274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116</a:t>
            </a:fld>
            <a:endParaRPr lang="en-US"/>
          </a:p>
        </p:txBody>
      </p:sp>
    </p:spTree>
    <p:extLst>
      <p:ext uri="{BB962C8B-B14F-4D97-AF65-F5344CB8AC3E}">
        <p14:creationId xmlns:p14="http://schemas.microsoft.com/office/powerpoint/2010/main" val="1232817238"/>
      </p:ext>
    </p:extLst>
  </p:cSld>
  <p:clrMapOvr>
    <a:masterClrMapping/>
  </p:clrMapOvr>
</p:notes>
</file>

<file path=ppt/notesSlides/notesSlide3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1937</a:t>
            </a:fld>
            <a:endParaRPr lang="en-US"/>
          </a:p>
        </p:txBody>
      </p:sp>
    </p:spTree>
    <p:extLst>
      <p:ext uri="{BB962C8B-B14F-4D97-AF65-F5344CB8AC3E}">
        <p14:creationId xmlns:p14="http://schemas.microsoft.com/office/powerpoint/2010/main" val="3066951741"/>
      </p:ext>
    </p:extLst>
  </p:cSld>
  <p:clrMapOvr>
    <a:masterClrMapping/>
  </p:clrMapOvr>
</p:notes>
</file>

<file path=ppt/notesSlides/notesSlide3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1938</a:t>
            </a:fld>
            <a:endParaRPr lang="en-US"/>
          </a:p>
        </p:txBody>
      </p:sp>
    </p:spTree>
    <p:extLst>
      <p:ext uri="{BB962C8B-B14F-4D97-AF65-F5344CB8AC3E}">
        <p14:creationId xmlns:p14="http://schemas.microsoft.com/office/powerpoint/2010/main" val="3804637454"/>
      </p:ext>
    </p:extLst>
  </p:cSld>
  <p:clrMapOvr>
    <a:masterClrMapping/>
  </p:clrMapOvr>
</p:notes>
</file>

<file path=ppt/notesSlides/notesSlide3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1961</a:t>
            </a:fld>
            <a:endParaRPr lang="en-US"/>
          </a:p>
        </p:txBody>
      </p:sp>
    </p:spTree>
    <p:extLst>
      <p:ext uri="{BB962C8B-B14F-4D97-AF65-F5344CB8AC3E}">
        <p14:creationId xmlns:p14="http://schemas.microsoft.com/office/powerpoint/2010/main" val="725658471"/>
      </p:ext>
    </p:extLst>
  </p:cSld>
  <p:clrMapOvr>
    <a:masterClrMapping/>
  </p:clrMapOvr>
</p:notes>
</file>

<file path=ppt/notesSlides/notesSlide3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1962</a:t>
            </a:fld>
            <a:endParaRPr lang="en-US"/>
          </a:p>
        </p:txBody>
      </p:sp>
    </p:spTree>
    <p:extLst>
      <p:ext uri="{BB962C8B-B14F-4D97-AF65-F5344CB8AC3E}">
        <p14:creationId xmlns:p14="http://schemas.microsoft.com/office/powerpoint/2010/main" val="570529806"/>
      </p:ext>
    </p:extLst>
  </p:cSld>
  <p:clrMapOvr>
    <a:masterClrMapping/>
  </p:clrMapOvr>
</p:notes>
</file>

<file path=ppt/notesSlides/notesSlide3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1968</a:t>
            </a:fld>
            <a:endParaRPr lang="en-US"/>
          </a:p>
        </p:txBody>
      </p:sp>
    </p:spTree>
    <p:extLst>
      <p:ext uri="{BB962C8B-B14F-4D97-AF65-F5344CB8AC3E}">
        <p14:creationId xmlns:p14="http://schemas.microsoft.com/office/powerpoint/2010/main" val="2640379851"/>
      </p:ext>
    </p:extLst>
  </p:cSld>
  <p:clrMapOvr>
    <a:masterClrMapping/>
  </p:clrMapOvr>
</p:notes>
</file>

<file path=ppt/notesSlides/notesSlide3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1969</a:t>
            </a:fld>
            <a:endParaRPr lang="en-US"/>
          </a:p>
        </p:txBody>
      </p:sp>
    </p:spTree>
    <p:extLst>
      <p:ext uri="{BB962C8B-B14F-4D97-AF65-F5344CB8AC3E}">
        <p14:creationId xmlns:p14="http://schemas.microsoft.com/office/powerpoint/2010/main" val="1862681995"/>
      </p:ext>
    </p:extLst>
  </p:cSld>
  <p:clrMapOvr>
    <a:masterClrMapping/>
  </p:clrMapOvr>
</p:notes>
</file>

<file path=ppt/notesSlides/notesSlide3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1970</a:t>
            </a:fld>
            <a:endParaRPr lang="en-US"/>
          </a:p>
        </p:txBody>
      </p:sp>
    </p:spTree>
    <p:extLst>
      <p:ext uri="{BB962C8B-B14F-4D97-AF65-F5344CB8AC3E}">
        <p14:creationId xmlns:p14="http://schemas.microsoft.com/office/powerpoint/2010/main" val="4110080818"/>
      </p:ext>
    </p:extLst>
  </p:cSld>
  <p:clrMapOvr>
    <a:masterClrMapping/>
  </p:clrMapOvr>
</p:notes>
</file>

<file path=ppt/notesSlides/notesSlide3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1971</a:t>
            </a:fld>
            <a:endParaRPr lang="en-US"/>
          </a:p>
        </p:txBody>
      </p:sp>
    </p:spTree>
    <p:extLst>
      <p:ext uri="{BB962C8B-B14F-4D97-AF65-F5344CB8AC3E}">
        <p14:creationId xmlns:p14="http://schemas.microsoft.com/office/powerpoint/2010/main" val="2678285433"/>
      </p:ext>
    </p:extLst>
  </p:cSld>
  <p:clrMapOvr>
    <a:masterClrMapping/>
  </p:clrMapOvr>
</p:notes>
</file>

<file path=ppt/notesSlides/notesSlide3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1972</a:t>
            </a:fld>
            <a:endParaRPr lang="en-US"/>
          </a:p>
        </p:txBody>
      </p:sp>
    </p:spTree>
    <p:extLst>
      <p:ext uri="{BB962C8B-B14F-4D97-AF65-F5344CB8AC3E}">
        <p14:creationId xmlns:p14="http://schemas.microsoft.com/office/powerpoint/2010/main" val="2479398400"/>
      </p:ext>
    </p:extLst>
  </p:cSld>
  <p:clrMapOvr>
    <a:masterClrMapping/>
  </p:clrMapOvr>
</p:notes>
</file>

<file path=ppt/notesSlides/notesSlide3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1982</a:t>
            </a:fld>
            <a:endParaRPr lang="en-US"/>
          </a:p>
        </p:txBody>
      </p:sp>
    </p:spTree>
    <p:extLst>
      <p:ext uri="{BB962C8B-B14F-4D97-AF65-F5344CB8AC3E}">
        <p14:creationId xmlns:p14="http://schemas.microsoft.com/office/powerpoint/2010/main" val="40449584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117</a:t>
            </a:fld>
            <a:endParaRPr lang="en-US"/>
          </a:p>
        </p:txBody>
      </p:sp>
    </p:spTree>
    <p:extLst>
      <p:ext uri="{BB962C8B-B14F-4D97-AF65-F5344CB8AC3E}">
        <p14:creationId xmlns:p14="http://schemas.microsoft.com/office/powerpoint/2010/main" val="2730082713"/>
      </p:ext>
    </p:extLst>
  </p:cSld>
  <p:clrMapOvr>
    <a:masterClrMapping/>
  </p:clrMapOvr>
</p:notes>
</file>

<file path=ppt/notesSlides/notesSlide3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1983</a:t>
            </a:fld>
            <a:endParaRPr lang="en-US"/>
          </a:p>
        </p:txBody>
      </p:sp>
    </p:spTree>
    <p:extLst>
      <p:ext uri="{BB962C8B-B14F-4D97-AF65-F5344CB8AC3E}">
        <p14:creationId xmlns:p14="http://schemas.microsoft.com/office/powerpoint/2010/main" val="3865626619"/>
      </p:ext>
    </p:extLst>
  </p:cSld>
  <p:clrMapOvr>
    <a:masterClrMapping/>
  </p:clrMapOvr>
</p:notes>
</file>

<file path=ppt/notesSlides/notesSlide3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1984</a:t>
            </a:fld>
            <a:endParaRPr lang="en-US"/>
          </a:p>
        </p:txBody>
      </p:sp>
    </p:spTree>
    <p:extLst>
      <p:ext uri="{BB962C8B-B14F-4D97-AF65-F5344CB8AC3E}">
        <p14:creationId xmlns:p14="http://schemas.microsoft.com/office/powerpoint/2010/main" val="3159296039"/>
      </p:ext>
    </p:extLst>
  </p:cSld>
  <p:clrMapOvr>
    <a:masterClrMapping/>
  </p:clrMapOvr>
</p:notes>
</file>

<file path=ppt/notesSlides/notesSlide3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1985</a:t>
            </a:fld>
            <a:endParaRPr lang="en-US"/>
          </a:p>
        </p:txBody>
      </p:sp>
    </p:spTree>
    <p:extLst>
      <p:ext uri="{BB962C8B-B14F-4D97-AF65-F5344CB8AC3E}">
        <p14:creationId xmlns:p14="http://schemas.microsoft.com/office/powerpoint/2010/main" val="2596406923"/>
      </p:ext>
    </p:extLst>
  </p:cSld>
  <p:clrMapOvr>
    <a:masterClrMapping/>
  </p:clrMapOvr>
</p:notes>
</file>

<file path=ppt/notesSlides/notesSlide3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1986</a:t>
            </a:fld>
            <a:endParaRPr lang="en-US"/>
          </a:p>
        </p:txBody>
      </p:sp>
    </p:spTree>
    <p:extLst>
      <p:ext uri="{BB962C8B-B14F-4D97-AF65-F5344CB8AC3E}">
        <p14:creationId xmlns:p14="http://schemas.microsoft.com/office/powerpoint/2010/main" val="770591464"/>
      </p:ext>
    </p:extLst>
  </p:cSld>
  <p:clrMapOvr>
    <a:masterClrMapping/>
  </p:clrMapOvr>
</p:notes>
</file>

<file path=ppt/notesSlides/notesSlide3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1987</a:t>
            </a:fld>
            <a:endParaRPr lang="en-US"/>
          </a:p>
        </p:txBody>
      </p:sp>
    </p:spTree>
    <p:extLst>
      <p:ext uri="{BB962C8B-B14F-4D97-AF65-F5344CB8AC3E}">
        <p14:creationId xmlns:p14="http://schemas.microsoft.com/office/powerpoint/2010/main" val="442400732"/>
      </p:ext>
    </p:extLst>
  </p:cSld>
  <p:clrMapOvr>
    <a:masterClrMapping/>
  </p:clrMapOvr>
</p:notes>
</file>

<file path=ppt/notesSlides/notesSlide3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1988</a:t>
            </a:fld>
            <a:endParaRPr lang="en-US"/>
          </a:p>
        </p:txBody>
      </p:sp>
    </p:spTree>
    <p:extLst>
      <p:ext uri="{BB962C8B-B14F-4D97-AF65-F5344CB8AC3E}">
        <p14:creationId xmlns:p14="http://schemas.microsoft.com/office/powerpoint/2010/main" val="899651562"/>
      </p:ext>
    </p:extLst>
  </p:cSld>
  <p:clrMapOvr>
    <a:masterClrMapping/>
  </p:clrMapOvr>
</p:notes>
</file>

<file path=ppt/notesSlides/notesSlide3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1999</a:t>
            </a:fld>
            <a:endParaRPr lang="en-US"/>
          </a:p>
        </p:txBody>
      </p:sp>
    </p:spTree>
    <p:extLst>
      <p:ext uri="{BB962C8B-B14F-4D97-AF65-F5344CB8AC3E}">
        <p14:creationId xmlns:p14="http://schemas.microsoft.com/office/powerpoint/2010/main" val="2502513656"/>
      </p:ext>
    </p:extLst>
  </p:cSld>
  <p:clrMapOvr>
    <a:masterClrMapping/>
  </p:clrMapOvr>
</p:notes>
</file>

<file path=ppt/notesSlides/notesSlide3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2000</a:t>
            </a:fld>
            <a:endParaRPr lang="en-US"/>
          </a:p>
        </p:txBody>
      </p:sp>
    </p:spTree>
    <p:extLst>
      <p:ext uri="{BB962C8B-B14F-4D97-AF65-F5344CB8AC3E}">
        <p14:creationId xmlns:p14="http://schemas.microsoft.com/office/powerpoint/2010/main" val="2428247023"/>
      </p:ext>
    </p:extLst>
  </p:cSld>
  <p:clrMapOvr>
    <a:masterClrMapping/>
  </p:clrMapOvr>
</p:notes>
</file>

<file path=ppt/notesSlides/notesSlide3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2001</a:t>
            </a:fld>
            <a:endParaRPr lang="en-US"/>
          </a:p>
        </p:txBody>
      </p:sp>
    </p:spTree>
    <p:extLst>
      <p:ext uri="{BB962C8B-B14F-4D97-AF65-F5344CB8AC3E}">
        <p14:creationId xmlns:p14="http://schemas.microsoft.com/office/powerpoint/2010/main" val="148922605"/>
      </p:ext>
    </p:extLst>
  </p:cSld>
  <p:clrMapOvr>
    <a:masterClrMapping/>
  </p:clrMapOvr>
</p:notes>
</file>

<file path=ppt/notesSlides/notesSlide3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2002</a:t>
            </a:fld>
            <a:endParaRPr lang="en-US"/>
          </a:p>
        </p:txBody>
      </p:sp>
    </p:spTree>
    <p:extLst>
      <p:ext uri="{BB962C8B-B14F-4D97-AF65-F5344CB8AC3E}">
        <p14:creationId xmlns:p14="http://schemas.microsoft.com/office/powerpoint/2010/main" val="28839371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118</a:t>
            </a:fld>
            <a:endParaRPr lang="en-US"/>
          </a:p>
        </p:txBody>
      </p:sp>
    </p:spTree>
    <p:extLst>
      <p:ext uri="{BB962C8B-B14F-4D97-AF65-F5344CB8AC3E}">
        <p14:creationId xmlns:p14="http://schemas.microsoft.com/office/powerpoint/2010/main" val="2538359446"/>
      </p:ext>
    </p:extLst>
  </p:cSld>
  <p:clrMapOvr>
    <a:masterClrMapping/>
  </p:clrMapOvr>
</p:notes>
</file>

<file path=ppt/notesSlides/notesSlide3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2003</a:t>
            </a:fld>
            <a:endParaRPr lang="en-US"/>
          </a:p>
        </p:txBody>
      </p:sp>
    </p:spTree>
    <p:extLst>
      <p:ext uri="{BB962C8B-B14F-4D97-AF65-F5344CB8AC3E}">
        <p14:creationId xmlns:p14="http://schemas.microsoft.com/office/powerpoint/2010/main" val="2392693050"/>
      </p:ext>
    </p:extLst>
  </p:cSld>
  <p:clrMapOvr>
    <a:masterClrMapping/>
  </p:clrMapOvr>
</p:notes>
</file>

<file path=ppt/notesSlides/notesSlide3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2004</a:t>
            </a:fld>
            <a:endParaRPr lang="en-US"/>
          </a:p>
        </p:txBody>
      </p:sp>
    </p:spTree>
    <p:extLst>
      <p:ext uri="{BB962C8B-B14F-4D97-AF65-F5344CB8AC3E}">
        <p14:creationId xmlns:p14="http://schemas.microsoft.com/office/powerpoint/2010/main" val="1048200330"/>
      </p:ext>
    </p:extLst>
  </p:cSld>
  <p:clrMapOvr>
    <a:masterClrMapping/>
  </p:clrMapOvr>
</p:notes>
</file>

<file path=ppt/notesSlides/notesSlide3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2005</a:t>
            </a:fld>
            <a:endParaRPr lang="en-US"/>
          </a:p>
        </p:txBody>
      </p:sp>
    </p:spTree>
    <p:extLst>
      <p:ext uri="{BB962C8B-B14F-4D97-AF65-F5344CB8AC3E}">
        <p14:creationId xmlns:p14="http://schemas.microsoft.com/office/powerpoint/2010/main" val="2561363152"/>
      </p:ext>
    </p:extLst>
  </p:cSld>
  <p:clrMapOvr>
    <a:masterClrMapping/>
  </p:clrMapOvr>
</p:notes>
</file>

<file path=ppt/notesSlides/notesSlide3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2006</a:t>
            </a:fld>
            <a:endParaRPr lang="en-US"/>
          </a:p>
        </p:txBody>
      </p:sp>
    </p:spTree>
    <p:extLst>
      <p:ext uri="{BB962C8B-B14F-4D97-AF65-F5344CB8AC3E}">
        <p14:creationId xmlns:p14="http://schemas.microsoft.com/office/powerpoint/2010/main" val="2334546853"/>
      </p:ext>
    </p:extLst>
  </p:cSld>
  <p:clrMapOvr>
    <a:masterClrMapping/>
  </p:clrMapOvr>
</p:notes>
</file>

<file path=ppt/notesSlides/notesSlide3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2014</a:t>
            </a:fld>
            <a:endParaRPr lang="en-US"/>
          </a:p>
        </p:txBody>
      </p:sp>
    </p:spTree>
    <p:extLst>
      <p:ext uri="{BB962C8B-B14F-4D97-AF65-F5344CB8AC3E}">
        <p14:creationId xmlns:p14="http://schemas.microsoft.com/office/powerpoint/2010/main" val="3712702846"/>
      </p:ext>
    </p:extLst>
  </p:cSld>
  <p:clrMapOvr>
    <a:masterClrMapping/>
  </p:clrMapOvr>
</p:notes>
</file>

<file path=ppt/notesSlides/notesSlide3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2015</a:t>
            </a:fld>
            <a:endParaRPr lang="en-US"/>
          </a:p>
        </p:txBody>
      </p:sp>
    </p:spTree>
    <p:extLst>
      <p:ext uri="{BB962C8B-B14F-4D97-AF65-F5344CB8AC3E}">
        <p14:creationId xmlns:p14="http://schemas.microsoft.com/office/powerpoint/2010/main" val="386306870"/>
      </p:ext>
    </p:extLst>
  </p:cSld>
  <p:clrMapOvr>
    <a:masterClrMapping/>
  </p:clrMapOvr>
</p:notes>
</file>

<file path=ppt/notesSlides/notesSlide3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2016</a:t>
            </a:fld>
            <a:endParaRPr lang="en-US"/>
          </a:p>
        </p:txBody>
      </p:sp>
    </p:spTree>
    <p:extLst>
      <p:ext uri="{BB962C8B-B14F-4D97-AF65-F5344CB8AC3E}">
        <p14:creationId xmlns:p14="http://schemas.microsoft.com/office/powerpoint/2010/main" val="1311062325"/>
      </p:ext>
    </p:extLst>
  </p:cSld>
  <p:clrMapOvr>
    <a:masterClrMapping/>
  </p:clrMapOvr>
</p:notes>
</file>

<file path=ppt/notesSlides/notesSlide3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2073</a:t>
            </a:fld>
            <a:endParaRPr lang="en-US"/>
          </a:p>
        </p:txBody>
      </p:sp>
    </p:spTree>
    <p:extLst>
      <p:ext uri="{BB962C8B-B14F-4D97-AF65-F5344CB8AC3E}">
        <p14:creationId xmlns:p14="http://schemas.microsoft.com/office/powerpoint/2010/main" val="1176159246"/>
      </p:ext>
    </p:extLst>
  </p:cSld>
  <p:clrMapOvr>
    <a:masterClrMapping/>
  </p:clrMapOvr>
</p:notes>
</file>

<file path=ppt/notesSlides/notesSlide3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2074</a:t>
            </a:fld>
            <a:endParaRPr lang="en-US"/>
          </a:p>
        </p:txBody>
      </p:sp>
    </p:spTree>
    <p:extLst>
      <p:ext uri="{BB962C8B-B14F-4D97-AF65-F5344CB8AC3E}">
        <p14:creationId xmlns:p14="http://schemas.microsoft.com/office/powerpoint/2010/main" val="1754268249"/>
      </p:ext>
    </p:extLst>
  </p:cSld>
  <p:clrMapOvr>
    <a:masterClrMapping/>
  </p:clrMapOvr>
</p:notes>
</file>

<file path=ppt/notesSlides/notesSlide3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2075</a:t>
            </a:fld>
            <a:endParaRPr lang="en-US"/>
          </a:p>
        </p:txBody>
      </p:sp>
    </p:spTree>
    <p:extLst>
      <p:ext uri="{BB962C8B-B14F-4D97-AF65-F5344CB8AC3E}">
        <p14:creationId xmlns:p14="http://schemas.microsoft.com/office/powerpoint/2010/main" val="36156336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119</a:t>
            </a:fld>
            <a:endParaRPr lang="en-US"/>
          </a:p>
        </p:txBody>
      </p:sp>
    </p:spTree>
    <p:extLst>
      <p:ext uri="{BB962C8B-B14F-4D97-AF65-F5344CB8AC3E}">
        <p14:creationId xmlns:p14="http://schemas.microsoft.com/office/powerpoint/2010/main" val="1241354725"/>
      </p:ext>
    </p:extLst>
  </p:cSld>
  <p:clrMapOvr>
    <a:masterClrMapping/>
  </p:clrMapOvr>
</p:notes>
</file>

<file path=ppt/notesSlides/notesSlide3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2076</a:t>
            </a:fld>
            <a:endParaRPr lang="en-US"/>
          </a:p>
        </p:txBody>
      </p:sp>
    </p:spTree>
    <p:extLst>
      <p:ext uri="{BB962C8B-B14F-4D97-AF65-F5344CB8AC3E}">
        <p14:creationId xmlns:p14="http://schemas.microsoft.com/office/powerpoint/2010/main" val="1981507410"/>
      </p:ext>
    </p:extLst>
  </p:cSld>
  <p:clrMapOvr>
    <a:masterClrMapping/>
  </p:clrMapOvr>
</p:notes>
</file>

<file path=ppt/notesSlides/notesSlide3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2089</a:t>
            </a:fld>
            <a:endParaRPr lang="en-US"/>
          </a:p>
        </p:txBody>
      </p:sp>
    </p:spTree>
    <p:extLst>
      <p:ext uri="{BB962C8B-B14F-4D97-AF65-F5344CB8AC3E}">
        <p14:creationId xmlns:p14="http://schemas.microsoft.com/office/powerpoint/2010/main" val="3205974879"/>
      </p:ext>
    </p:extLst>
  </p:cSld>
  <p:clrMapOvr>
    <a:masterClrMapping/>
  </p:clrMapOvr>
</p:notes>
</file>

<file path=ppt/notesSlides/notesSlide3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2090</a:t>
            </a:fld>
            <a:endParaRPr lang="en-US"/>
          </a:p>
        </p:txBody>
      </p:sp>
    </p:spTree>
    <p:extLst>
      <p:ext uri="{BB962C8B-B14F-4D97-AF65-F5344CB8AC3E}">
        <p14:creationId xmlns:p14="http://schemas.microsoft.com/office/powerpoint/2010/main" val="1013378419"/>
      </p:ext>
    </p:extLst>
  </p:cSld>
  <p:clrMapOvr>
    <a:masterClrMapping/>
  </p:clrMapOvr>
</p:notes>
</file>

<file path=ppt/notesSlides/notesSlide3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2091</a:t>
            </a:fld>
            <a:endParaRPr lang="en-US"/>
          </a:p>
        </p:txBody>
      </p:sp>
    </p:spTree>
    <p:extLst>
      <p:ext uri="{BB962C8B-B14F-4D97-AF65-F5344CB8AC3E}">
        <p14:creationId xmlns:p14="http://schemas.microsoft.com/office/powerpoint/2010/main" val="126129641"/>
      </p:ext>
    </p:extLst>
  </p:cSld>
  <p:clrMapOvr>
    <a:masterClrMapping/>
  </p:clrMapOvr>
</p:notes>
</file>

<file path=ppt/notesSlides/notesSlide3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2092</a:t>
            </a:fld>
            <a:endParaRPr lang="en-US"/>
          </a:p>
        </p:txBody>
      </p:sp>
    </p:spTree>
    <p:extLst>
      <p:ext uri="{BB962C8B-B14F-4D97-AF65-F5344CB8AC3E}">
        <p14:creationId xmlns:p14="http://schemas.microsoft.com/office/powerpoint/2010/main" val="3445647708"/>
      </p:ext>
    </p:extLst>
  </p:cSld>
  <p:clrMapOvr>
    <a:masterClrMapping/>
  </p:clrMapOvr>
</p:notes>
</file>

<file path=ppt/notesSlides/notesSlide3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2139</a:t>
            </a:fld>
            <a:endParaRPr lang="en-US"/>
          </a:p>
        </p:txBody>
      </p:sp>
    </p:spTree>
    <p:extLst>
      <p:ext uri="{BB962C8B-B14F-4D97-AF65-F5344CB8AC3E}">
        <p14:creationId xmlns:p14="http://schemas.microsoft.com/office/powerpoint/2010/main" val="4092035618"/>
      </p:ext>
    </p:extLst>
  </p:cSld>
  <p:clrMapOvr>
    <a:masterClrMapping/>
  </p:clrMapOvr>
</p:notes>
</file>

<file path=ppt/notesSlides/notesSlide3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2140</a:t>
            </a:fld>
            <a:endParaRPr lang="en-US"/>
          </a:p>
        </p:txBody>
      </p:sp>
    </p:spTree>
    <p:extLst>
      <p:ext uri="{BB962C8B-B14F-4D97-AF65-F5344CB8AC3E}">
        <p14:creationId xmlns:p14="http://schemas.microsoft.com/office/powerpoint/2010/main" val="1799921280"/>
      </p:ext>
    </p:extLst>
  </p:cSld>
  <p:clrMapOvr>
    <a:masterClrMapping/>
  </p:clrMapOvr>
</p:notes>
</file>

<file path=ppt/notesSlides/notesSlide3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2141</a:t>
            </a:fld>
            <a:endParaRPr lang="en-US"/>
          </a:p>
        </p:txBody>
      </p:sp>
    </p:spTree>
    <p:extLst>
      <p:ext uri="{BB962C8B-B14F-4D97-AF65-F5344CB8AC3E}">
        <p14:creationId xmlns:p14="http://schemas.microsoft.com/office/powerpoint/2010/main" val="1571165227"/>
      </p:ext>
    </p:extLst>
  </p:cSld>
  <p:clrMapOvr>
    <a:masterClrMapping/>
  </p:clrMapOvr>
</p:notes>
</file>

<file path=ppt/notesSlides/notesSlide3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2173</a:t>
            </a:fld>
            <a:endParaRPr lang="en-US"/>
          </a:p>
        </p:txBody>
      </p:sp>
    </p:spTree>
    <p:extLst>
      <p:ext uri="{BB962C8B-B14F-4D97-AF65-F5344CB8AC3E}">
        <p14:creationId xmlns:p14="http://schemas.microsoft.com/office/powerpoint/2010/main" val="3953849178"/>
      </p:ext>
    </p:extLst>
  </p:cSld>
  <p:clrMapOvr>
    <a:masterClrMapping/>
  </p:clrMapOvr>
</p:notes>
</file>

<file path=ppt/notesSlides/notesSlide3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2174</a:t>
            </a:fld>
            <a:endParaRPr lang="en-US"/>
          </a:p>
        </p:txBody>
      </p:sp>
    </p:spTree>
    <p:extLst>
      <p:ext uri="{BB962C8B-B14F-4D97-AF65-F5344CB8AC3E}">
        <p14:creationId xmlns:p14="http://schemas.microsoft.com/office/powerpoint/2010/main" val="17812225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120</a:t>
            </a:fld>
            <a:endParaRPr lang="en-US"/>
          </a:p>
        </p:txBody>
      </p:sp>
    </p:spTree>
    <p:extLst>
      <p:ext uri="{BB962C8B-B14F-4D97-AF65-F5344CB8AC3E}">
        <p14:creationId xmlns:p14="http://schemas.microsoft.com/office/powerpoint/2010/main" val="585447158"/>
      </p:ext>
    </p:extLst>
  </p:cSld>
  <p:clrMapOvr>
    <a:masterClrMapping/>
  </p:clrMapOvr>
</p:notes>
</file>

<file path=ppt/notesSlides/notesSlide3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2175</a:t>
            </a:fld>
            <a:endParaRPr lang="en-US"/>
          </a:p>
        </p:txBody>
      </p:sp>
    </p:spTree>
    <p:extLst>
      <p:ext uri="{BB962C8B-B14F-4D97-AF65-F5344CB8AC3E}">
        <p14:creationId xmlns:p14="http://schemas.microsoft.com/office/powerpoint/2010/main" val="2814973629"/>
      </p:ext>
    </p:extLst>
  </p:cSld>
  <p:clrMapOvr>
    <a:masterClrMapping/>
  </p:clrMapOvr>
</p:notes>
</file>

<file path=ppt/notesSlides/notesSlide3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2176</a:t>
            </a:fld>
            <a:endParaRPr lang="en-US"/>
          </a:p>
        </p:txBody>
      </p:sp>
    </p:spTree>
    <p:extLst>
      <p:ext uri="{BB962C8B-B14F-4D97-AF65-F5344CB8AC3E}">
        <p14:creationId xmlns:p14="http://schemas.microsoft.com/office/powerpoint/2010/main" val="3866070638"/>
      </p:ext>
    </p:extLst>
  </p:cSld>
  <p:clrMapOvr>
    <a:masterClrMapping/>
  </p:clrMapOvr>
</p:notes>
</file>

<file path=ppt/notesSlides/notesSlide3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2177</a:t>
            </a:fld>
            <a:endParaRPr lang="en-US"/>
          </a:p>
        </p:txBody>
      </p:sp>
    </p:spTree>
    <p:extLst>
      <p:ext uri="{BB962C8B-B14F-4D97-AF65-F5344CB8AC3E}">
        <p14:creationId xmlns:p14="http://schemas.microsoft.com/office/powerpoint/2010/main" val="1182267606"/>
      </p:ext>
    </p:extLst>
  </p:cSld>
  <p:clrMapOvr>
    <a:masterClrMapping/>
  </p:clrMapOvr>
</p:notes>
</file>

<file path=ppt/notesSlides/notesSlide3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2178</a:t>
            </a:fld>
            <a:endParaRPr lang="en-US"/>
          </a:p>
        </p:txBody>
      </p:sp>
    </p:spTree>
    <p:extLst>
      <p:ext uri="{BB962C8B-B14F-4D97-AF65-F5344CB8AC3E}">
        <p14:creationId xmlns:p14="http://schemas.microsoft.com/office/powerpoint/2010/main" val="2206516247"/>
      </p:ext>
    </p:extLst>
  </p:cSld>
  <p:clrMapOvr>
    <a:masterClrMapping/>
  </p:clrMapOvr>
</p:notes>
</file>

<file path=ppt/notesSlides/notesSlide3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2189</a:t>
            </a:fld>
            <a:endParaRPr lang="en-US"/>
          </a:p>
        </p:txBody>
      </p:sp>
    </p:spTree>
    <p:extLst>
      <p:ext uri="{BB962C8B-B14F-4D97-AF65-F5344CB8AC3E}">
        <p14:creationId xmlns:p14="http://schemas.microsoft.com/office/powerpoint/2010/main" val="950431260"/>
      </p:ext>
    </p:extLst>
  </p:cSld>
  <p:clrMapOvr>
    <a:masterClrMapping/>
  </p:clrMapOvr>
</p:notes>
</file>

<file path=ppt/notesSlides/notesSlide3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2190</a:t>
            </a:fld>
            <a:endParaRPr lang="en-US"/>
          </a:p>
        </p:txBody>
      </p:sp>
    </p:spTree>
    <p:extLst>
      <p:ext uri="{BB962C8B-B14F-4D97-AF65-F5344CB8AC3E}">
        <p14:creationId xmlns:p14="http://schemas.microsoft.com/office/powerpoint/2010/main" val="1623318802"/>
      </p:ext>
    </p:extLst>
  </p:cSld>
  <p:clrMapOvr>
    <a:masterClrMapping/>
  </p:clrMapOvr>
</p:notes>
</file>

<file path=ppt/notesSlides/notesSlide3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2191</a:t>
            </a:fld>
            <a:endParaRPr lang="en-US"/>
          </a:p>
        </p:txBody>
      </p:sp>
    </p:spTree>
    <p:extLst>
      <p:ext uri="{BB962C8B-B14F-4D97-AF65-F5344CB8AC3E}">
        <p14:creationId xmlns:p14="http://schemas.microsoft.com/office/powerpoint/2010/main" val="3766181447"/>
      </p:ext>
    </p:extLst>
  </p:cSld>
  <p:clrMapOvr>
    <a:masterClrMapping/>
  </p:clrMapOvr>
</p:notes>
</file>

<file path=ppt/notesSlides/notesSlide3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2192</a:t>
            </a:fld>
            <a:endParaRPr lang="en-US"/>
          </a:p>
        </p:txBody>
      </p:sp>
    </p:spTree>
    <p:extLst>
      <p:ext uri="{BB962C8B-B14F-4D97-AF65-F5344CB8AC3E}">
        <p14:creationId xmlns:p14="http://schemas.microsoft.com/office/powerpoint/2010/main" val="1034585415"/>
      </p:ext>
    </p:extLst>
  </p:cSld>
  <p:clrMapOvr>
    <a:masterClrMapping/>
  </p:clrMapOvr>
</p:notes>
</file>

<file path=ppt/notesSlides/notesSlide3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2193</a:t>
            </a:fld>
            <a:endParaRPr lang="en-US"/>
          </a:p>
        </p:txBody>
      </p:sp>
    </p:spTree>
    <p:extLst>
      <p:ext uri="{BB962C8B-B14F-4D97-AF65-F5344CB8AC3E}">
        <p14:creationId xmlns:p14="http://schemas.microsoft.com/office/powerpoint/2010/main" val="288057340"/>
      </p:ext>
    </p:extLst>
  </p:cSld>
  <p:clrMapOvr>
    <a:masterClrMapping/>
  </p:clrMapOvr>
</p:notes>
</file>

<file path=ppt/notesSlides/notesSlide3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2210</a:t>
            </a:fld>
            <a:endParaRPr lang="en-US"/>
          </a:p>
        </p:txBody>
      </p:sp>
    </p:spTree>
    <p:extLst>
      <p:ext uri="{BB962C8B-B14F-4D97-AF65-F5344CB8AC3E}">
        <p14:creationId xmlns:p14="http://schemas.microsoft.com/office/powerpoint/2010/main" val="1748482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BC5947-3A75-4FEE-2B4B-92B9C2FEC7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E38EC0-02A9-97FC-9FF4-009E6159A875}"/>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2B9A3C11-3A1A-C593-9998-ADDD21248B45}"/>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D206789A-1BEF-D3D4-F999-49D7392BF697}"/>
              </a:ext>
            </a:extLst>
          </p:cNvPr>
          <p:cNvSpPr>
            <a:spLocks noGrp="1"/>
          </p:cNvSpPr>
          <p:nvPr>
            <p:ph type="sldNum" sz="quarter" idx="10"/>
          </p:nvPr>
        </p:nvSpPr>
        <p:spPr/>
        <p:txBody>
          <a:bodyPr/>
          <a:lstStyle/>
          <a:p>
            <a:fld id="{FE9B4D02-34BE-4821-B7BE-65F126276FBD}" type="slidenum">
              <a:rPr lang="en-US" smtClean="0"/>
              <a:pPr/>
              <a:t>34</a:t>
            </a:fld>
            <a:endParaRPr lang="en-US"/>
          </a:p>
        </p:txBody>
      </p:sp>
    </p:spTree>
    <p:extLst>
      <p:ext uri="{BB962C8B-B14F-4D97-AF65-F5344CB8AC3E}">
        <p14:creationId xmlns:p14="http://schemas.microsoft.com/office/powerpoint/2010/main" val="2796228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121</a:t>
            </a:fld>
            <a:endParaRPr lang="en-US"/>
          </a:p>
        </p:txBody>
      </p:sp>
    </p:spTree>
    <p:extLst>
      <p:ext uri="{BB962C8B-B14F-4D97-AF65-F5344CB8AC3E}">
        <p14:creationId xmlns:p14="http://schemas.microsoft.com/office/powerpoint/2010/main" val="1476921382"/>
      </p:ext>
    </p:extLst>
  </p:cSld>
  <p:clrMapOvr>
    <a:masterClrMapping/>
  </p:clrMapOvr>
</p:notes>
</file>

<file path=ppt/notesSlides/notesSlide4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2211</a:t>
            </a:fld>
            <a:endParaRPr lang="en-US"/>
          </a:p>
        </p:txBody>
      </p:sp>
    </p:spTree>
    <p:extLst>
      <p:ext uri="{BB962C8B-B14F-4D97-AF65-F5344CB8AC3E}">
        <p14:creationId xmlns:p14="http://schemas.microsoft.com/office/powerpoint/2010/main" val="2239848457"/>
      </p:ext>
    </p:extLst>
  </p:cSld>
  <p:clrMapOvr>
    <a:masterClrMapping/>
  </p:clrMapOvr>
</p:notes>
</file>

<file path=ppt/notesSlides/notesSlide4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2212</a:t>
            </a:fld>
            <a:endParaRPr lang="en-US"/>
          </a:p>
        </p:txBody>
      </p:sp>
    </p:spTree>
    <p:extLst>
      <p:ext uri="{BB962C8B-B14F-4D97-AF65-F5344CB8AC3E}">
        <p14:creationId xmlns:p14="http://schemas.microsoft.com/office/powerpoint/2010/main" val="2051491682"/>
      </p:ext>
    </p:extLst>
  </p:cSld>
  <p:clrMapOvr>
    <a:masterClrMapping/>
  </p:clrMapOvr>
</p:notes>
</file>

<file path=ppt/notesSlides/notesSlide4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2213</a:t>
            </a:fld>
            <a:endParaRPr lang="en-US"/>
          </a:p>
        </p:txBody>
      </p:sp>
    </p:spTree>
    <p:extLst>
      <p:ext uri="{BB962C8B-B14F-4D97-AF65-F5344CB8AC3E}">
        <p14:creationId xmlns:p14="http://schemas.microsoft.com/office/powerpoint/2010/main" val="954369965"/>
      </p:ext>
    </p:extLst>
  </p:cSld>
  <p:clrMapOvr>
    <a:masterClrMapping/>
  </p:clrMapOvr>
</p:notes>
</file>

<file path=ppt/notesSlides/notesSlide4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2214</a:t>
            </a:fld>
            <a:endParaRPr lang="en-US"/>
          </a:p>
        </p:txBody>
      </p:sp>
    </p:spTree>
    <p:extLst>
      <p:ext uri="{BB962C8B-B14F-4D97-AF65-F5344CB8AC3E}">
        <p14:creationId xmlns:p14="http://schemas.microsoft.com/office/powerpoint/2010/main" val="1403901989"/>
      </p:ext>
    </p:extLst>
  </p:cSld>
  <p:clrMapOvr>
    <a:masterClrMapping/>
  </p:clrMapOvr>
</p:notes>
</file>

<file path=ppt/notesSlides/notesSlide4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2215</a:t>
            </a:fld>
            <a:endParaRPr lang="en-US"/>
          </a:p>
        </p:txBody>
      </p:sp>
    </p:spTree>
    <p:extLst>
      <p:ext uri="{BB962C8B-B14F-4D97-AF65-F5344CB8AC3E}">
        <p14:creationId xmlns:p14="http://schemas.microsoft.com/office/powerpoint/2010/main" val="1410332460"/>
      </p:ext>
    </p:extLst>
  </p:cSld>
  <p:clrMapOvr>
    <a:masterClrMapping/>
  </p:clrMapOvr>
</p:notes>
</file>

<file path=ppt/notesSlides/notesSlide4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2235</a:t>
            </a:fld>
            <a:endParaRPr lang="en-US"/>
          </a:p>
        </p:txBody>
      </p:sp>
    </p:spTree>
    <p:extLst>
      <p:ext uri="{BB962C8B-B14F-4D97-AF65-F5344CB8AC3E}">
        <p14:creationId xmlns:p14="http://schemas.microsoft.com/office/powerpoint/2010/main" val="4207275293"/>
      </p:ext>
    </p:extLst>
  </p:cSld>
  <p:clrMapOvr>
    <a:masterClrMapping/>
  </p:clrMapOvr>
</p:notes>
</file>

<file path=ppt/notesSlides/notesSlide4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2236</a:t>
            </a:fld>
            <a:endParaRPr lang="en-US"/>
          </a:p>
        </p:txBody>
      </p:sp>
    </p:spTree>
    <p:extLst>
      <p:ext uri="{BB962C8B-B14F-4D97-AF65-F5344CB8AC3E}">
        <p14:creationId xmlns:p14="http://schemas.microsoft.com/office/powerpoint/2010/main" val="3215847798"/>
      </p:ext>
    </p:extLst>
  </p:cSld>
  <p:clrMapOvr>
    <a:masterClrMapping/>
  </p:clrMapOvr>
</p:notes>
</file>

<file path=ppt/notesSlides/notesSlide4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2237</a:t>
            </a:fld>
            <a:endParaRPr lang="en-US"/>
          </a:p>
        </p:txBody>
      </p:sp>
    </p:spTree>
    <p:extLst>
      <p:ext uri="{BB962C8B-B14F-4D97-AF65-F5344CB8AC3E}">
        <p14:creationId xmlns:p14="http://schemas.microsoft.com/office/powerpoint/2010/main" val="3130890209"/>
      </p:ext>
    </p:extLst>
  </p:cSld>
  <p:clrMapOvr>
    <a:masterClrMapping/>
  </p:clrMapOvr>
</p:notes>
</file>

<file path=ppt/notesSlides/notesSlide4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2257</a:t>
            </a:fld>
            <a:endParaRPr lang="en-US"/>
          </a:p>
        </p:txBody>
      </p:sp>
    </p:spTree>
    <p:extLst>
      <p:ext uri="{BB962C8B-B14F-4D97-AF65-F5344CB8AC3E}">
        <p14:creationId xmlns:p14="http://schemas.microsoft.com/office/powerpoint/2010/main" val="509711892"/>
      </p:ext>
    </p:extLst>
  </p:cSld>
  <p:clrMapOvr>
    <a:masterClrMapping/>
  </p:clrMapOvr>
</p:notes>
</file>

<file path=ppt/notesSlides/notesSlide4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2258</a:t>
            </a:fld>
            <a:endParaRPr lang="en-US"/>
          </a:p>
        </p:txBody>
      </p:sp>
    </p:spTree>
    <p:extLst>
      <p:ext uri="{BB962C8B-B14F-4D97-AF65-F5344CB8AC3E}">
        <p14:creationId xmlns:p14="http://schemas.microsoft.com/office/powerpoint/2010/main" val="345878316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122</a:t>
            </a:fld>
            <a:endParaRPr lang="en-US"/>
          </a:p>
        </p:txBody>
      </p:sp>
    </p:spTree>
    <p:extLst>
      <p:ext uri="{BB962C8B-B14F-4D97-AF65-F5344CB8AC3E}">
        <p14:creationId xmlns:p14="http://schemas.microsoft.com/office/powerpoint/2010/main" val="1416493123"/>
      </p:ext>
    </p:extLst>
  </p:cSld>
  <p:clrMapOvr>
    <a:masterClrMapping/>
  </p:clrMapOvr>
</p:notes>
</file>

<file path=ppt/notesSlides/notesSlide4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2259</a:t>
            </a:fld>
            <a:endParaRPr lang="en-US"/>
          </a:p>
        </p:txBody>
      </p:sp>
    </p:spTree>
    <p:extLst>
      <p:ext uri="{BB962C8B-B14F-4D97-AF65-F5344CB8AC3E}">
        <p14:creationId xmlns:p14="http://schemas.microsoft.com/office/powerpoint/2010/main" val="616653442"/>
      </p:ext>
    </p:extLst>
  </p:cSld>
  <p:clrMapOvr>
    <a:masterClrMapping/>
  </p:clrMapOvr>
</p:notes>
</file>

<file path=ppt/notesSlides/notesSlide4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2267</a:t>
            </a:fld>
            <a:endParaRPr lang="en-US"/>
          </a:p>
        </p:txBody>
      </p:sp>
    </p:spTree>
    <p:extLst>
      <p:ext uri="{BB962C8B-B14F-4D97-AF65-F5344CB8AC3E}">
        <p14:creationId xmlns:p14="http://schemas.microsoft.com/office/powerpoint/2010/main" val="3794556180"/>
      </p:ext>
    </p:extLst>
  </p:cSld>
  <p:clrMapOvr>
    <a:masterClrMapping/>
  </p:clrMapOvr>
</p:notes>
</file>

<file path=ppt/notesSlides/notesSlide4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2268</a:t>
            </a:fld>
            <a:endParaRPr lang="en-US"/>
          </a:p>
        </p:txBody>
      </p:sp>
    </p:spTree>
    <p:extLst>
      <p:ext uri="{BB962C8B-B14F-4D97-AF65-F5344CB8AC3E}">
        <p14:creationId xmlns:p14="http://schemas.microsoft.com/office/powerpoint/2010/main" val="3699322081"/>
      </p:ext>
    </p:extLst>
  </p:cSld>
  <p:clrMapOvr>
    <a:masterClrMapping/>
  </p:clrMapOvr>
</p:notes>
</file>

<file path=ppt/notesSlides/notesSlide4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2269</a:t>
            </a:fld>
            <a:endParaRPr lang="en-US"/>
          </a:p>
        </p:txBody>
      </p:sp>
    </p:spTree>
    <p:extLst>
      <p:ext uri="{BB962C8B-B14F-4D97-AF65-F5344CB8AC3E}">
        <p14:creationId xmlns:p14="http://schemas.microsoft.com/office/powerpoint/2010/main" val="4097583009"/>
      </p:ext>
    </p:extLst>
  </p:cSld>
  <p:clrMapOvr>
    <a:masterClrMapping/>
  </p:clrMapOvr>
</p:notes>
</file>

<file path=ppt/notesSlides/notesSlide4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2270</a:t>
            </a:fld>
            <a:endParaRPr lang="en-US"/>
          </a:p>
        </p:txBody>
      </p:sp>
    </p:spTree>
    <p:extLst>
      <p:ext uri="{BB962C8B-B14F-4D97-AF65-F5344CB8AC3E}">
        <p14:creationId xmlns:p14="http://schemas.microsoft.com/office/powerpoint/2010/main" val="3826195990"/>
      </p:ext>
    </p:extLst>
  </p:cSld>
  <p:clrMapOvr>
    <a:masterClrMapping/>
  </p:clrMapOvr>
</p:notes>
</file>

<file path=ppt/notesSlides/notesSlide4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2271</a:t>
            </a:fld>
            <a:endParaRPr lang="en-US"/>
          </a:p>
        </p:txBody>
      </p:sp>
    </p:spTree>
    <p:extLst>
      <p:ext uri="{BB962C8B-B14F-4D97-AF65-F5344CB8AC3E}">
        <p14:creationId xmlns:p14="http://schemas.microsoft.com/office/powerpoint/2010/main" val="3634177673"/>
      </p:ext>
    </p:extLst>
  </p:cSld>
  <p:clrMapOvr>
    <a:masterClrMapping/>
  </p:clrMapOvr>
</p:notes>
</file>

<file path=ppt/notesSlides/notesSlide4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2272</a:t>
            </a:fld>
            <a:endParaRPr lang="en-US"/>
          </a:p>
        </p:txBody>
      </p:sp>
    </p:spTree>
    <p:extLst>
      <p:ext uri="{BB962C8B-B14F-4D97-AF65-F5344CB8AC3E}">
        <p14:creationId xmlns:p14="http://schemas.microsoft.com/office/powerpoint/2010/main" val="911365143"/>
      </p:ext>
    </p:extLst>
  </p:cSld>
  <p:clrMapOvr>
    <a:masterClrMapping/>
  </p:clrMapOvr>
</p:notes>
</file>

<file path=ppt/notesSlides/notesSlide4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2273</a:t>
            </a:fld>
            <a:endParaRPr lang="en-US"/>
          </a:p>
        </p:txBody>
      </p:sp>
    </p:spTree>
    <p:extLst>
      <p:ext uri="{BB962C8B-B14F-4D97-AF65-F5344CB8AC3E}">
        <p14:creationId xmlns:p14="http://schemas.microsoft.com/office/powerpoint/2010/main" val="4052464840"/>
      </p:ext>
    </p:extLst>
  </p:cSld>
  <p:clrMapOvr>
    <a:masterClrMapping/>
  </p:clrMapOvr>
</p:notes>
</file>

<file path=ppt/notesSlides/notesSlide4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2274</a:t>
            </a:fld>
            <a:endParaRPr lang="en-US"/>
          </a:p>
        </p:txBody>
      </p:sp>
    </p:spTree>
    <p:extLst>
      <p:ext uri="{BB962C8B-B14F-4D97-AF65-F5344CB8AC3E}">
        <p14:creationId xmlns:p14="http://schemas.microsoft.com/office/powerpoint/2010/main" val="1086503464"/>
      </p:ext>
    </p:extLst>
  </p:cSld>
  <p:clrMapOvr>
    <a:masterClrMapping/>
  </p:clrMapOvr>
</p:notes>
</file>

<file path=ppt/notesSlides/notesSlide4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2275</a:t>
            </a:fld>
            <a:endParaRPr lang="en-US"/>
          </a:p>
        </p:txBody>
      </p:sp>
    </p:spTree>
    <p:extLst>
      <p:ext uri="{BB962C8B-B14F-4D97-AF65-F5344CB8AC3E}">
        <p14:creationId xmlns:p14="http://schemas.microsoft.com/office/powerpoint/2010/main" val="125257651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124</a:t>
            </a:fld>
            <a:endParaRPr lang="en-US"/>
          </a:p>
        </p:txBody>
      </p:sp>
    </p:spTree>
    <p:extLst>
      <p:ext uri="{BB962C8B-B14F-4D97-AF65-F5344CB8AC3E}">
        <p14:creationId xmlns:p14="http://schemas.microsoft.com/office/powerpoint/2010/main" val="4092035618"/>
      </p:ext>
    </p:extLst>
  </p:cSld>
  <p:clrMapOvr>
    <a:masterClrMapping/>
  </p:clrMapOvr>
</p:notes>
</file>

<file path=ppt/notesSlides/notesSlide4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2276</a:t>
            </a:fld>
            <a:endParaRPr lang="en-US"/>
          </a:p>
        </p:txBody>
      </p:sp>
    </p:spTree>
    <p:extLst>
      <p:ext uri="{BB962C8B-B14F-4D97-AF65-F5344CB8AC3E}">
        <p14:creationId xmlns:p14="http://schemas.microsoft.com/office/powerpoint/2010/main" val="198328565"/>
      </p:ext>
    </p:extLst>
  </p:cSld>
  <p:clrMapOvr>
    <a:masterClrMapping/>
  </p:clrMapOvr>
</p:notes>
</file>

<file path=ppt/notesSlides/notesSlide4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2277</a:t>
            </a:fld>
            <a:endParaRPr lang="en-US"/>
          </a:p>
        </p:txBody>
      </p:sp>
    </p:spTree>
    <p:extLst>
      <p:ext uri="{BB962C8B-B14F-4D97-AF65-F5344CB8AC3E}">
        <p14:creationId xmlns:p14="http://schemas.microsoft.com/office/powerpoint/2010/main" val="612942402"/>
      </p:ext>
    </p:extLst>
  </p:cSld>
  <p:clrMapOvr>
    <a:masterClrMapping/>
  </p:clrMapOvr>
</p:notes>
</file>

<file path=ppt/notesSlides/notesSlide4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2278</a:t>
            </a:fld>
            <a:endParaRPr lang="en-US"/>
          </a:p>
        </p:txBody>
      </p:sp>
    </p:spTree>
    <p:extLst>
      <p:ext uri="{BB962C8B-B14F-4D97-AF65-F5344CB8AC3E}">
        <p14:creationId xmlns:p14="http://schemas.microsoft.com/office/powerpoint/2010/main" val="1430267629"/>
      </p:ext>
    </p:extLst>
  </p:cSld>
  <p:clrMapOvr>
    <a:masterClrMapping/>
  </p:clrMapOvr>
</p:notes>
</file>

<file path=ppt/notesSlides/notesSlide4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2280</a:t>
            </a:fld>
            <a:endParaRPr lang="en-US"/>
          </a:p>
        </p:txBody>
      </p:sp>
    </p:spTree>
    <p:extLst>
      <p:ext uri="{BB962C8B-B14F-4D97-AF65-F5344CB8AC3E}">
        <p14:creationId xmlns:p14="http://schemas.microsoft.com/office/powerpoint/2010/main" val="2802197836"/>
      </p:ext>
    </p:extLst>
  </p:cSld>
  <p:clrMapOvr>
    <a:masterClrMapping/>
  </p:clrMapOvr>
</p:notes>
</file>

<file path=ppt/notesSlides/notesSlide4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2281</a:t>
            </a:fld>
            <a:endParaRPr lang="en-US"/>
          </a:p>
        </p:txBody>
      </p:sp>
    </p:spTree>
    <p:extLst>
      <p:ext uri="{BB962C8B-B14F-4D97-AF65-F5344CB8AC3E}">
        <p14:creationId xmlns:p14="http://schemas.microsoft.com/office/powerpoint/2010/main" val="1432814355"/>
      </p:ext>
    </p:extLst>
  </p:cSld>
  <p:clrMapOvr>
    <a:masterClrMapping/>
  </p:clrMapOvr>
</p:notes>
</file>

<file path=ppt/notesSlides/notesSlide4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2282</a:t>
            </a:fld>
            <a:endParaRPr lang="en-US"/>
          </a:p>
        </p:txBody>
      </p:sp>
    </p:spTree>
    <p:extLst>
      <p:ext uri="{BB962C8B-B14F-4D97-AF65-F5344CB8AC3E}">
        <p14:creationId xmlns:p14="http://schemas.microsoft.com/office/powerpoint/2010/main" val="1250399152"/>
      </p:ext>
    </p:extLst>
  </p:cSld>
  <p:clrMapOvr>
    <a:masterClrMapping/>
  </p:clrMapOvr>
</p:notes>
</file>

<file path=ppt/notesSlides/notesSlide4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2284</a:t>
            </a:fld>
            <a:endParaRPr lang="en-US"/>
          </a:p>
        </p:txBody>
      </p:sp>
    </p:spTree>
    <p:extLst>
      <p:ext uri="{BB962C8B-B14F-4D97-AF65-F5344CB8AC3E}">
        <p14:creationId xmlns:p14="http://schemas.microsoft.com/office/powerpoint/2010/main" val="1370584459"/>
      </p:ext>
    </p:extLst>
  </p:cSld>
  <p:clrMapOvr>
    <a:masterClrMapping/>
  </p:clrMapOvr>
</p:notes>
</file>

<file path=ppt/notesSlides/notesSlide4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2285</a:t>
            </a:fld>
            <a:endParaRPr lang="en-US"/>
          </a:p>
        </p:txBody>
      </p:sp>
    </p:spTree>
    <p:extLst>
      <p:ext uri="{BB962C8B-B14F-4D97-AF65-F5344CB8AC3E}">
        <p14:creationId xmlns:p14="http://schemas.microsoft.com/office/powerpoint/2010/main" val="3329218687"/>
      </p:ext>
    </p:extLst>
  </p:cSld>
  <p:clrMapOvr>
    <a:masterClrMapping/>
  </p:clrMapOvr>
</p:notes>
</file>

<file path=ppt/notesSlides/notesSlide4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2286</a:t>
            </a:fld>
            <a:endParaRPr lang="en-US"/>
          </a:p>
        </p:txBody>
      </p:sp>
    </p:spTree>
    <p:extLst>
      <p:ext uri="{BB962C8B-B14F-4D97-AF65-F5344CB8AC3E}">
        <p14:creationId xmlns:p14="http://schemas.microsoft.com/office/powerpoint/2010/main" val="224788427"/>
      </p:ext>
    </p:extLst>
  </p:cSld>
  <p:clrMapOvr>
    <a:masterClrMapping/>
  </p:clrMapOvr>
</p:notes>
</file>

<file path=ppt/notesSlides/notesSlide4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2287</a:t>
            </a:fld>
            <a:endParaRPr lang="en-US"/>
          </a:p>
        </p:txBody>
      </p:sp>
    </p:spTree>
    <p:extLst>
      <p:ext uri="{BB962C8B-B14F-4D97-AF65-F5344CB8AC3E}">
        <p14:creationId xmlns:p14="http://schemas.microsoft.com/office/powerpoint/2010/main" val="32821271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125</a:t>
            </a:fld>
            <a:endParaRPr lang="en-US"/>
          </a:p>
        </p:txBody>
      </p:sp>
    </p:spTree>
    <p:extLst>
      <p:ext uri="{BB962C8B-B14F-4D97-AF65-F5344CB8AC3E}">
        <p14:creationId xmlns:p14="http://schemas.microsoft.com/office/powerpoint/2010/main" val="3672834580"/>
      </p:ext>
    </p:extLst>
  </p:cSld>
  <p:clrMapOvr>
    <a:masterClrMapping/>
  </p:clrMapOvr>
</p:notes>
</file>

<file path=ppt/notesSlides/notesSlide4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2288</a:t>
            </a:fld>
            <a:endParaRPr lang="en-US"/>
          </a:p>
        </p:txBody>
      </p:sp>
    </p:spTree>
    <p:extLst>
      <p:ext uri="{BB962C8B-B14F-4D97-AF65-F5344CB8AC3E}">
        <p14:creationId xmlns:p14="http://schemas.microsoft.com/office/powerpoint/2010/main" val="4265036247"/>
      </p:ext>
    </p:extLst>
  </p:cSld>
  <p:clrMapOvr>
    <a:masterClrMapping/>
  </p:clrMapOvr>
</p:notes>
</file>

<file path=ppt/notesSlides/notesSlide4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2301</a:t>
            </a:fld>
            <a:endParaRPr lang="en-US"/>
          </a:p>
        </p:txBody>
      </p:sp>
    </p:spTree>
    <p:extLst>
      <p:ext uri="{BB962C8B-B14F-4D97-AF65-F5344CB8AC3E}">
        <p14:creationId xmlns:p14="http://schemas.microsoft.com/office/powerpoint/2010/main" val="872476498"/>
      </p:ext>
    </p:extLst>
  </p:cSld>
  <p:clrMapOvr>
    <a:masterClrMapping/>
  </p:clrMapOvr>
</p:notes>
</file>

<file path=ppt/notesSlides/notesSlide4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2302</a:t>
            </a:fld>
            <a:endParaRPr lang="en-US"/>
          </a:p>
        </p:txBody>
      </p:sp>
    </p:spTree>
    <p:extLst>
      <p:ext uri="{BB962C8B-B14F-4D97-AF65-F5344CB8AC3E}">
        <p14:creationId xmlns:p14="http://schemas.microsoft.com/office/powerpoint/2010/main" val="2379945459"/>
      </p:ext>
    </p:extLst>
  </p:cSld>
  <p:clrMapOvr>
    <a:masterClrMapping/>
  </p:clrMapOvr>
</p:notes>
</file>

<file path=ppt/notesSlides/notesSlide4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2303</a:t>
            </a:fld>
            <a:endParaRPr lang="en-US"/>
          </a:p>
        </p:txBody>
      </p:sp>
    </p:spTree>
    <p:extLst>
      <p:ext uri="{BB962C8B-B14F-4D97-AF65-F5344CB8AC3E}">
        <p14:creationId xmlns:p14="http://schemas.microsoft.com/office/powerpoint/2010/main" val="1236022399"/>
      </p:ext>
    </p:extLst>
  </p:cSld>
  <p:clrMapOvr>
    <a:masterClrMapping/>
  </p:clrMapOvr>
</p:notes>
</file>

<file path=ppt/notesSlides/notesSlide4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2304</a:t>
            </a:fld>
            <a:endParaRPr lang="en-US"/>
          </a:p>
        </p:txBody>
      </p:sp>
    </p:spTree>
    <p:extLst>
      <p:ext uri="{BB962C8B-B14F-4D97-AF65-F5344CB8AC3E}">
        <p14:creationId xmlns:p14="http://schemas.microsoft.com/office/powerpoint/2010/main" val="1745033400"/>
      </p:ext>
    </p:extLst>
  </p:cSld>
  <p:clrMapOvr>
    <a:masterClrMapping/>
  </p:clrMapOvr>
</p:notes>
</file>

<file path=ppt/notesSlides/notesSlide4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2305</a:t>
            </a:fld>
            <a:endParaRPr lang="en-US"/>
          </a:p>
        </p:txBody>
      </p:sp>
    </p:spTree>
    <p:extLst>
      <p:ext uri="{BB962C8B-B14F-4D97-AF65-F5344CB8AC3E}">
        <p14:creationId xmlns:p14="http://schemas.microsoft.com/office/powerpoint/2010/main" val="552790785"/>
      </p:ext>
    </p:extLst>
  </p:cSld>
  <p:clrMapOvr>
    <a:masterClrMapping/>
  </p:clrMapOvr>
</p:notes>
</file>

<file path=ppt/notesSlides/notesSlide4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2306</a:t>
            </a:fld>
            <a:endParaRPr lang="en-US"/>
          </a:p>
        </p:txBody>
      </p:sp>
    </p:spTree>
    <p:extLst>
      <p:ext uri="{BB962C8B-B14F-4D97-AF65-F5344CB8AC3E}">
        <p14:creationId xmlns:p14="http://schemas.microsoft.com/office/powerpoint/2010/main" val="2040882849"/>
      </p:ext>
    </p:extLst>
  </p:cSld>
  <p:clrMapOvr>
    <a:masterClrMapping/>
  </p:clrMapOvr>
</p:notes>
</file>

<file path=ppt/notesSlides/notesSlide4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2307</a:t>
            </a:fld>
            <a:endParaRPr lang="en-US"/>
          </a:p>
        </p:txBody>
      </p:sp>
    </p:spTree>
    <p:extLst>
      <p:ext uri="{BB962C8B-B14F-4D97-AF65-F5344CB8AC3E}">
        <p14:creationId xmlns:p14="http://schemas.microsoft.com/office/powerpoint/2010/main" val="3709056927"/>
      </p:ext>
    </p:extLst>
  </p:cSld>
  <p:clrMapOvr>
    <a:masterClrMapping/>
  </p:clrMapOvr>
</p:notes>
</file>

<file path=ppt/notesSlides/notesSlide4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2318</a:t>
            </a:fld>
            <a:endParaRPr lang="en-US"/>
          </a:p>
        </p:txBody>
      </p:sp>
    </p:spTree>
    <p:extLst>
      <p:ext uri="{BB962C8B-B14F-4D97-AF65-F5344CB8AC3E}">
        <p14:creationId xmlns:p14="http://schemas.microsoft.com/office/powerpoint/2010/main" val="834612100"/>
      </p:ext>
    </p:extLst>
  </p:cSld>
  <p:clrMapOvr>
    <a:masterClrMapping/>
  </p:clrMapOvr>
</p:notes>
</file>

<file path=ppt/notesSlides/notesSlide4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2319</a:t>
            </a:fld>
            <a:endParaRPr lang="en-US"/>
          </a:p>
        </p:txBody>
      </p:sp>
    </p:spTree>
    <p:extLst>
      <p:ext uri="{BB962C8B-B14F-4D97-AF65-F5344CB8AC3E}">
        <p14:creationId xmlns:p14="http://schemas.microsoft.com/office/powerpoint/2010/main" val="112132454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126</a:t>
            </a:fld>
            <a:endParaRPr lang="en-US"/>
          </a:p>
        </p:txBody>
      </p:sp>
    </p:spTree>
    <p:extLst>
      <p:ext uri="{BB962C8B-B14F-4D97-AF65-F5344CB8AC3E}">
        <p14:creationId xmlns:p14="http://schemas.microsoft.com/office/powerpoint/2010/main" val="4169487532"/>
      </p:ext>
    </p:extLst>
  </p:cSld>
  <p:clrMapOvr>
    <a:masterClrMapping/>
  </p:clrMapOvr>
</p:notes>
</file>

<file path=ppt/notesSlides/notesSlide4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2320</a:t>
            </a:fld>
            <a:endParaRPr lang="en-US"/>
          </a:p>
        </p:txBody>
      </p:sp>
    </p:spTree>
    <p:extLst>
      <p:ext uri="{BB962C8B-B14F-4D97-AF65-F5344CB8AC3E}">
        <p14:creationId xmlns:p14="http://schemas.microsoft.com/office/powerpoint/2010/main" val="2754759496"/>
      </p:ext>
    </p:extLst>
  </p:cSld>
  <p:clrMapOvr>
    <a:masterClrMapping/>
  </p:clrMapOvr>
</p:notes>
</file>

<file path=ppt/notesSlides/notesSlide4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2321</a:t>
            </a:fld>
            <a:endParaRPr lang="en-US"/>
          </a:p>
        </p:txBody>
      </p:sp>
    </p:spTree>
    <p:extLst>
      <p:ext uri="{BB962C8B-B14F-4D97-AF65-F5344CB8AC3E}">
        <p14:creationId xmlns:p14="http://schemas.microsoft.com/office/powerpoint/2010/main" val="422020320"/>
      </p:ext>
    </p:extLst>
  </p:cSld>
  <p:clrMapOvr>
    <a:masterClrMapping/>
  </p:clrMapOvr>
</p:notes>
</file>

<file path=ppt/notesSlides/notesSlide4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2322</a:t>
            </a:fld>
            <a:endParaRPr lang="en-US"/>
          </a:p>
        </p:txBody>
      </p:sp>
    </p:spTree>
    <p:extLst>
      <p:ext uri="{BB962C8B-B14F-4D97-AF65-F5344CB8AC3E}">
        <p14:creationId xmlns:p14="http://schemas.microsoft.com/office/powerpoint/2010/main" val="3878333881"/>
      </p:ext>
    </p:extLst>
  </p:cSld>
  <p:clrMapOvr>
    <a:masterClrMapping/>
  </p:clrMapOvr>
</p:notes>
</file>

<file path=ppt/notesSlides/notesSlide4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2323</a:t>
            </a:fld>
            <a:endParaRPr lang="en-US"/>
          </a:p>
        </p:txBody>
      </p:sp>
    </p:spTree>
    <p:extLst>
      <p:ext uri="{BB962C8B-B14F-4D97-AF65-F5344CB8AC3E}">
        <p14:creationId xmlns:p14="http://schemas.microsoft.com/office/powerpoint/2010/main" val="3262680774"/>
      </p:ext>
    </p:extLst>
  </p:cSld>
  <p:clrMapOvr>
    <a:masterClrMapping/>
  </p:clrMapOvr>
</p:notes>
</file>

<file path=ppt/notesSlides/notesSlide4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2328</a:t>
            </a:fld>
            <a:endParaRPr lang="en-US"/>
          </a:p>
        </p:txBody>
      </p:sp>
    </p:spTree>
    <p:extLst>
      <p:ext uri="{BB962C8B-B14F-4D97-AF65-F5344CB8AC3E}">
        <p14:creationId xmlns:p14="http://schemas.microsoft.com/office/powerpoint/2010/main" val="3015171825"/>
      </p:ext>
    </p:extLst>
  </p:cSld>
  <p:clrMapOvr>
    <a:masterClrMapping/>
  </p:clrMapOvr>
</p:notes>
</file>

<file path=ppt/notesSlides/notesSlide4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2329</a:t>
            </a:fld>
            <a:endParaRPr lang="en-US"/>
          </a:p>
        </p:txBody>
      </p:sp>
    </p:spTree>
    <p:extLst>
      <p:ext uri="{BB962C8B-B14F-4D97-AF65-F5344CB8AC3E}">
        <p14:creationId xmlns:p14="http://schemas.microsoft.com/office/powerpoint/2010/main" val="4083630550"/>
      </p:ext>
    </p:extLst>
  </p:cSld>
  <p:clrMapOvr>
    <a:masterClrMapping/>
  </p:clrMapOvr>
</p:notes>
</file>

<file path=ppt/notesSlides/notesSlide4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2330</a:t>
            </a:fld>
            <a:endParaRPr lang="en-US"/>
          </a:p>
        </p:txBody>
      </p:sp>
    </p:spTree>
    <p:extLst>
      <p:ext uri="{BB962C8B-B14F-4D97-AF65-F5344CB8AC3E}">
        <p14:creationId xmlns:p14="http://schemas.microsoft.com/office/powerpoint/2010/main" val="318786394"/>
      </p:ext>
    </p:extLst>
  </p:cSld>
  <p:clrMapOvr>
    <a:masterClrMapping/>
  </p:clrMapOvr>
</p:notes>
</file>

<file path=ppt/notesSlides/notesSlide4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2336</a:t>
            </a:fld>
            <a:endParaRPr lang="en-US"/>
          </a:p>
        </p:txBody>
      </p:sp>
    </p:spTree>
    <p:extLst>
      <p:ext uri="{BB962C8B-B14F-4D97-AF65-F5344CB8AC3E}">
        <p14:creationId xmlns:p14="http://schemas.microsoft.com/office/powerpoint/2010/main" val="3616979407"/>
      </p:ext>
    </p:extLst>
  </p:cSld>
  <p:clrMapOvr>
    <a:masterClrMapping/>
  </p:clrMapOvr>
</p:notes>
</file>

<file path=ppt/notesSlides/notesSlide4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2337</a:t>
            </a:fld>
            <a:endParaRPr lang="en-US"/>
          </a:p>
        </p:txBody>
      </p:sp>
    </p:spTree>
    <p:extLst>
      <p:ext uri="{BB962C8B-B14F-4D97-AF65-F5344CB8AC3E}">
        <p14:creationId xmlns:p14="http://schemas.microsoft.com/office/powerpoint/2010/main" val="1895452182"/>
      </p:ext>
    </p:extLst>
  </p:cSld>
  <p:clrMapOvr>
    <a:masterClrMapping/>
  </p:clrMapOvr>
</p:notes>
</file>

<file path=ppt/notesSlides/notesSlide4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2350</a:t>
            </a:fld>
            <a:endParaRPr lang="en-US"/>
          </a:p>
        </p:txBody>
      </p:sp>
    </p:spTree>
    <p:extLst>
      <p:ext uri="{BB962C8B-B14F-4D97-AF65-F5344CB8AC3E}">
        <p14:creationId xmlns:p14="http://schemas.microsoft.com/office/powerpoint/2010/main" val="4134967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177</a:t>
            </a:fld>
            <a:endParaRPr lang="en-US"/>
          </a:p>
        </p:txBody>
      </p:sp>
    </p:spTree>
    <p:extLst>
      <p:ext uri="{BB962C8B-B14F-4D97-AF65-F5344CB8AC3E}">
        <p14:creationId xmlns:p14="http://schemas.microsoft.com/office/powerpoint/2010/main" val="366795325"/>
      </p:ext>
    </p:extLst>
  </p:cSld>
  <p:clrMapOvr>
    <a:masterClrMapping/>
  </p:clrMapOvr>
</p:notes>
</file>

<file path=ppt/notesSlides/notesSlide4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2351</a:t>
            </a:fld>
            <a:endParaRPr lang="en-US"/>
          </a:p>
        </p:txBody>
      </p:sp>
    </p:spTree>
    <p:extLst>
      <p:ext uri="{BB962C8B-B14F-4D97-AF65-F5344CB8AC3E}">
        <p14:creationId xmlns:p14="http://schemas.microsoft.com/office/powerpoint/2010/main" val="2497850577"/>
      </p:ext>
    </p:extLst>
  </p:cSld>
  <p:clrMapOvr>
    <a:masterClrMapping/>
  </p:clrMapOvr>
</p:notes>
</file>

<file path=ppt/notesSlides/notesSlide4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2352</a:t>
            </a:fld>
            <a:endParaRPr lang="en-US"/>
          </a:p>
        </p:txBody>
      </p:sp>
    </p:spTree>
    <p:extLst>
      <p:ext uri="{BB962C8B-B14F-4D97-AF65-F5344CB8AC3E}">
        <p14:creationId xmlns:p14="http://schemas.microsoft.com/office/powerpoint/2010/main" val="3209237681"/>
      </p:ext>
    </p:extLst>
  </p:cSld>
  <p:clrMapOvr>
    <a:masterClrMapping/>
  </p:clrMapOvr>
</p:notes>
</file>

<file path=ppt/notesSlides/notesSlide4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2353</a:t>
            </a:fld>
            <a:endParaRPr lang="en-US"/>
          </a:p>
        </p:txBody>
      </p:sp>
    </p:spTree>
    <p:extLst>
      <p:ext uri="{BB962C8B-B14F-4D97-AF65-F5344CB8AC3E}">
        <p14:creationId xmlns:p14="http://schemas.microsoft.com/office/powerpoint/2010/main" val="601777872"/>
      </p:ext>
    </p:extLst>
  </p:cSld>
  <p:clrMapOvr>
    <a:masterClrMapping/>
  </p:clrMapOvr>
</p:notes>
</file>

<file path=ppt/notesSlides/notesSlide4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2354</a:t>
            </a:fld>
            <a:endParaRPr lang="en-US"/>
          </a:p>
        </p:txBody>
      </p:sp>
    </p:spTree>
    <p:extLst>
      <p:ext uri="{BB962C8B-B14F-4D97-AF65-F5344CB8AC3E}">
        <p14:creationId xmlns:p14="http://schemas.microsoft.com/office/powerpoint/2010/main" val="1468256308"/>
      </p:ext>
    </p:extLst>
  </p:cSld>
  <p:clrMapOvr>
    <a:masterClrMapping/>
  </p:clrMapOvr>
</p:notes>
</file>

<file path=ppt/notesSlides/notesSlide4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2355</a:t>
            </a:fld>
            <a:endParaRPr lang="en-US"/>
          </a:p>
        </p:txBody>
      </p:sp>
    </p:spTree>
    <p:extLst>
      <p:ext uri="{BB962C8B-B14F-4D97-AF65-F5344CB8AC3E}">
        <p14:creationId xmlns:p14="http://schemas.microsoft.com/office/powerpoint/2010/main" val="769961898"/>
      </p:ext>
    </p:extLst>
  </p:cSld>
  <p:clrMapOvr>
    <a:masterClrMapping/>
  </p:clrMapOvr>
</p:notes>
</file>

<file path=ppt/notesSlides/notesSlide4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2356</a:t>
            </a:fld>
            <a:endParaRPr lang="en-US"/>
          </a:p>
        </p:txBody>
      </p:sp>
    </p:spTree>
    <p:extLst>
      <p:ext uri="{BB962C8B-B14F-4D97-AF65-F5344CB8AC3E}">
        <p14:creationId xmlns:p14="http://schemas.microsoft.com/office/powerpoint/2010/main" val="694479992"/>
      </p:ext>
    </p:extLst>
  </p:cSld>
  <p:clrMapOvr>
    <a:masterClrMapping/>
  </p:clrMapOvr>
</p:notes>
</file>

<file path=ppt/notesSlides/notesSlide4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2357</a:t>
            </a:fld>
            <a:endParaRPr lang="en-US"/>
          </a:p>
        </p:txBody>
      </p:sp>
    </p:spTree>
    <p:extLst>
      <p:ext uri="{BB962C8B-B14F-4D97-AF65-F5344CB8AC3E}">
        <p14:creationId xmlns:p14="http://schemas.microsoft.com/office/powerpoint/2010/main" val="1697385564"/>
      </p:ext>
    </p:extLst>
  </p:cSld>
  <p:clrMapOvr>
    <a:masterClrMapping/>
  </p:clrMapOvr>
</p:notes>
</file>

<file path=ppt/notesSlides/notesSlide4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2358</a:t>
            </a:fld>
            <a:endParaRPr lang="en-US"/>
          </a:p>
        </p:txBody>
      </p:sp>
    </p:spTree>
    <p:extLst>
      <p:ext uri="{BB962C8B-B14F-4D97-AF65-F5344CB8AC3E}">
        <p14:creationId xmlns:p14="http://schemas.microsoft.com/office/powerpoint/2010/main" val="2516276792"/>
      </p:ext>
    </p:extLst>
  </p:cSld>
  <p:clrMapOvr>
    <a:masterClrMapping/>
  </p:clrMapOvr>
</p:notes>
</file>

<file path=ppt/notesSlides/notesSlide4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2359</a:t>
            </a:fld>
            <a:endParaRPr lang="en-US"/>
          </a:p>
        </p:txBody>
      </p:sp>
    </p:spTree>
    <p:extLst>
      <p:ext uri="{BB962C8B-B14F-4D97-AF65-F5344CB8AC3E}">
        <p14:creationId xmlns:p14="http://schemas.microsoft.com/office/powerpoint/2010/main" val="1236697744"/>
      </p:ext>
    </p:extLst>
  </p:cSld>
  <p:clrMapOvr>
    <a:masterClrMapping/>
  </p:clrMapOvr>
</p:notes>
</file>

<file path=ppt/notesSlides/notesSlide4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2363</a:t>
            </a:fld>
            <a:endParaRPr lang="en-US"/>
          </a:p>
        </p:txBody>
      </p:sp>
    </p:spTree>
    <p:extLst>
      <p:ext uri="{BB962C8B-B14F-4D97-AF65-F5344CB8AC3E}">
        <p14:creationId xmlns:p14="http://schemas.microsoft.com/office/powerpoint/2010/main" val="120482214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178</a:t>
            </a:fld>
            <a:endParaRPr lang="en-US"/>
          </a:p>
        </p:txBody>
      </p:sp>
    </p:spTree>
    <p:extLst>
      <p:ext uri="{BB962C8B-B14F-4D97-AF65-F5344CB8AC3E}">
        <p14:creationId xmlns:p14="http://schemas.microsoft.com/office/powerpoint/2010/main" val="4285821439"/>
      </p:ext>
    </p:extLst>
  </p:cSld>
  <p:clrMapOvr>
    <a:masterClrMapping/>
  </p:clrMapOvr>
</p:notes>
</file>

<file path=ppt/notesSlides/notesSlide4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2364</a:t>
            </a:fld>
            <a:endParaRPr lang="en-US"/>
          </a:p>
        </p:txBody>
      </p:sp>
    </p:spTree>
    <p:extLst>
      <p:ext uri="{BB962C8B-B14F-4D97-AF65-F5344CB8AC3E}">
        <p14:creationId xmlns:p14="http://schemas.microsoft.com/office/powerpoint/2010/main" val="1862199590"/>
      </p:ext>
    </p:extLst>
  </p:cSld>
  <p:clrMapOvr>
    <a:masterClrMapping/>
  </p:clrMapOvr>
</p:notes>
</file>

<file path=ppt/notesSlides/notesSlide4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2383</a:t>
            </a:fld>
            <a:endParaRPr lang="en-US"/>
          </a:p>
        </p:txBody>
      </p:sp>
    </p:spTree>
    <p:extLst>
      <p:ext uri="{BB962C8B-B14F-4D97-AF65-F5344CB8AC3E}">
        <p14:creationId xmlns:p14="http://schemas.microsoft.com/office/powerpoint/2010/main" val="2189659119"/>
      </p:ext>
    </p:extLst>
  </p:cSld>
  <p:clrMapOvr>
    <a:masterClrMapping/>
  </p:clrMapOvr>
</p:notes>
</file>

<file path=ppt/notesSlides/notesSlide4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2384</a:t>
            </a:fld>
            <a:endParaRPr lang="en-US"/>
          </a:p>
        </p:txBody>
      </p:sp>
    </p:spTree>
    <p:extLst>
      <p:ext uri="{BB962C8B-B14F-4D97-AF65-F5344CB8AC3E}">
        <p14:creationId xmlns:p14="http://schemas.microsoft.com/office/powerpoint/2010/main" val="142905573"/>
      </p:ext>
    </p:extLst>
  </p:cSld>
  <p:clrMapOvr>
    <a:masterClrMapping/>
  </p:clrMapOvr>
</p:notes>
</file>

<file path=ppt/notesSlides/notesSlide4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2385</a:t>
            </a:fld>
            <a:endParaRPr lang="en-US"/>
          </a:p>
        </p:txBody>
      </p:sp>
    </p:spTree>
    <p:extLst>
      <p:ext uri="{BB962C8B-B14F-4D97-AF65-F5344CB8AC3E}">
        <p14:creationId xmlns:p14="http://schemas.microsoft.com/office/powerpoint/2010/main" val="2834175016"/>
      </p:ext>
    </p:extLst>
  </p:cSld>
  <p:clrMapOvr>
    <a:masterClrMapping/>
  </p:clrMapOvr>
</p:notes>
</file>

<file path=ppt/notesSlides/notesSlide4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2386</a:t>
            </a:fld>
            <a:endParaRPr lang="en-US"/>
          </a:p>
        </p:txBody>
      </p:sp>
    </p:spTree>
    <p:extLst>
      <p:ext uri="{BB962C8B-B14F-4D97-AF65-F5344CB8AC3E}">
        <p14:creationId xmlns:p14="http://schemas.microsoft.com/office/powerpoint/2010/main" val="2947629966"/>
      </p:ext>
    </p:extLst>
  </p:cSld>
  <p:clrMapOvr>
    <a:masterClrMapping/>
  </p:clrMapOvr>
</p:notes>
</file>

<file path=ppt/notesSlides/notesSlide4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2387</a:t>
            </a:fld>
            <a:endParaRPr lang="en-US"/>
          </a:p>
        </p:txBody>
      </p:sp>
    </p:spTree>
    <p:extLst>
      <p:ext uri="{BB962C8B-B14F-4D97-AF65-F5344CB8AC3E}">
        <p14:creationId xmlns:p14="http://schemas.microsoft.com/office/powerpoint/2010/main" val="2755595770"/>
      </p:ext>
    </p:extLst>
  </p:cSld>
  <p:clrMapOvr>
    <a:masterClrMapping/>
  </p:clrMapOvr>
</p:notes>
</file>

<file path=ppt/notesSlides/notesSlide4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2388</a:t>
            </a:fld>
            <a:endParaRPr lang="en-US"/>
          </a:p>
        </p:txBody>
      </p:sp>
    </p:spTree>
    <p:extLst>
      <p:ext uri="{BB962C8B-B14F-4D97-AF65-F5344CB8AC3E}">
        <p14:creationId xmlns:p14="http://schemas.microsoft.com/office/powerpoint/2010/main" val="1200206987"/>
      </p:ext>
    </p:extLst>
  </p:cSld>
  <p:clrMapOvr>
    <a:masterClrMapping/>
  </p:clrMapOvr>
</p:notes>
</file>

<file path=ppt/notesSlides/notesSlide4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2389</a:t>
            </a:fld>
            <a:endParaRPr lang="en-US"/>
          </a:p>
        </p:txBody>
      </p:sp>
    </p:spTree>
    <p:extLst>
      <p:ext uri="{BB962C8B-B14F-4D97-AF65-F5344CB8AC3E}">
        <p14:creationId xmlns:p14="http://schemas.microsoft.com/office/powerpoint/2010/main" val="1393928819"/>
      </p:ext>
    </p:extLst>
  </p:cSld>
  <p:clrMapOvr>
    <a:masterClrMapping/>
  </p:clrMapOvr>
</p:notes>
</file>

<file path=ppt/notesSlides/notesSlide4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2390</a:t>
            </a:fld>
            <a:endParaRPr lang="en-US"/>
          </a:p>
        </p:txBody>
      </p:sp>
    </p:spTree>
    <p:extLst>
      <p:ext uri="{BB962C8B-B14F-4D97-AF65-F5344CB8AC3E}">
        <p14:creationId xmlns:p14="http://schemas.microsoft.com/office/powerpoint/2010/main" val="1336538322"/>
      </p:ext>
    </p:extLst>
  </p:cSld>
  <p:clrMapOvr>
    <a:masterClrMapping/>
  </p:clrMapOvr>
</p:notes>
</file>

<file path=ppt/notesSlides/notesSlide4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2391</a:t>
            </a:fld>
            <a:endParaRPr lang="en-US"/>
          </a:p>
        </p:txBody>
      </p:sp>
    </p:spTree>
    <p:extLst>
      <p:ext uri="{BB962C8B-B14F-4D97-AF65-F5344CB8AC3E}">
        <p14:creationId xmlns:p14="http://schemas.microsoft.com/office/powerpoint/2010/main" val="84458681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179</a:t>
            </a:fld>
            <a:endParaRPr lang="en-US"/>
          </a:p>
        </p:txBody>
      </p:sp>
    </p:spTree>
    <p:extLst>
      <p:ext uri="{BB962C8B-B14F-4D97-AF65-F5344CB8AC3E}">
        <p14:creationId xmlns:p14="http://schemas.microsoft.com/office/powerpoint/2010/main" val="3113345014"/>
      </p:ext>
    </p:extLst>
  </p:cSld>
  <p:clrMapOvr>
    <a:masterClrMapping/>
  </p:clrMapOvr>
</p:notes>
</file>

<file path=ppt/notesSlides/notesSlide4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2392</a:t>
            </a:fld>
            <a:endParaRPr lang="en-US"/>
          </a:p>
        </p:txBody>
      </p:sp>
    </p:spTree>
    <p:extLst>
      <p:ext uri="{BB962C8B-B14F-4D97-AF65-F5344CB8AC3E}">
        <p14:creationId xmlns:p14="http://schemas.microsoft.com/office/powerpoint/2010/main" val="3949866060"/>
      </p:ext>
    </p:extLst>
  </p:cSld>
  <p:clrMapOvr>
    <a:masterClrMapping/>
  </p:clrMapOvr>
</p:notes>
</file>

<file path=ppt/notesSlides/notesSlide4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2393</a:t>
            </a:fld>
            <a:endParaRPr lang="en-US"/>
          </a:p>
        </p:txBody>
      </p:sp>
    </p:spTree>
    <p:extLst>
      <p:ext uri="{BB962C8B-B14F-4D97-AF65-F5344CB8AC3E}">
        <p14:creationId xmlns:p14="http://schemas.microsoft.com/office/powerpoint/2010/main" val="3596951503"/>
      </p:ext>
    </p:extLst>
  </p:cSld>
  <p:clrMapOvr>
    <a:masterClrMapping/>
  </p:clrMapOvr>
</p:notes>
</file>

<file path=ppt/notesSlides/notesSlide4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2394</a:t>
            </a:fld>
            <a:endParaRPr lang="en-US"/>
          </a:p>
        </p:txBody>
      </p:sp>
    </p:spTree>
    <p:extLst>
      <p:ext uri="{BB962C8B-B14F-4D97-AF65-F5344CB8AC3E}">
        <p14:creationId xmlns:p14="http://schemas.microsoft.com/office/powerpoint/2010/main" val="4230769218"/>
      </p:ext>
    </p:extLst>
  </p:cSld>
  <p:clrMapOvr>
    <a:masterClrMapping/>
  </p:clrMapOvr>
</p:notes>
</file>

<file path=ppt/notesSlides/notesSlide4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2395</a:t>
            </a:fld>
            <a:endParaRPr lang="en-US"/>
          </a:p>
        </p:txBody>
      </p:sp>
    </p:spTree>
    <p:extLst>
      <p:ext uri="{BB962C8B-B14F-4D97-AF65-F5344CB8AC3E}">
        <p14:creationId xmlns:p14="http://schemas.microsoft.com/office/powerpoint/2010/main" val="174542277"/>
      </p:ext>
    </p:extLst>
  </p:cSld>
  <p:clrMapOvr>
    <a:masterClrMapping/>
  </p:clrMapOvr>
</p:notes>
</file>

<file path=ppt/notesSlides/notesSlide4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2396</a:t>
            </a:fld>
            <a:endParaRPr lang="en-US"/>
          </a:p>
        </p:txBody>
      </p:sp>
    </p:spTree>
    <p:extLst>
      <p:ext uri="{BB962C8B-B14F-4D97-AF65-F5344CB8AC3E}">
        <p14:creationId xmlns:p14="http://schemas.microsoft.com/office/powerpoint/2010/main" val="3064315754"/>
      </p:ext>
    </p:extLst>
  </p:cSld>
  <p:clrMapOvr>
    <a:masterClrMapping/>
  </p:clrMapOvr>
</p:notes>
</file>

<file path=ppt/notesSlides/notesSlide4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2397</a:t>
            </a:fld>
            <a:endParaRPr lang="en-US"/>
          </a:p>
        </p:txBody>
      </p:sp>
    </p:spTree>
    <p:extLst>
      <p:ext uri="{BB962C8B-B14F-4D97-AF65-F5344CB8AC3E}">
        <p14:creationId xmlns:p14="http://schemas.microsoft.com/office/powerpoint/2010/main" val="1616440765"/>
      </p:ext>
    </p:extLst>
  </p:cSld>
  <p:clrMapOvr>
    <a:masterClrMapping/>
  </p:clrMapOvr>
</p:notes>
</file>

<file path=ppt/notesSlides/notesSlide4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2398</a:t>
            </a:fld>
            <a:endParaRPr lang="en-US"/>
          </a:p>
        </p:txBody>
      </p:sp>
    </p:spTree>
    <p:extLst>
      <p:ext uri="{BB962C8B-B14F-4D97-AF65-F5344CB8AC3E}">
        <p14:creationId xmlns:p14="http://schemas.microsoft.com/office/powerpoint/2010/main" val="4023425780"/>
      </p:ext>
    </p:extLst>
  </p:cSld>
  <p:clrMapOvr>
    <a:masterClrMapping/>
  </p:clrMapOvr>
</p:notes>
</file>

<file path=ppt/notesSlides/notesSlide4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2399</a:t>
            </a:fld>
            <a:endParaRPr lang="en-US"/>
          </a:p>
        </p:txBody>
      </p:sp>
    </p:spTree>
    <p:extLst>
      <p:ext uri="{BB962C8B-B14F-4D97-AF65-F5344CB8AC3E}">
        <p14:creationId xmlns:p14="http://schemas.microsoft.com/office/powerpoint/2010/main" val="1817100579"/>
      </p:ext>
    </p:extLst>
  </p:cSld>
  <p:clrMapOvr>
    <a:masterClrMapping/>
  </p:clrMapOvr>
</p:notes>
</file>

<file path=ppt/notesSlides/notesSlide4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2400</a:t>
            </a:fld>
            <a:endParaRPr lang="en-US"/>
          </a:p>
        </p:txBody>
      </p:sp>
    </p:spTree>
    <p:extLst>
      <p:ext uri="{BB962C8B-B14F-4D97-AF65-F5344CB8AC3E}">
        <p14:creationId xmlns:p14="http://schemas.microsoft.com/office/powerpoint/2010/main" val="1875907410"/>
      </p:ext>
    </p:extLst>
  </p:cSld>
  <p:clrMapOvr>
    <a:masterClrMapping/>
  </p:clrMapOvr>
</p:notes>
</file>

<file path=ppt/notesSlides/notesSlide4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2401</a:t>
            </a:fld>
            <a:endParaRPr lang="en-US"/>
          </a:p>
        </p:txBody>
      </p:sp>
    </p:spTree>
    <p:extLst>
      <p:ext uri="{BB962C8B-B14F-4D97-AF65-F5344CB8AC3E}">
        <p14:creationId xmlns:p14="http://schemas.microsoft.com/office/powerpoint/2010/main" val="270925096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180</a:t>
            </a:fld>
            <a:endParaRPr lang="en-US"/>
          </a:p>
        </p:txBody>
      </p:sp>
    </p:spTree>
    <p:extLst>
      <p:ext uri="{BB962C8B-B14F-4D97-AF65-F5344CB8AC3E}">
        <p14:creationId xmlns:p14="http://schemas.microsoft.com/office/powerpoint/2010/main" val="1252112519"/>
      </p:ext>
    </p:extLst>
  </p:cSld>
  <p:clrMapOvr>
    <a:masterClrMapping/>
  </p:clrMapOvr>
</p:notes>
</file>

<file path=ppt/notesSlides/notesSlide4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2402</a:t>
            </a:fld>
            <a:endParaRPr lang="en-US"/>
          </a:p>
        </p:txBody>
      </p:sp>
    </p:spTree>
    <p:extLst>
      <p:ext uri="{BB962C8B-B14F-4D97-AF65-F5344CB8AC3E}">
        <p14:creationId xmlns:p14="http://schemas.microsoft.com/office/powerpoint/2010/main" val="2987976598"/>
      </p:ext>
    </p:extLst>
  </p:cSld>
  <p:clrMapOvr>
    <a:masterClrMapping/>
  </p:clrMapOvr>
</p:notes>
</file>

<file path=ppt/notesSlides/notesSlide4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2403</a:t>
            </a:fld>
            <a:endParaRPr lang="en-US"/>
          </a:p>
        </p:txBody>
      </p:sp>
    </p:spTree>
    <p:extLst>
      <p:ext uri="{BB962C8B-B14F-4D97-AF65-F5344CB8AC3E}">
        <p14:creationId xmlns:p14="http://schemas.microsoft.com/office/powerpoint/2010/main" val="2604899889"/>
      </p:ext>
    </p:extLst>
  </p:cSld>
  <p:clrMapOvr>
    <a:masterClrMapping/>
  </p:clrMapOvr>
</p:notes>
</file>

<file path=ppt/notesSlides/notesSlide4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2404</a:t>
            </a:fld>
            <a:endParaRPr lang="en-US"/>
          </a:p>
        </p:txBody>
      </p:sp>
    </p:spTree>
    <p:extLst>
      <p:ext uri="{BB962C8B-B14F-4D97-AF65-F5344CB8AC3E}">
        <p14:creationId xmlns:p14="http://schemas.microsoft.com/office/powerpoint/2010/main" val="2088712749"/>
      </p:ext>
    </p:extLst>
  </p:cSld>
  <p:clrMapOvr>
    <a:masterClrMapping/>
  </p:clrMapOvr>
</p:notes>
</file>

<file path=ppt/notesSlides/notesSlide4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2405</a:t>
            </a:fld>
            <a:endParaRPr lang="en-US"/>
          </a:p>
        </p:txBody>
      </p:sp>
    </p:spTree>
    <p:extLst>
      <p:ext uri="{BB962C8B-B14F-4D97-AF65-F5344CB8AC3E}">
        <p14:creationId xmlns:p14="http://schemas.microsoft.com/office/powerpoint/2010/main" val="1091507099"/>
      </p:ext>
    </p:extLst>
  </p:cSld>
  <p:clrMapOvr>
    <a:masterClrMapping/>
  </p:clrMapOvr>
</p:notes>
</file>

<file path=ppt/notesSlides/notesSlide4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2406</a:t>
            </a:fld>
            <a:endParaRPr lang="en-US"/>
          </a:p>
        </p:txBody>
      </p:sp>
    </p:spTree>
    <p:extLst>
      <p:ext uri="{BB962C8B-B14F-4D97-AF65-F5344CB8AC3E}">
        <p14:creationId xmlns:p14="http://schemas.microsoft.com/office/powerpoint/2010/main" val="3288661260"/>
      </p:ext>
    </p:extLst>
  </p:cSld>
  <p:clrMapOvr>
    <a:masterClrMapping/>
  </p:clrMapOvr>
</p:notes>
</file>

<file path=ppt/notesSlides/notesSlide4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2407</a:t>
            </a:fld>
            <a:endParaRPr lang="en-US"/>
          </a:p>
        </p:txBody>
      </p:sp>
    </p:spTree>
    <p:extLst>
      <p:ext uri="{BB962C8B-B14F-4D97-AF65-F5344CB8AC3E}">
        <p14:creationId xmlns:p14="http://schemas.microsoft.com/office/powerpoint/2010/main" val="2598307114"/>
      </p:ext>
    </p:extLst>
  </p:cSld>
  <p:clrMapOvr>
    <a:masterClrMapping/>
  </p:clrMapOvr>
</p:notes>
</file>

<file path=ppt/notesSlides/notesSlide4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2431</a:t>
            </a:fld>
            <a:endParaRPr lang="en-US"/>
          </a:p>
        </p:txBody>
      </p:sp>
    </p:spTree>
    <p:extLst>
      <p:ext uri="{BB962C8B-B14F-4D97-AF65-F5344CB8AC3E}">
        <p14:creationId xmlns:p14="http://schemas.microsoft.com/office/powerpoint/2010/main" val="2454016321"/>
      </p:ext>
    </p:extLst>
  </p:cSld>
  <p:clrMapOvr>
    <a:masterClrMapping/>
  </p:clrMapOvr>
</p:notes>
</file>

<file path=ppt/notesSlides/notesSlide4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2432</a:t>
            </a:fld>
            <a:endParaRPr lang="en-US"/>
          </a:p>
        </p:txBody>
      </p:sp>
    </p:spTree>
    <p:extLst>
      <p:ext uri="{BB962C8B-B14F-4D97-AF65-F5344CB8AC3E}">
        <p14:creationId xmlns:p14="http://schemas.microsoft.com/office/powerpoint/2010/main" val="2839419874"/>
      </p:ext>
    </p:extLst>
  </p:cSld>
  <p:clrMapOvr>
    <a:masterClrMapping/>
  </p:clrMapOvr>
</p:notes>
</file>

<file path=ppt/notesSlides/notesSlide4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2433</a:t>
            </a:fld>
            <a:endParaRPr lang="en-US"/>
          </a:p>
        </p:txBody>
      </p:sp>
    </p:spTree>
    <p:extLst>
      <p:ext uri="{BB962C8B-B14F-4D97-AF65-F5344CB8AC3E}">
        <p14:creationId xmlns:p14="http://schemas.microsoft.com/office/powerpoint/2010/main" val="879772943"/>
      </p:ext>
    </p:extLst>
  </p:cSld>
  <p:clrMapOvr>
    <a:masterClrMapping/>
  </p:clrMapOvr>
</p:notes>
</file>

<file path=ppt/notesSlides/notesSlide4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2434</a:t>
            </a:fld>
            <a:endParaRPr lang="en-US"/>
          </a:p>
        </p:txBody>
      </p:sp>
    </p:spTree>
    <p:extLst>
      <p:ext uri="{BB962C8B-B14F-4D97-AF65-F5344CB8AC3E}">
        <p14:creationId xmlns:p14="http://schemas.microsoft.com/office/powerpoint/2010/main" val="3125578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182</a:t>
            </a:fld>
            <a:endParaRPr lang="en-US"/>
          </a:p>
        </p:txBody>
      </p:sp>
    </p:spTree>
    <p:extLst>
      <p:ext uri="{BB962C8B-B14F-4D97-AF65-F5344CB8AC3E}">
        <p14:creationId xmlns:p14="http://schemas.microsoft.com/office/powerpoint/2010/main" val="4166179927"/>
      </p:ext>
    </p:extLst>
  </p:cSld>
  <p:clrMapOvr>
    <a:masterClrMapping/>
  </p:clrMapOvr>
</p:notes>
</file>

<file path=ppt/notesSlides/notesSlide4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2435</a:t>
            </a:fld>
            <a:endParaRPr lang="en-US"/>
          </a:p>
        </p:txBody>
      </p:sp>
    </p:spTree>
    <p:extLst>
      <p:ext uri="{BB962C8B-B14F-4D97-AF65-F5344CB8AC3E}">
        <p14:creationId xmlns:p14="http://schemas.microsoft.com/office/powerpoint/2010/main" val="965018330"/>
      </p:ext>
    </p:extLst>
  </p:cSld>
  <p:clrMapOvr>
    <a:masterClrMapping/>
  </p:clrMapOvr>
</p:notes>
</file>

<file path=ppt/notesSlides/notesSlide4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2437</a:t>
            </a:fld>
            <a:endParaRPr lang="en-US"/>
          </a:p>
        </p:txBody>
      </p:sp>
    </p:spTree>
    <p:extLst>
      <p:ext uri="{BB962C8B-B14F-4D97-AF65-F5344CB8AC3E}">
        <p14:creationId xmlns:p14="http://schemas.microsoft.com/office/powerpoint/2010/main" val="4246313264"/>
      </p:ext>
    </p:extLst>
  </p:cSld>
  <p:clrMapOvr>
    <a:masterClrMapping/>
  </p:clrMapOvr>
</p:notes>
</file>

<file path=ppt/notesSlides/notesSlide4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2438</a:t>
            </a:fld>
            <a:endParaRPr lang="en-US"/>
          </a:p>
        </p:txBody>
      </p:sp>
    </p:spTree>
    <p:extLst>
      <p:ext uri="{BB962C8B-B14F-4D97-AF65-F5344CB8AC3E}">
        <p14:creationId xmlns:p14="http://schemas.microsoft.com/office/powerpoint/2010/main" val="1456847947"/>
      </p:ext>
    </p:extLst>
  </p:cSld>
  <p:clrMapOvr>
    <a:masterClrMapping/>
  </p:clrMapOvr>
</p:notes>
</file>

<file path=ppt/notesSlides/notesSlide4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2439</a:t>
            </a:fld>
            <a:endParaRPr lang="en-US"/>
          </a:p>
        </p:txBody>
      </p:sp>
    </p:spTree>
    <p:extLst>
      <p:ext uri="{BB962C8B-B14F-4D97-AF65-F5344CB8AC3E}">
        <p14:creationId xmlns:p14="http://schemas.microsoft.com/office/powerpoint/2010/main" val="1981935423"/>
      </p:ext>
    </p:extLst>
  </p:cSld>
  <p:clrMapOvr>
    <a:masterClrMapping/>
  </p:clrMapOvr>
</p:notes>
</file>

<file path=ppt/notesSlides/notesSlide4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2440</a:t>
            </a:fld>
            <a:endParaRPr lang="en-US"/>
          </a:p>
        </p:txBody>
      </p:sp>
    </p:spTree>
    <p:extLst>
      <p:ext uri="{BB962C8B-B14F-4D97-AF65-F5344CB8AC3E}">
        <p14:creationId xmlns:p14="http://schemas.microsoft.com/office/powerpoint/2010/main" val="3030523309"/>
      </p:ext>
    </p:extLst>
  </p:cSld>
  <p:clrMapOvr>
    <a:masterClrMapping/>
  </p:clrMapOvr>
</p:notes>
</file>

<file path=ppt/notesSlides/notesSlide4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2441</a:t>
            </a:fld>
            <a:endParaRPr lang="en-US"/>
          </a:p>
        </p:txBody>
      </p:sp>
    </p:spTree>
    <p:extLst>
      <p:ext uri="{BB962C8B-B14F-4D97-AF65-F5344CB8AC3E}">
        <p14:creationId xmlns:p14="http://schemas.microsoft.com/office/powerpoint/2010/main" val="3648673266"/>
      </p:ext>
    </p:extLst>
  </p:cSld>
  <p:clrMapOvr>
    <a:masterClrMapping/>
  </p:clrMapOvr>
</p:notes>
</file>

<file path=ppt/notesSlides/notesSlide4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2443</a:t>
            </a:fld>
            <a:endParaRPr lang="en-US"/>
          </a:p>
        </p:txBody>
      </p:sp>
    </p:spTree>
    <p:extLst>
      <p:ext uri="{BB962C8B-B14F-4D97-AF65-F5344CB8AC3E}">
        <p14:creationId xmlns:p14="http://schemas.microsoft.com/office/powerpoint/2010/main" val="2581662489"/>
      </p:ext>
    </p:extLst>
  </p:cSld>
  <p:clrMapOvr>
    <a:masterClrMapping/>
  </p:clrMapOvr>
</p:notes>
</file>

<file path=ppt/notesSlides/notesSlide4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2446</a:t>
            </a:fld>
            <a:endParaRPr lang="en-US"/>
          </a:p>
        </p:txBody>
      </p:sp>
    </p:spTree>
    <p:extLst>
      <p:ext uri="{BB962C8B-B14F-4D97-AF65-F5344CB8AC3E}">
        <p14:creationId xmlns:p14="http://schemas.microsoft.com/office/powerpoint/2010/main" val="3921319531"/>
      </p:ext>
    </p:extLst>
  </p:cSld>
  <p:clrMapOvr>
    <a:masterClrMapping/>
  </p:clrMapOvr>
</p:notes>
</file>

<file path=ppt/notesSlides/notesSlide4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2447</a:t>
            </a:fld>
            <a:endParaRPr lang="en-US"/>
          </a:p>
        </p:txBody>
      </p:sp>
    </p:spTree>
    <p:extLst>
      <p:ext uri="{BB962C8B-B14F-4D97-AF65-F5344CB8AC3E}">
        <p14:creationId xmlns:p14="http://schemas.microsoft.com/office/powerpoint/2010/main" val="349055995"/>
      </p:ext>
    </p:extLst>
  </p:cSld>
  <p:clrMapOvr>
    <a:masterClrMapping/>
  </p:clrMapOvr>
</p:notes>
</file>

<file path=ppt/notesSlides/notesSlide4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2458</a:t>
            </a:fld>
            <a:endParaRPr lang="en-US"/>
          </a:p>
        </p:txBody>
      </p:sp>
    </p:spTree>
    <p:extLst>
      <p:ext uri="{BB962C8B-B14F-4D97-AF65-F5344CB8AC3E}">
        <p14:creationId xmlns:p14="http://schemas.microsoft.com/office/powerpoint/2010/main" val="2579859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B8EBB2-C731-6EFA-C16E-DEDD2A5371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5031CE-C7C8-6A59-CE21-D9244D18217D}"/>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54CF990D-56F9-E616-773E-D898FC35E9C0}"/>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2BDA9839-944C-1873-44BB-C70B70153FF2}"/>
              </a:ext>
            </a:extLst>
          </p:cNvPr>
          <p:cNvSpPr>
            <a:spLocks noGrp="1"/>
          </p:cNvSpPr>
          <p:nvPr>
            <p:ph type="sldNum" sz="quarter" idx="10"/>
          </p:nvPr>
        </p:nvSpPr>
        <p:spPr/>
        <p:txBody>
          <a:bodyPr/>
          <a:lstStyle/>
          <a:p>
            <a:fld id="{FE9B4D02-34BE-4821-B7BE-65F126276FBD}" type="slidenum">
              <a:rPr lang="en-US" smtClean="0"/>
              <a:pPr/>
              <a:t>35</a:t>
            </a:fld>
            <a:endParaRPr lang="en-US"/>
          </a:p>
        </p:txBody>
      </p:sp>
    </p:spTree>
    <p:extLst>
      <p:ext uri="{BB962C8B-B14F-4D97-AF65-F5344CB8AC3E}">
        <p14:creationId xmlns:p14="http://schemas.microsoft.com/office/powerpoint/2010/main" val="209478804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183</a:t>
            </a:fld>
            <a:endParaRPr lang="en-US"/>
          </a:p>
        </p:txBody>
      </p:sp>
    </p:spTree>
    <p:extLst>
      <p:ext uri="{BB962C8B-B14F-4D97-AF65-F5344CB8AC3E}">
        <p14:creationId xmlns:p14="http://schemas.microsoft.com/office/powerpoint/2010/main" val="2470807453"/>
      </p:ext>
    </p:extLst>
  </p:cSld>
  <p:clrMapOvr>
    <a:masterClrMapping/>
  </p:clrMapOvr>
</p:notes>
</file>

<file path=ppt/notesSlides/notesSlide5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2459</a:t>
            </a:fld>
            <a:endParaRPr lang="en-US"/>
          </a:p>
        </p:txBody>
      </p:sp>
    </p:spTree>
    <p:extLst>
      <p:ext uri="{BB962C8B-B14F-4D97-AF65-F5344CB8AC3E}">
        <p14:creationId xmlns:p14="http://schemas.microsoft.com/office/powerpoint/2010/main" val="2934115545"/>
      </p:ext>
    </p:extLst>
  </p:cSld>
  <p:clrMapOvr>
    <a:masterClrMapping/>
  </p:clrMapOvr>
</p:notes>
</file>

<file path=ppt/notesSlides/notesSlide5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2460</a:t>
            </a:fld>
            <a:endParaRPr lang="en-US"/>
          </a:p>
        </p:txBody>
      </p:sp>
    </p:spTree>
    <p:extLst>
      <p:ext uri="{BB962C8B-B14F-4D97-AF65-F5344CB8AC3E}">
        <p14:creationId xmlns:p14="http://schemas.microsoft.com/office/powerpoint/2010/main" val="799748880"/>
      </p:ext>
    </p:extLst>
  </p:cSld>
  <p:clrMapOvr>
    <a:masterClrMapping/>
  </p:clrMapOvr>
</p:notes>
</file>

<file path=ppt/notesSlides/notesSlide5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2461</a:t>
            </a:fld>
            <a:endParaRPr lang="en-US"/>
          </a:p>
        </p:txBody>
      </p:sp>
    </p:spTree>
    <p:extLst>
      <p:ext uri="{BB962C8B-B14F-4D97-AF65-F5344CB8AC3E}">
        <p14:creationId xmlns:p14="http://schemas.microsoft.com/office/powerpoint/2010/main" val="2065270984"/>
      </p:ext>
    </p:extLst>
  </p:cSld>
  <p:clrMapOvr>
    <a:masterClrMapping/>
  </p:clrMapOvr>
</p:notes>
</file>

<file path=ppt/notesSlides/notesSlide5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2462</a:t>
            </a:fld>
            <a:endParaRPr lang="en-US"/>
          </a:p>
        </p:txBody>
      </p:sp>
    </p:spTree>
    <p:extLst>
      <p:ext uri="{BB962C8B-B14F-4D97-AF65-F5344CB8AC3E}">
        <p14:creationId xmlns:p14="http://schemas.microsoft.com/office/powerpoint/2010/main" val="748789353"/>
      </p:ext>
    </p:extLst>
  </p:cSld>
  <p:clrMapOvr>
    <a:masterClrMapping/>
  </p:clrMapOvr>
</p:notes>
</file>

<file path=ppt/notesSlides/notesSlide5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2463</a:t>
            </a:fld>
            <a:endParaRPr lang="en-US"/>
          </a:p>
        </p:txBody>
      </p:sp>
    </p:spTree>
    <p:extLst>
      <p:ext uri="{BB962C8B-B14F-4D97-AF65-F5344CB8AC3E}">
        <p14:creationId xmlns:p14="http://schemas.microsoft.com/office/powerpoint/2010/main" val="1590661455"/>
      </p:ext>
    </p:extLst>
  </p:cSld>
  <p:clrMapOvr>
    <a:masterClrMapping/>
  </p:clrMapOvr>
</p:notes>
</file>

<file path=ppt/notesSlides/notesSlide5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2464</a:t>
            </a:fld>
            <a:endParaRPr lang="en-US"/>
          </a:p>
        </p:txBody>
      </p:sp>
    </p:spTree>
    <p:extLst>
      <p:ext uri="{BB962C8B-B14F-4D97-AF65-F5344CB8AC3E}">
        <p14:creationId xmlns:p14="http://schemas.microsoft.com/office/powerpoint/2010/main" val="2391204964"/>
      </p:ext>
    </p:extLst>
  </p:cSld>
  <p:clrMapOvr>
    <a:masterClrMapping/>
  </p:clrMapOvr>
</p:notes>
</file>

<file path=ppt/notesSlides/notesSlide5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2465</a:t>
            </a:fld>
            <a:endParaRPr lang="en-US"/>
          </a:p>
        </p:txBody>
      </p:sp>
    </p:spTree>
    <p:extLst>
      <p:ext uri="{BB962C8B-B14F-4D97-AF65-F5344CB8AC3E}">
        <p14:creationId xmlns:p14="http://schemas.microsoft.com/office/powerpoint/2010/main" val="1570598248"/>
      </p:ext>
    </p:extLst>
  </p:cSld>
  <p:clrMapOvr>
    <a:masterClrMapping/>
  </p:clrMapOvr>
</p:notes>
</file>

<file path=ppt/notesSlides/notesSlide5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2467</a:t>
            </a:fld>
            <a:endParaRPr lang="en-US"/>
          </a:p>
        </p:txBody>
      </p:sp>
    </p:spTree>
    <p:extLst>
      <p:ext uri="{BB962C8B-B14F-4D97-AF65-F5344CB8AC3E}">
        <p14:creationId xmlns:p14="http://schemas.microsoft.com/office/powerpoint/2010/main" val="1247710244"/>
      </p:ext>
    </p:extLst>
  </p:cSld>
  <p:clrMapOvr>
    <a:masterClrMapping/>
  </p:clrMapOvr>
</p:notes>
</file>

<file path=ppt/notesSlides/notesSlide5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2468</a:t>
            </a:fld>
            <a:endParaRPr lang="en-US"/>
          </a:p>
        </p:txBody>
      </p:sp>
    </p:spTree>
    <p:extLst>
      <p:ext uri="{BB962C8B-B14F-4D97-AF65-F5344CB8AC3E}">
        <p14:creationId xmlns:p14="http://schemas.microsoft.com/office/powerpoint/2010/main" val="484574316"/>
      </p:ext>
    </p:extLst>
  </p:cSld>
  <p:clrMapOvr>
    <a:masterClrMapping/>
  </p:clrMapOvr>
</p:notes>
</file>

<file path=ppt/notesSlides/notesSlide5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2469</a:t>
            </a:fld>
            <a:endParaRPr lang="en-US"/>
          </a:p>
        </p:txBody>
      </p:sp>
    </p:spTree>
    <p:extLst>
      <p:ext uri="{BB962C8B-B14F-4D97-AF65-F5344CB8AC3E}">
        <p14:creationId xmlns:p14="http://schemas.microsoft.com/office/powerpoint/2010/main" val="220445692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184</a:t>
            </a:fld>
            <a:endParaRPr lang="en-US"/>
          </a:p>
        </p:txBody>
      </p:sp>
    </p:spTree>
    <p:extLst>
      <p:ext uri="{BB962C8B-B14F-4D97-AF65-F5344CB8AC3E}">
        <p14:creationId xmlns:p14="http://schemas.microsoft.com/office/powerpoint/2010/main" val="2302063393"/>
      </p:ext>
    </p:extLst>
  </p:cSld>
  <p:clrMapOvr>
    <a:masterClrMapping/>
  </p:clrMapOvr>
</p:notes>
</file>

<file path=ppt/notesSlides/notesSlide5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2470</a:t>
            </a:fld>
            <a:endParaRPr lang="en-US"/>
          </a:p>
        </p:txBody>
      </p:sp>
    </p:spTree>
    <p:extLst>
      <p:ext uri="{BB962C8B-B14F-4D97-AF65-F5344CB8AC3E}">
        <p14:creationId xmlns:p14="http://schemas.microsoft.com/office/powerpoint/2010/main" val="166746925"/>
      </p:ext>
    </p:extLst>
  </p:cSld>
  <p:clrMapOvr>
    <a:masterClrMapping/>
  </p:clrMapOvr>
</p:notes>
</file>

<file path=ppt/notesSlides/notesSlide5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2471</a:t>
            </a:fld>
            <a:endParaRPr lang="en-US"/>
          </a:p>
        </p:txBody>
      </p:sp>
    </p:spTree>
    <p:extLst>
      <p:ext uri="{BB962C8B-B14F-4D97-AF65-F5344CB8AC3E}">
        <p14:creationId xmlns:p14="http://schemas.microsoft.com/office/powerpoint/2010/main" val="1203255565"/>
      </p:ext>
    </p:extLst>
  </p:cSld>
  <p:clrMapOvr>
    <a:masterClrMapping/>
  </p:clrMapOvr>
</p:notes>
</file>

<file path=ppt/notesSlides/notesSlide5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2472</a:t>
            </a:fld>
            <a:endParaRPr lang="en-US"/>
          </a:p>
        </p:txBody>
      </p:sp>
    </p:spTree>
    <p:extLst>
      <p:ext uri="{BB962C8B-B14F-4D97-AF65-F5344CB8AC3E}">
        <p14:creationId xmlns:p14="http://schemas.microsoft.com/office/powerpoint/2010/main" val="3057615983"/>
      </p:ext>
    </p:extLst>
  </p:cSld>
  <p:clrMapOvr>
    <a:masterClrMapping/>
  </p:clrMapOvr>
</p:notes>
</file>

<file path=ppt/notesSlides/notesSlide5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2473</a:t>
            </a:fld>
            <a:endParaRPr lang="en-US"/>
          </a:p>
        </p:txBody>
      </p:sp>
    </p:spTree>
    <p:extLst>
      <p:ext uri="{BB962C8B-B14F-4D97-AF65-F5344CB8AC3E}">
        <p14:creationId xmlns:p14="http://schemas.microsoft.com/office/powerpoint/2010/main" val="4047992761"/>
      </p:ext>
    </p:extLst>
  </p:cSld>
  <p:clrMapOvr>
    <a:masterClrMapping/>
  </p:clrMapOvr>
</p:notes>
</file>

<file path=ppt/notesSlides/notesSlide5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2474</a:t>
            </a:fld>
            <a:endParaRPr lang="en-US"/>
          </a:p>
        </p:txBody>
      </p:sp>
    </p:spTree>
    <p:extLst>
      <p:ext uri="{BB962C8B-B14F-4D97-AF65-F5344CB8AC3E}">
        <p14:creationId xmlns:p14="http://schemas.microsoft.com/office/powerpoint/2010/main" val="4054558726"/>
      </p:ext>
    </p:extLst>
  </p:cSld>
  <p:clrMapOvr>
    <a:masterClrMapping/>
  </p:clrMapOvr>
</p:notes>
</file>

<file path=ppt/notesSlides/notesSlide5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2512</a:t>
            </a:fld>
            <a:endParaRPr lang="en-US"/>
          </a:p>
        </p:txBody>
      </p:sp>
    </p:spTree>
    <p:extLst>
      <p:ext uri="{BB962C8B-B14F-4D97-AF65-F5344CB8AC3E}">
        <p14:creationId xmlns:p14="http://schemas.microsoft.com/office/powerpoint/2010/main" val="4136256381"/>
      </p:ext>
    </p:extLst>
  </p:cSld>
  <p:clrMapOvr>
    <a:masterClrMapping/>
  </p:clrMapOvr>
</p:notes>
</file>

<file path=ppt/notesSlides/notesSlide5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2513</a:t>
            </a:fld>
            <a:endParaRPr lang="en-US"/>
          </a:p>
        </p:txBody>
      </p:sp>
    </p:spTree>
    <p:extLst>
      <p:ext uri="{BB962C8B-B14F-4D97-AF65-F5344CB8AC3E}">
        <p14:creationId xmlns:p14="http://schemas.microsoft.com/office/powerpoint/2010/main" val="3933938289"/>
      </p:ext>
    </p:extLst>
  </p:cSld>
  <p:clrMapOvr>
    <a:masterClrMapping/>
  </p:clrMapOvr>
</p:notes>
</file>

<file path=ppt/notesSlides/notesSlide5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2514</a:t>
            </a:fld>
            <a:endParaRPr lang="en-US"/>
          </a:p>
        </p:txBody>
      </p:sp>
    </p:spTree>
    <p:extLst>
      <p:ext uri="{BB962C8B-B14F-4D97-AF65-F5344CB8AC3E}">
        <p14:creationId xmlns:p14="http://schemas.microsoft.com/office/powerpoint/2010/main" val="3888972906"/>
      </p:ext>
    </p:extLst>
  </p:cSld>
  <p:clrMapOvr>
    <a:masterClrMapping/>
  </p:clrMapOvr>
</p:notes>
</file>

<file path=ppt/notesSlides/notesSlide5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2515</a:t>
            </a:fld>
            <a:endParaRPr lang="en-US"/>
          </a:p>
        </p:txBody>
      </p:sp>
    </p:spTree>
    <p:extLst>
      <p:ext uri="{BB962C8B-B14F-4D97-AF65-F5344CB8AC3E}">
        <p14:creationId xmlns:p14="http://schemas.microsoft.com/office/powerpoint/2010/main" val="1274575685"/>
      </p:ext>
    </p:extLst>
  </p:cSld>
  <p:clrMapOvr>
    <a:masterClrMapping/>
  </p:clrMapOvr>
</p:notes>
</file>

<file path=ppt/notesSlides/notesSlide5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2516</a:t>
            </a:fld>
            <a:endParaRPr lang="en-US"/>
          </a:p>
        </p:txBody>
      </p:sp>
    </p:spTree>
    <p:extLst>
      <p:ext uri="{BB962C8B-B14F-4D97-AF65-F5344CB8AC3E}">
        <p14:creationId xmlns:p14="http://schemas.microsoft.com/office/powerpoint/2010/main" val="59086676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185</a:t>
            </a:fld>
            <a:endParaRPr lang="en-US"/>
          </a:p>
        </p:txBody>
      </p:sp>
    </p:spTree>
    <p:extLst>
      <p:ext uri="{BB962C8B-B14F-4D97-AF65-F5344CB8AC3E}">
        <p14:creationId xmlns:p14="http://schemas.microsoft.com/office/powerpoint/2010/main" val="1354048484"/>
      </p:ext>
    </p:extLst>
  </p:cSld>
  <p:clrMapOvr>
    <a:masterClrMapping/>
  </p:clrMapOvr>
</p:notes>
</file>

<file path=ppt/notesSlides/notesSlide5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2517</a:t>
            </a:fld>
            <a:endParaRPr lang="en-US"/>
          </a:p>
        </p:txBody>
      </p:sp>
    </p:spTree>
    <p:extLst>
      <p:ext uri="{BB962C8B-B14F-4D97-AF65-F5344CB8AC3E}">
        <p14:creationId xmlns:p14="http://schemas.microsoft.com/office/powerpoint/2010/main" val="1082990887"/>
      </p:ext>
    </p:extLst>
  </p:cSld>
  <p:clrMapOvr>
    <a:masterClrMapping/>
  </p:clrMapOvr>
</p:notes>
</file>

<file path=ppt/notesSlides/notesSlide5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2519</a:t>
            </a:fld>
            <a:endParaRPr lang="en-US"/>
          </a:p>
        </p:txBody>
      </p:sp>
    </p:spTree>
    <p:extLst>
      <p:ext uri="{BB962C8B-B14F-4D97-AF65-F5344CB8AC3E}">
        <p14:creationId xmlns:p14="http://schemas.microsoft.com/office/powerpoint/2010/main" val="464628254"/>
      </p:ext>
    </p:extLst>
  </p:cSld>
  <p:clrMapOvr>
    <a:masterClrMapping/>
  </p:clrMapOvr>
</p:notes>
</file>

<file path=ppt/notesSlides/notesSlide5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2520</a:t>
            </a:fld>
            <a:endParaRPr lang="en-US"/>
          </a:p>
        </p:txBody>
      </p:sp>
    </p:spTree>
    <p:extLst>
      <p:ext uri="{BB962C8B-B14F-4D97-AF65-F5344CB8AC3E}">
        <p14:creationId xmlns:p14="http://schemas.microsoft.com/office/powerpoint/2010/main" val="1186637443"/>
      </p:ext>
    </p:extLst>
  </p:cSld>
  <p:clrMapOvr>
    <a:masterClrMapping/>
  </p:clrMapOvr>
</p:notes>
</file>

<file path=ppt/notesSlides/notesSlide5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2521</a:t>
            </a:fld>
            <a:endParaRPr lang="en-US"/>
          </a:p>
        </p:txBody>
      </p:sp>
    </p:spTree>
    <p:extLst>
      <p:ext uri="{BB962C8B-B14F-4D97-AF65-F5344CB8AC3E}">
        <p14:creationId xmlns:p14="http://schemas.microsoft.com/office/powerpoint/2010/main" val="2537759570"/>
      </p:ext>
    </p:extLst>
  </p:cSld>
  <p:clrMapOvr>
    <a:masterClrMapping/>
  </p:clrMapOvr>
</p:notes>
</file>

<file path=ppt/notesSlides/notesSlide5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2522</a:t>
            </a:fld>
            <a:endParaRPr lang="en-US"/>
          </a:p>
        </p:txBody>
      </p:sp>
    </p:spTree>
    <p:extLst>
      <p:ext uri="{BB962C8B-B14F-4D97-AF65-F5344CB8AC3E}">
        <p14:creationId xmlns:p14="http://schemas.microsoft.com/office/powerpoint/2010/main" val="2583092940"/>
      </p:ext>
    </p:extLst>
  </p:cSld>
  <p:clrMapOvr>
    <a:masterClrMapping/>
  </p:clrMapOvr>
</p:notes>
</file>

<file path=ppt/notesSlides/notesSlide5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2523</a:t>
            </a:fld>
            <a:endParaRPr lang="en-US"/>
          </a:p>
        </p:txBody>
      </p:sp>
    </p:spTree>
    <p:extLst>
      <p:ext uri="{BB962C8B-B14F-4D97-AF65-F5344CB8AC3E}">
        <p14:creationId xmlns:p14="http://schemas.microsoft.com/office/powerpoint/2010/main" val="780830394"/>
      </p:ext>
    </p:extLst>
  </p:cSld>
  <p:clrMapOvr>
    <a:masterClrMapping/>
  </p:clrMapOvr>
</p:notes>
</file>

<file path=ppt/notesSlides/notesSlide5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2524</a:t>
            </a:fld>
            <a:endParaRPr lang="en-US"/>
          </a:p>
        </p:txBody>
      </p:sp>
    </p:spTree>
    <p:extLst>
      <p:ext uri="{BB962C8B-B14F-4D97-AF65-F5344CB8AC3E}">
        <p14:creationId xmlns:p14="http://schemas.microsoft.com/office/powerpoint/2010/main" val="1485696891"/>
      </p:ext>
    </p:extLst>
  </p:cSld>
  <p:clrMapOvr>
    <a:masterClrMapping/>
  </p:clrMapOvr>
</p:notes>
</file>

<file path=ppt/notesSlides/notesSlide5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2525</a:t>
            </a:fld>
            <a:endParaRPr lang="en-US"/>
          </a:p>
        </p:txBody>
      </p:sp>
    </p:spTree>
    <p:extLst>
      <p:ext uri="{BB962C8B-B14F-4D97-AF65-F5344CB8AC3E}">
        <p14:creationId xmlns:p14="http://schemas.microsoft.com/office/powerpoint/2010/main" val="2409942296"/>
      </p:ext>
    </p:extLst>
  </p:cSld>
  <p:clrMapOvr>
    <a:masterClrMapping/>
  </p:clrMapOvr>
</p:notes>
</file>

<file path=ppt/notesSlides/notesSlide5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2526</a:t>
            </a:fld>
            <a:endParaRPr lang="en-US"/>
          </a:p>
        </p:txBody>
      </p:sp>
    </p:spTree>
    <p:extLst>
      <p:ext uri="{BB962C8B-B14F-4D97-AF65-F5344CB8AC3E}">
        <p14:creationId xmlns:p14="http://schemas.microsoft.com/office/powerpoint/2010/main" val="2133520046"/>
      </p:ext>
    </p:extLst>
  </p:cSld>
  <p:clrMapOvr>
    <a:masterClrMapping/>
  </p:clrMapOvr>
</p:notes>
</file>

<file path=ppt/notesSlides/notesSlide5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2527</a:t>
            </a:fld>
            <a:endParaRPr lang="en-US"/>
          </a:p>
        </p:txBody>
      </p:sp>
    </p:spTree>
    <p:extLst>
      <p:ext uri="{BB962C8B-B14F-4D97-AF65-F5344CB8AC3E}">
        <p14:creationId xmlns:p14="http://schemas.microsoft.com/office/powerpoint/2010/main" val="255733336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186</a:t>
            </a:fld>
            <a:endParaRPr lang="en-US"/>
          </a:p>
        </p:txBody>
      </p:sp>
    </p:spTree>
    <p:extLst>
      <p:ext uri="{BB962C8B-B14F-4D97-AF65-F5344CB8AC3E}">
        <p14:creationId xmlns:p14="http://schemas.microsoft.com/office/powerpoint/2010/main" val="271237343"/>
      </p:ext>
    </p:extLst>
  </p:cSld>
  <p:clrMapOvr>
    <a:masterClrMapping/>
  </p:clrMapOvr>
</p:notes>
</file>

<file path=ppt/notesSlides/notesSlide5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2528</a:t>
            </a:fld>
            <a:endParaRPr lang="en-US"/>
          </a:p>
        </p:txBody>
      </p:sp>
    </p:spTree>
    <p:extLst>
      <p:ext uri="{BB962C8B-B14F-4D97-AF65-F5344CB8AC3E}">
        <p14:creationId xmlns:p14="http://schemas.microsoft.com/office/powerpoint/2010/main" val="4249334841"/>
      </p:ext>
    </p:extLst>
  </p:cSld>
  <p:clrMapOvr>
    <a:masterClrMapping/>
  </p:clrMapOvr>
</p:notes>
</file>

<file path=ppt/notesSlides/notesSlide5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2529</a:t>
            </a:fld>
            <a:endParaRPr lang="en-US"/>
          </a:p>
        </p:txBody>
      </p:sp>
    </p:spTree>
    <p:extLst>
      <p:ext uri="{BB962C8B-B14F-4D97-AF65-F5344CB8AC3E}">
        <p14:creationId xmlns:p14="http://schemas.microsoft.com/office/powerpoint/2010/main" val="3359570173"/>
      </p:ext>
    </p:extLst>
  </p:cSld>
  <p:clrMapOvr>
    <a:masterClrMapping/>
  </p:clrMapOvr>
</p:notes>
</file>

<file path=ppt/notesSlides/notesSlide5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2542</a:t>
            </a:fld>
            <a:endParaRPr lang="en-US"/>
          </a:p>
        </p:txBody>
      </p:sp>
    </p:spTree>
    <p:extLst>
      <p:ext uri="{BB962C8B-B14F-4D97-AF65-F5344CB8AC3E}">
        <p14:creationId xmlns:p14="http://schemas.microsoft.com/office/powerpoint/2010/main" val="4257652187"/>
      </p:ext>
    </p:extLst>
  </p:cSld>
  <p:clrMapOvr>
    <a:masterClrMapping/>
  </p:clrMapOvr>
</p:notes>
</file>

<file path=ppt/notesSlides/notesSlide5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2543</a:t>
            </a:fld>
            <a:endParaRPr lang="en-US"/>
          </a:p>
        </p:txBody>
      </p:sp>
    </p:spTree>
    <p:extLst>
      <p:ext uri="{BB962C8B-B14F-4D97-AF65-F5344CB8AC3E}">
        <p14:creationId xmlns:p14="http://schemas.microsoft.com/office/powerpoint/2010/main" val="1206917577"/>
      </p:ext>
    </p:extLst>
  </p:cSld>
  <p:clrMapOvr>
    <a:masterClrMapping/>
  </p:clrMapOvr>
</p:notes>
</file>

<file path=ppt/notesSlides/notesSlide5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2544</a:t>
            </a:fld>
            <a:endParaRPr lang="en-US"/>
          </a:p>
        </p:txBody>
      </p:sp>
    </p:spTree>
    <p:extLst>
      <p:ext uri="{BB962C8B-B14F-4D97-AF65-F5344CB8AC3E}">
        <p14:creationId xmlns:p14="http://schemas.microsoft.com/office/powerpoint/2010/main" val="3550116026"/>
      </p:ext>
    </p:extLst>
  </p:cSld>
  <p:clrMapOvr>
    <a:masterClrMapping/>
  </p:clrMapOvr>
</p:notes>
</file>

<file path=ppt/notesSlides/notesSlide5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2545</a:t>
            </a:fld>
            <a:endParaRPr lang="en-US"/>
          </a:p>
        </p:txBody>
      </p:sp>
    </p:spTree>
    <p:extLst>
      <p:ext uri="{BB962C8B-B14F-4D97-AF65-F5344CB8AC3E}">
        <p14:creationId xmlns:p14="http://schemas.microsoft.com/office/powerpoint/2010/main" val="1143404958"/>
      </p:ext>
    </p:extLst>
  </p:cSld>
  <p:clrMapOvr>
    <a:masterClrMapping/>
  </p:clrMapOvr>
</p:notes>
</file>

<file path=ppt/notesSlides/notesSlide5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2546</a:t>
            </a:fld>
            <a:endParaRPr lang="en-US"/>
          </a:p>
        </p:txBody>
      </p:sp>
    </p:spTree>
    <p:extLst>
      <p:ext uri="{BB962C8B-B14F-4D97-AF65-F5344CB8AC3E}">
        <p14:creationId xmlns:p14="http://schemas.microsoft.com/office/powerpoint/2010/main" val="1145430553"/>
      </p:ext>
    </p:extLst>
  </p:cSld>
  <p:clrMapOvr>
    <a:masterClrMapping/>
  </p:clrMapOvr>
</p:notes>
</file>

<file path=ppt/notesSlides/notesSlide5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2547</a:t>
            </a:fld>
            <a:endParaRPr lang="en-US"/>
          </a:p>
        </p:txBody>
      </p:sp>
    </p:spTree>
    <p:extLst>
      <p:ext uri="{BB962C8B-B14F-4D97-AF65-F5344CB8AC3E}">
        <p14:creationId xmlns:p14="http://schemas.microsoft.com/office/powerpoint/2010/main" val="1960779321"/>
      </p:ext>
    </p:extLst>
  </p:cSld>
  <p:clrMapOvr>
    <a:masterClrMapping/>
  </p:clrMapOvr>
</p:notes>
</file>

<file path=ppt/notesSlides/notesSlide5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2548</a:t>
            </a:fld>
            <a:endParaRPr lang="en-US"/>
          </a:p>
        </p:txBody>
      </p:sp>
    </p:spTree>
    <p:extLst>
      <p:ext uri="{BB962C8B-B14F-4D97-AF65-F5344CB8AC3E}">
        <p14:creationId xmlns:p14="http://schemas.microsoft.com/office/powerpoint/2010/main" val="308893370"/>
      </p:ext>
    </p:extLst>
  </p:cSld>
  <p:clrMapOvr>
    <a:masterClrMapping/>
  </p:clrMapOvr>
</p:notes>
</file>

<file path=ppt/notesSlides/notesSlide5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2549</a:t>
            </a:fld>
            <a:endParaRPr lang="en-US"/>
          </a:p>
        </p:txBody>
      </p:sp>
    </p:spTree>
    <p:extLst>
      <p:ext uri="{BB962C8B-B14F-4D97-AF65-F5344CB8AC3E}">
        <p14:creationId xmlns:p14="http://schemas.microsoft.com/office/powerpoint/2010/main" val="126854944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187</a:t>
            </a:fld>
            <a:endParaRPr lang="en-US"/>
          </a:p>
        </p:txBody>
      </p:sp>
    </p:spTree>
    <p:extLst>
      <p:ext uri="{BB962C8B-B14F-4D97-AF65-F5344CB8AC3E}">
        <p14:creationId xmlns:p14="http://schemas.microsoft.com/office/powerpoint/2010/main" val="3817080666"/>
      </p:ext>
    </p:extLst>
  </p:cSld>
  <p:clrMapOvr>
    <a:masterClrMapping/>
  </p:clrMapOvr>
</p:notes>
</file>

<file path=ppt/notesSlides/notesSlide5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2550</a:t>
            </a:fld>
            <a:endParaRPr lang="en-US"/>
          </a:p>
        </p:txBody>
      </p:sp>
    </p:spTree>
    <p:extLst>
      <p:ext uri="{BB962C8B-B14F-4D97-AF65-F5344CB8AC3E}">
        <p14:creationId xmlns:p14="http://schemas.microsoft.com/office/powerpoint/2010/main" val="3368854500"/>
      </p:ext>
    </p:extLst>
  </p:cSld>
  <p:clrMapOvr>
    <a:masterClrMapping/>
  </p:clrMapOvr>
</p:notes>
</file>

<file path=ppt/notesSlides/notesSlide5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2560</a:t>
            </a:fld>
            <a:endParaRPr lang="en-US"/>
          </a:p>
        </p:txBody>
      </p:sp>
    </p:spTree>
    <p:extLst>
      <p:ext uri="{BB962C8B-B14F-4D97-AF65-F5344CB8AC3E}">
        <p14:creationId xmlns:p14="http://schemas.microsoft.com/office/powerpoint/2010/main" val="4158023644"/>
      </p:ext>
    </p:extLst>
  </p:cSld>
  <p:clrMapOvr>
    <a:masterClrMapping/>
  </p:clrMapOvr>
</p:notes>
</file>

<file path=ppt/notesSlides/notesSlide5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2561</a:t>
            </a:fld>
            <a:endParaRPr lang="en-US"/>
          </a:p>
        </p:txBody>
      </p:sp>
    </p:spTree>
    <p:extLst>
      <p:ext uri="{BB962C8B-B14F-4D97-AF65-F5344CB8AC3E}">
        <p14:creationId xmlns:p14="http://schemas.microsoft.com/office/powerpoint/2010/main" val="4048023348"/>
      </p:ext>
    </p:extLst>
  </p:cSld>
  <p:clrMapOvr>
    <a:masterClrMapping/>
  </p:clrMapOvr>
</p:notes>
</file>

<file path=ppt/notesSlides/notesSlide5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2562</a:t>
            </a:fld>
            <a:endParaRPr lang="en-US"/>
          </a:p>
        </p:txBody>
      </p:sp>
    </p:spTree>
    <p:extLst>
      <p:ext uri="{BB962C8B-B14F-4D97-AF65-F5344CB8AC3E}">
        <p14:creationId xmlns:p14="http://schemas.microsoft.com/office/powerpoint/2010/main" val="724677249"/>
      </p:ext>
    </p:extLst>
  </p:cSld>
  <p:clrMapOvr>
    <a:masterClrMapping/>
  </p:clrMapOvr>
</p:notes>
</file>

<file path=ppt/notesSlides/notesSlide5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2563</a:t>
            </a:fld>
            <a:endParaRPr lang="en-US"/>
          </a:p>
        </p:txBody>
      </p:sp>
    </p:spTree>
    <p:extLst>
      <p:ext uri="{BB962C8B-B14F-4D97-AF65-F5344CB8AC3E}">
        <p14:creationId xmlns:p14="http://schemas.microsoft.com/office/powerpoint/2010/main" val="920663902"/>
      </p:ext>
    </p:extLst>
  </p:cSld>
  <p:clrMapOvr>
    <a:masterClrMapping/>
  </p:clrMapOvr>
</p:notes>
</file>

<file path=ppt/notesSlides/notesSlide5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2565</a:t>
            </a:fld>
            <a:endParaRPr lang="en-US"/>
          </a:p>
        </p:txBody>
      </p:sp>
    </p:spTree>
    <p:extLst>
      <p:ext uri="{BB962C8B-B14F-4D97-AF65-F5344CB8AC3E}">
        <p14:creationId xmlns:p14="http://schemas.microsoft.com/office/powerpoint/2010/main" val="3207300507"/>
      </p:ext>
    </p:extLst>
  </p:cSld>
  <p:clrMapOvr>
    <a:masterClrMapping/>
  </p:clrMapOvr>
</p:notes>
</file>

<file path=ppt/notesSlides/notesSlide5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2566</a:t>
            </a:fld>
            <a:endParaRPr lang="en-US"/>
          </a:p>
        </p:txBody>
      </p:sp>
    </p:spTree>
    <p:extLst>
      <p:ext uri="{BB962C8B-B14F-4D97-AF65-F5344CB8AC3E}">
        <p14:creationId xmlns:p14="http://schemas.microsoft.com/office/powerpoint/2010/main" val="2826894745"/>
      </p:ext>
    </p:extLst>
  </p:cSld>
  <p:clrMapOvr>
    <a:masterClrMapping/>
  </p:clrMapOvr>
</p:notes>
</file>

<file path=ppt/notesSlides/notesSlide5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2567</a:t>
            </a:fld>
            <a:endParaRPr lang="en-US"/>
          </a:p>
        </p:txBody>
      </p:sp>
    </p:spTree>
    <p:extLst>
      <p:ext uri="{BB962C8B-B14F-4D97-AF65-F5344CB8AC3E}">
        <p14:creationId xmlns:p14="http://schemas.microsoft.com/office/powerpoint/2010/main" val="1804402723"/>
      </p:ext>
    </p:extLst>
  </p:cSld>
  <p:clrMapOvr>
    <a:masterClrMapping/>
  </p:clrMapOvr>
</p:notes>
</file>

<file path=ppt/notesSlides/notesSlide5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2568</a:t>
            </a:fld>
            <a:endParaRPr lang="en-US"/>
          </a:p>
        </p:txBody>
      </p:sp>
    </p:spTree>
    <p:extLst>
      <p:ext uri="{BB962C8B-B14F-4D97-AF65-F5344CB8AC3E}">
        <p14:creationId xmlns:p14="http://schemas.microsoft.com/office/powerpoint/2010/main" val="1814467860"/>
      </p:ext>
    </p:extLst>
  </p:cSld>
  <p:clrMapOvr>
    <a:masterClrMapping/>
  </p:clrMapOvr>
</p:notes>
</file>

<file path=ppt/notesSlides/notesSlide5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2569</a:t>
            </a:fld>
            <a:endParaRPr lang="en-US"/>
          </a:p>
        </p:txBody>
      </p:sp>
    </p:spTree>
    <p:extLst>
      <p:ext uri="{BB962C8B-B14F-4D97-AF65-F5344CB8AC3E}">
        <p14:creationId xmlns:p14="http://schemas.microsoft.com/office/powerpoint/2010/main" val="367619176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188</a:t>
            </a:fld>
            <a:endParaRPr lang="en-US"/>
          </a:p>
        </p:txBody>
      </p:sp>
    </p:spTree>
    <p:extLst>
      <p:ext uri="{BB962C8B-B14F-4D97-AF65-F5344CB8AC3E}">
        <p14:creationId xmlns:p14="http://schemas.microsoft.com/office/powerpoint/2010/main" val="1726022438"/>
      </p:ext>
    </p:extLst>
  </p:cSld>
  <p:clrMapOvr>
    <a:masterClrMapping/>
  </p:clrMapOvr>
</p:notes>
</file>

<file path=ppt/notesSlides/notesSlide5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2582</a:t>
            </a:fld>
            <a:endParaRPr lang="en-US"/>
          </a:p>
        </p:txBody>
      </p:sp>
    </p:spTree>
    <p:extLst>
      <p:ext uri="{BB962C8B-B14F-4D97-AF65-F5344CB8AC3E}">
        <p14:creationId xmlns:p14="http://schemas.microsoft.com/office/powerpoint/2010/main" val="1785002709"/>
      </p:ext>
    </p:extLst>
  </p:cSld>
  <p:clrMapOvr>
    <a:masterClrMapping/>
  </p:clrMapOvr>
</p:notes>
</file>

<file path=ppt/notesSlides/notesSlide5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2583</a:t>
            </a:fld>
            <a:endParaRPr lang="en-US"/>
          </a:p>
        </p:txBody>
      </p:sp>
    </p:spTree>
    <p:extLst>
      <p:ext uri="{BB962C8B-B14F-4D97-AF65-F5344CB8AC3E}">
        <p14:creationId xmlns:p14="http://schemas.microsoft.com/office/powerpoint/2010/main" val="3845646379"/>
      </p:ext>
    </p:extLst>
  </p:cSld>
  <p:clrMapOvr>
    <a:masterClrMapping/>
  </p:clrMapOvr>
</p:notes>
</file>

<file path=ppt/notesSlides/notesSlide5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2584</a:t>
            </a:fld>
            <a:endParaRPr lang="en-US"/>
          </a:p>
        </p:txBody>
      </p:sp>
    </p:spTree>
    <p:extLst>
      <p:ext uri="{BB962C8B-B14F-4D97-AF65-F5344CB8AC3E}">
        <p14:creationId xmlns:p14="http://schemas.microsoft.com/office/powerpoint/2010/main" val="3041768342"/>
      </p:ext>
    </p:extLst>
  </p:cSld>
  <p:clrMapOvr>
    <a:masterClrMapping/>
  </p:clrMapOvr>
</p:notes>
</file>

<file path=ppt/notesSlides/notesSlide5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2585</a:t>
            </a:fld>
            <a:endParaRPr lang="en-US"/>
          </a:p>
        </p:txBody>
      </p:sp>
    </p:spTree>
    <p:extLst>
      <p:ext uri="{BB962C8B-B14F-4D97-AF65-F5344CB8AC3E}">
        <p14:creationId xmlns:p14="http://schemas.microsoft.com/office/powerpoint/2010/main" val="3225831104"/>
      </p:ext>
    </p:extLst>
  </p:cSld>
  <p:clrMapOvr>
    <a:masterClrMapping/>
  </p:clrMapOvr>
</p:notes>
</file>

<file path=ppt/notesSlides/notesSlide5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2586</a:t>
            </a:fld>
            <a:endParaRPr lang="en-US"/>
          </a:p>
        </p:txBody>
      </p:sp>
    </p:spTree>
    <p:extLst>
      <p:ext uri="{BB962C8B-B14F-4D97-AF65-F5344CB8AC3E}">
        <p14:creationId xmlns:p14="http://schemas.microsoft.com/office/powerpoint/2010/main" val="1129688770"/>
      </p:ext>
    </p:extLst>
  </p:cSld>
  <p:clrMapOvr>
    <a:masterClrMapping/>
  </p:clrMapOvr>
</p:notes>
</file>

<file path=ppt/notesSlides/notesSlide5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2587</a:t>
            </a:fld>
            <a:endParaRPr lang="en-US"/>
          </a:p>
        </p:txBody>
      </p:sp>
    </p:spTree>
    <p:extLst>
      <p:ext uri="{BB962C8B-B14F-4D97-AF65-F5344CB8AC3E}">
        <p14:creationId xmlns:p14="http://schemas.microsoft.com/office/powerpoint/2010/main" val="441821066"/>
      </p:ext>
    </p:extLst>
  </p:cSld>
  <p:clrMapOvr>
    <a:masterClrMapping/>
  </p:clrMapOvr>
</p:notes>
</file>

<file path=ppt/notesSlides/notesSlide5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2588</a:t>
            </a:fld>
            <a:endParaRPr lang="en-US"/>
          </a:p>
        </p:txBody>
      </p:sp>
    </p:spTree>
    <p:extLst>
      <p:ext uri="{BB962C8B-B14F-4D97-AF65-F5344CB8AC3E}">
        <p14:creationId xmlns:p14="http://schemas.microsoft.com/office/powerpoint/2010/main" val="3366557408"/>
      </p:ext>
    </p:extLst>
  </p:cSld>
  <p:clrMapOvr>
    <a:masterClrMapping/>
  </p:clrMapOvr>
</p:notes>
</file>

<file path=ppt/notesSlides/notesSlide5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2589</a:t>
            </a:fld>
            <a:endParaRPr lang="en-US"/>
          </a:p>
        </p:txBody>
      </p:sp>
    </p:spTree>
    <p:extLst>
      <p:ext uri="{BB962C8B-B14F-4D97-AF65-F5344CB8AC3E}">
        <p14:creationId xmlns:p14="http://schemas.microsoft.com/office/powerpoint/2010/main" val="1579761991"/>
      </p:ext>
    </p:extLst>
  </p:cSld>
  <p:clrMapOvr>
    <a:masterClrMapping/>
  </p:clrMapOvr>
</p:notes>
</file>

<file path=ppt/notesSlides/notesSlide5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2591</a:t>
            </a:fld>
            <a:endParaRPr lang="en-US"/>
          </a:p>
        </p:txBody>
      </p:sp>
    </p:spTree>
    <p:extLst>
      <p:ext uri="{BB962C8B-B14F-4D97-AF65-F5344CB8AC3E}">
        <p14:creationId xmlns:p14="http://schemas.microsoft.com/office/powerpoint/2010/main" val="3524452643"/>
      </p:ext>
    </p:extLst>
  </p:cSld>
  <p:clrMapOvr>
    <a:masterClrMapping/>
  </p:clrMapOvr>
</p:notes>
</file>

<file path=ppt/notesSlides/notesSlide5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2592</a:t>
            </a:fld>
            <a:endParaRPr lang="en-US"/>
          </a:p>
        </p:txBody>
      </p:sp>
    </p:spTree>
    <p:extLst>
      <p:ext uri="{BB962C8B-B14F-4D97-AF65-F5344CB8AC3E}">
        <p14:creationId xmlns:p14="http://schemas.microsoft.com/office/powerpoint/2010/main" val="226209041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189</a:t>
            </a:fld>
            <a:endParaRPr lang="en-US"/>
          </a:p>
        </p:txBody>
      </p:sp>
    </p:spTree>
    <p:extLst>
      <p:ext uri="{BB962C8B-B14F-4D97-AF65-F5344CB8AC3E}">
        <p14:creationId xmlns:p14="http://schemas.microsoft.com/office/powerpoint/2010/main" val="10766977"/>
      </p:ext>
    </p:extLst>
  </p:cSld>
  <p:clrMapOvr>
    <a:masterClrMapping/>
  </p:clrMapOvr>
</p:notes>
</file>

<file path=ppt/notesSlides/notesSlide5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2593</a:t>
            </a:fld>
            <a:endParaRPr lang="en-US"/>
          </a:p>
        </p:txBody>
      </p:sp>
    </p:spTree>
    <p:extLst>
      <p:ext uri="{BB962C8B-B14F-4D97-AF65-F5344CB8AC3E}">
        <p14:creationId xmlns:p14="http://schemas.microsoft.com/office/powerpoint/2010/main" val="1906300266"/>
      </p:ext>
    </p:extLst>
  </p:cSld>
  <p:clrMapOvr>
    <a:masterClrMapping/>
  </p:clrMapOvr>
</p:notes>
</file>

<file path=ppt/notesSlides/notesSlide5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2594</a:t>
            </a:fld>
            <a:endParaRPr lang="en-US"/>
          </a:p>
        </p:txBody>
      </p:sp>
    </p:spTree>
    <p:extLst>
      <p:ext uri="{BB962C8B-B14F-4D97-AF65-F5344CB8AC3E}">
        <p14:creationId xmlns:p14="http://schemas.microsoft.com/office/powerpoint/2010/main" val="2984440511"/>
      </p:ext>
    </p:extLst>
  </p:cSld>
  <p:clrMapOvr>
    <a:masterClrMapping/>
  </p:clrMapOvr>
</p:notes>
</file>

<file path=ppt/notesSlides/notesSlide5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2595</a:t>
            </a:fld>
            <a:endParaRPr lang="en-US"/>
          </a:p>
        </p:txBody>
      </p:sp>
    </p:spTree>
    <p:extLst>
      <p:ext uri="{BB962C8B-B14F-4D97-AF65-F5344CB8AC3E}">
        <p14:creationId xmlns:p14="http://schemas.microsoft.com/office/powerpoint/2010/main" val="983170342"/>
      </p:ext>
    </p:extLst>
  </p:cSld>
  <p:clrMapOvr>
    <a:masterClrMapping/>
  </p:clrMapOvr>
</p:notes>
</file>

<file path=ppt/notesSlides/notesSlide5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2596</a:t>
            </a:fld>
            <a:endParaRPr lang="en-US"/>
          </a:p>
        </p:txBody>
      </p:sp>
    </p:spTree>
    <p:extLst>
      <p:ext uri="{BB962C8B-B14F-4D97-AF65-F5344CB8AC3E}">
        <p14:creationId xmlns:p14="http://schemas.microsoft.com/office/powerpoint/2010/main" val="2421888013"/>
      </p:ext>
    </p:extLst>
  </p:cSld>
  <p:clrMapOvr>
    <a:masterClrMapping/>
  </p:clrMapOvr>
</p:notes>
</file>

<file path=ppt/notesSlides/notesSlide5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2614</a:t>
            </a:fld>
            <a:endParaRPr lang="en-US"/>
          </a:p>
        </p:txBody>
      </p:sp>
    </p:spTree>
    <p:extLst>
      <p:ext uri="{BB962C8B-B14F-4D97-AF65-F5344CB8AC3E}">
        <p14:creationId xmlns:p14="http://schemas.microsoft.com/office/powerpoint/2010/main" val="4106997547"/>
      </p:ext>
    </p:extLst>
  </p:cSld>
  <p:clrMapOvr>
    <a:masterClrMapping/>
  </p:clrMapOvr>
</p:notes>
</file>

<file path=ppt/notesSlides/notesSlide5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2615</a:t>
            </a:fld>
            <a:endParaRPr lang="en-US"/>
          </a:p>
        </p:txBody>
      </p:sp>
    </p:spTree>
    <p:extLst>
      <p:ext uri="{BB962C8B-B14F-4D97-AF65-F5344CB8AC3E}">
        <p14:creationId xmlns:p14="http://schemas.microsoft.com/office/powerpoint/2010/main" val="1465756426"/>
      </p:ext>
    </p:extLst>
  </p:cSld>
  <p:clrMapOvr>
    <a:masterClrMapping/>
  </p:clrMapOvr>
</p:notes>
</file>

<file path=ppt/notesSlides/notesSlide5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2616</a:t>
            </a:fld>
            <a:endParaRPr lang="en-US"/>
          </a:p>
        </p:txBody>
      </p:sp>
    </p:spTree>
    <p:extLst>
      <p:ext uri="{BB962C8B-B14F-4D97-AF65-F5344CB8AC3E}">
        <p14:creationId xmlns:p14="http://schemas.microsoft.com/office/powerpoint/2010/main" val="1471107722"/>
      </p:ext>
    </p:extLst>
  </p:cSld>
  <p:clrMapOvr>
    <a:masterClrMapping/>
  </p:clrMapOvr>
</p:notes>
</file>

<file path=ppt/notesSlides/notesSlide5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2617</a:t>
            </a:fld>
            <a:endParaRPr lang="en-US"/>
          </a:p>
        </p:txBody>
      </p:sp>
    </p:spTree>
    <p:extLst>
      <p:ext uri="{BB962C8B-B14F-4D97-AF65-F5344CB8AC3E}">
        <p14:creationId xmlns:p14="http://schemas.microsoft.com/office/powerpoint/2010/main" val="4190808789"/>
      </p:ext>
    </p:extLst>
  </p:cSld>
  <p:clrMapOvr>
    <a:masterClrMapping/>
  </p:clrMapOvr>
</p:notes>
</file>

<file path=ppt/notesSlides/notesSlide5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2618</a:t>
            </a:fld>
            <a:endParaRPr lang="en-US"/>
          </a:p>
        </p:txBody>
      </p:sp>
    </p:spTree>
    <p:extLst>
      <p:ext uri="{BB962C8B-B14F-4D97-AF65-F5344CB8AC3E}">
        <p14:creationId xmlns:p14="http://schemas.microsoft.com/office/powerpoint/2010/main" val="158853034"/>
      </p:ext>
    </p:extLst>
  </p:cSld>
  <p:clrMapOvr>
    <a:masterClrMapping/>
  </p:clrMapOvr>
</p:notes>
</file>

<file path=ppt/notesSlides/notesSlide5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2619</a:t>
            </a:fld>
            <a:endParaRPr lang="en-US"/>
          </a:p>
        </p:txBody>
      </p:sp>
    </p:spTree>
    <p:extLst>
      <p:ext uri="{BB962C8B-B14F-4D97-AF65-F5344CB8AC3E}">
        <p14:creationId xmlns:p14="http://schemas.microsoft.com/office/powerpoint/2010/main" val="169786103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191</a:t>
            </a:fld>
            <a:endParaRPr lang="en-US"/>
          </a:p>
        </p:txBody>
      </p:sp>
    </p:spTree>
    <p:extLst>
      <p:ext uri="{BB962C8B-B14F-4D97-AF65-F5344CB8AC3E}">
        <p14:creationId xmlns:p14="http://schemas.microsoft.com/office/powerpoint/2010/main" val="3013778774"/>
      </p:ext>
    </p:extLst>
  </p:cSld>
  <p:clrMapOvr>
    <a:masterClrMapping/>
  </p:clrMapOvr>
</p:notes>
</file>

<file path=ppt/notesSlides/notesSlide5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2620</a:t>
            </a:fld>
            <a:endParaRPr lang="en-US"/>
          </a:p>
        </p:txBody>
      </p:sp>
    </p:spTree>
    <p:extLst>
      <p:ext uri="{BB962C8B-B14F-4D97-AF65-F5344CB8AC3E}">
        <p14:creationId xmlns:p14="http://schemas.microsoft.com/office/powerpoint/2010/main" val="1597390810"/>
      </p:ext>
    </p:extLst>
  </p:cSld>
  <p:clrMapOvr>
    <a:masterClrMapping/>
  </p:clrMapOvr>
</p:notes>
</file>

<file path=ppt/notesSlides/notesSlide5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2621</a:t>
            </a:fld>
            <a:endParaRPr lang="en-US"/>
          </a:p>
        </p:txBody>
      </p:sp>
    </p:spTree>
    <p:extLst>
      <p:ext uri="{BB962C8B-B14F-4D97-AF65-F5344CB8AC3E}">
        <p14:creationId xmlns:p14="http://schemas.microsoft.com/office/powerpoint/2010/main" val="2845176771"/>
      </p:ext>
    </p:extLst>
  </p:cSld>
  <p:clrMapOvr>
    <a:masterClrMapping/>
  </p:clrMapOvr>
</p:notes>
</file>

<file path=ppt/notesSlides/notesSlide5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2622</a:t>
            </a:fld>
            <a:endParaRPr lang="en-US"/>
          </a:p>
        </p:txBody>
      </p:sp>
    </p:spTree>
    <p:extLst>
      <p:ext uri="{BB962C8B-B14F-4D97-AF65-F5344CB8AC3E}">
        <p14:creationId xmlns:p14="http://schemas.microsoft.com/office/powerpoint/2010/main" val="3742480188"/>
      </p:ext>
    </p:extLst>
  </p:cSld>
  <p:clrMapOvr>
    <a:masterClrMapping/>
  </p:clrMapOvr>
</p:notes>
</file>

<file path=ppt/notesSlides/notesSlide5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2623</a:t>
            </a:fld>
            <a:endParaRPr lang="en-US"/>
          </a:p>
        </p:txBody>
      </p:sp>
    </p:spTree>
    <p:extLst>
      <p:ext uri="{BB962C8B-B14F-4D97-AF65-F5344CB8AC3E}">
        <p14:creationId xmlns:p14="http://schemas.microsoft.com/office/powerpoint/2010/main" val="54046237"/>
      </p:ext>
    </p:extLst>
  </p:cSld>
  <p:clrMapOvr>
    <a:masterClrMapping/>
  </p:clrMapOvr>
</p:notes>
</file>

<file path=ppt/notesSlides/notesSlide5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2625</a:t>
            </a:fld>
            <a:endParaRPr lang="en-US"/>
          </a:p>
        </p:txBody>
      </p:sp>
    </p:spTree>
    <p:extLst>
      <p:ext uri="{BB962C8B-B14F-4D97-AF65-F5344CB8AC3E}">
        <p14:creationId xmlns:p14="http://schemas.microsoft.com/office/powerpoint/2010/main" val="3434182803"/>
      </p:ext>
    </p:extLst>
  </p:cSld>
  <p:clrMapOvr>
    <a:masterClrMapping/>
  </p:clrMapOvr>
</p:notes>
</file>

<file path=ppt/notesSlides/notesSlide5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2626</a:t>
            </a:fld>
            <a:endParaRPr lang="en-US"/>
          </a:p>
        </p:txBody>
      </p:sp>
    </p:spTree>
    <p:extLst>
      <p:ext uri="{BB962C8B-B14F-4D97-AF65-F5344CB8AC3E}">
        <p14:creationId xmlns:p14="http://schemas.microsoft.com/office/powerpoint/2010/main" val="3448205307"/>
      </p:ext>
    </p:extLst>
  </p:cSld>
  <p:clrMapOvr>
    <a:masterClrMapping/>
  </p:clrMapOvr>
</p:notes>
</file>

<file path=ppt/notesSlides/notesSlide5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2627</a:t>
            </a:fld>
            <a:endParaRPr lang="en-US"/>
          </a:p>
        </p:txBody>
      </p:sp>
    </p:spTree>
    <p:extLst>
      <p:ext uri="{BB962C8B-B14F-4D97-AF65-F5344CB8AC3E}">
        <p14:creationId xmlns:p14="http://schemas.microsoft.com/office/powerpoint/2010/main" val="1336653540"/>
      </p:ext>
    </p:extLst>
  </p:cSld>
  <p:clrMapOvr>
    <a:masterClrMapping/>
  </p:clrMapOvr>
</p:notes>
</file>

<file path=ppt/notesSlides/notesSlide5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2628</a:t>
            </a:fld>
            <a:endParaRPr lang="en-US"/>
          </a:p>
        </p:txBody>
      </p:sp>
    </p:spTree>
    <p:extLst>
      <p:ext uri="{BB962C8B-B14F-4D97-AF65-F5344CB8AC3E}">
        <p14:creationId xmlns:p14="http://schemas.microsoft.com/office/powerpoint/2010/main" val="3100640718"/>
      </p:ext>
    </p:extLst>
  </p:cSld>
  <p:clrMapOvr>
    <a:masterClrMapping/>
  </p:clrMapOvr>
</p:notes>
</file>

<file path=ppt/notesSlides/notesSlide5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2666</a:t>
            </a:fld>
            <a:endParaRPr lang="en-US"/>
          </a:p>
        </p:txBody>
      </p:sp>
    </p:spTree>
    <p:extLst>
      <p:ext uri="{BB962C8B-B14F-4D97-AF65-F5344CB8AC3E}">
        <p14:creationId xmlns:p14="http://schemas.microsoft.com/office/powerpoint/2010/main" val="2104888660"/>
      </p:ext>
    </p:extLst>
  </p:cSld>
  <p:clrMapOvr>
    <a:masterClrMapping/>
  </p:clrMapOvr>
</p:notes>
</file>

<file path=ppt/notesSlides/notesSlide5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2667</a:t>
            </a:fld>
            <a:endParaRPr lang="en-US"/>
          </a:p>
        </p:txBody>
      </p:sp>
    </p:spTree>
    <p:extLst>
      <p:ext uri="{BB962C8B-B14F-4D97-AF65-F5344CB8AC3E}">
        <p14:creationId xmlns:p14="http://schemas.microsoft.com/office/powerpoint/2010/main" val="215755218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192</a:t>
            </a:fld>
            <a:endParaRPr lang="en-US"/>
          </a:p>
        </p:txBody>
      </p:sp>
    </p:spTree>
    <p:extLst>
      <p:ext uri="{BB962C8B-B14F-4D97-AF65-F5344CB8AC3E}">
        <p14:creationId xmlns:p14="http://schemas.microsoft.com/office/powerpoint/2010/main" val="756934759"/>
      </p:ext>
    </p:extLst>
  </p:cSld>
  <p:clrMapOvr>
    <a:masterClrMapping/>
  </p:clrMapOvr>
</p:notes>
</file>

<file path=ppt/notesSlides/notesSlide5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2668</a:t>
            </a:fld>
            <a:endParaRPr lang="en-US"/>
          </a:p>
        </p:txBody>
      </p:sp>
    </p:spTree>
    <p:extLst>
      <p:ext uri="{BB962C8B-B14F-4D97-AF65-F5344CB8AC3E}">
        <p14:creationId xmlns:p14="http://schemas.microsoft.com/office/powerpoint/2010/main" val="650123029"/>
      </p:ext>
    </p:extLst>
  </p:cSld>
  <p:clrMapOvr>
    <a:masterClrMapping/>
  </p:clrMapOvr>
</p:notes>
</file>

<file path=ppt/notesSlides/notesSlide5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2669</a:t>
            </a:fld>
            <a:endParaRPr lang="en-US"/>
          </a:p>
        </p:txBody>
      </p:sp>
    </p:spTree>
    <p:extLst>
      <p:ext uri="{BB962C8B-B14F-4D97-AF65-F5344CB8AC3E}">
        <p14:creationId xmlns:p14="http://schemas.microsoft.com/office/powerpoint/2010/main" val="78921184"/>
      </p:ext>
    </p:extLst>
  </p:cSld>
  <p:clrMapOvr>
    <a:masterClrMapping/>
  </p:clrMapOvr>
</p:notes>
</file>

<file path=ppt/notesSlides/notesSlide5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2671</a:t>
            </a:fld>
            <a:endParaRPr lang="en-US"/>
          </a:p>
        </p:txBody>
      </p:sp>
    </p:spTree>
    <p:extLst>
      <p:ext uri="{BB962C8B-B14F-4D97-AF65-F5344CB8AC3E}">
        <p14:creationId xmlns:p14="http://schemas.microsoft.com/office/powerpoint/2010/main" val="2075539519"/>
      </p:ext>
    </p:extLst>
  </p:cSld>
  <p:clrMapOvr>
    <a:masterClrMapping/>
  </p:clrMapOvr>
</p:notes>
</file>

<file path=ppt/notesSlides/notesSlide5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2672</a:t>
            </a:fld>
            <a:endParaRPr lang="en-US"/>
          </a:p>
        </p:txBody>
      </p:sp>
    </p:spTree>
    <p:extLst>
      <p:ext uri="{BB962C8B-B14F-4D97-AF65-F5344CB8AC3E}">
        <p14:creationId xmlns:p14="http://schemas.microsoft.com/office/powerpoint/2010/main" val="1414538403"/>
      </p:ext>
    </p:extLst>
  </p:cSld>
  <p:clrMapOvr>
    <a:masterClrMapping/>
  </p:clrMapOvr>
</p:notes>
</file>

<file path=ppt/notesSlides/notesSlide5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2673</a:t>
            </a:fld>
            <a:endParaRPr lang="en-US"/>
          </a:p>
        </p:txBody>
      </p:sp>
    </p:spTree>
    <p:extLst>
      <p:ext uri="{BB962C8B-B14F-4D97-AF65-F5344CB8AC3E}">
        <p14:creationId xmlns:p14="http://schemas.microsoft.com/office/powerpoint/2010/main" val="501016588"/>
      </p:ext>
    </p:extLst>
  </p:cSld>
  <p:clrMapOvr>
    <a:masterClrMapping/>
  </p:clrMapOvr>
</p:notes>
</file>

<file path=ppt/notesSlides/notesSlide5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2674</a:t>
            </a:fld>
            <a:endParaRPr lang="en-US"/>
          </a:p>
        </p:txBody>
      </p:sp>
    </p:spTree>
    <p:extLst>
      <p:ext uri="{BB962C8B-B14F-4D97-AF65-F5344CB8AC3E}">
        <p14:creationId xmlns:p14="http://schemas.microsoft.com/office/powerpoint/2010/main" val="158347323"/>
      </p:ext>
    </p:extLst>
  </p:cSld>
  <p:clrMapOvr>
    <a:masterClrMapping/>
  </p:clrMapOvr>
</p:notes>
</file>

<file path=ppt/notesSlides/notesSlide5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2675</a:t>
            </a:fld>
            <a:endParaRPr lang="en-US"/>
          </a:p>
        </p:txBody>
      </p:sp>
    </p:spTree>
    <p:extLst>
      <p:ext uri="{BB962C8B-B14F-4D97-AF65-F5344CB8AC3E}">
        <p14:creationId xmlns:p14="http://schemas.microsoft.com/office/powerpoint/2010/main" val="2520151110"/>
      </p:ext>
    </p:extLst>
  </p:cSld>
  <p:clrMapOvr>
    <a:masterClrMapping/>
  </p:clrMapOvr>
</p:notes>
</file>

<file path=ppt/notesSlides/notesSlide5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2676</a:t>
            </a:fld>
            <a:endParaRPr lang="en-US"/>
          </a:p>
        </p:txBody>
      </p:sp>
    </p:spTree>
    <p:extLst>
      <p:ext uri="{BB962C8B-B14F-4D97-AF65-F5344CB8AC3E}">
        <p14:creationId xmlns:p14="http://schemas.microsoft.com/office/powerpoint/2010/main" val="2738084114"/>
      </p:ext>
    </p:extLst>
  </p:cSld>
  <p:clrMapOvr>
    <a:masterClrMapping/>
  </p:clrMapOvr>
</p:notes>
</file>

<file path=ppt/notesSlides/notesSlide5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2678</a:t>
            </a:fld>
            <a:endParaRPr lang="en-US"/>
          </a:p>
        </p:txBody>
      </p:sp>
    </p:spTree>
    <p:extLst>
      <p:ext uri="{BB962C8B-B14F-4D97-AF65-F5344CB8AC3E}">
        <p14:creationId xmlns:p14="http://schemas.microsoft.com/office/powerpoint/2010/main" val="2370715158"/>
      </p:ext>
    </p:extLst>
  </p:cSld>
  <p:clrMapOvr>
    <a:masterClrMapping/>
  </p:clrMapOvr>
</p:notes>
</file>

<file path=ppt/notesSlides/notesSlide5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2679</a:t>
            </a:fld>
            <a:endParaRPr lang="en-US"/>
          </a:p>
        </p:txBody>
      </p:sp>
    </p:spTree>
    <p:extLst>
      <p:ext uri="{BB962C8B-B14F-4D97-AF65-F5344CB8AC3E}">
        <p14:creationId xmlns:p14="http://schemas.microsoft.com/office/powerpoint/2010/main" val="404597479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193</a:t>
            </a:fld>
            <a:endParaRPr lang="en-US"/>
          </a:p>
        </p:txBody>
      </p:sp>
    </p:spTree>
    <p:extLst>
      <p:ext uri="{BB962C8B-B14F-4D97-AF65-F5344CB8AC3E}">
        <p14:creationId xmlns:p14="http://schemas.microsoft.com/office/powerpoint/2010/main" val="3763281192"/>
      </p:ext>
    </p:extLst>
  </p:cSld>
  <p:clrMapOvr>
    <a:masterClrMapping/>
  </p:clrMapOvr>
</p:notes>
</file>

<file path=ppt/notesSlides/notesSlide5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2680</a:t>
            </a:fld>
            <a:endParaRPr lang="en-US"/>
          </a:p>
        </p:txBody>
      </p:sp>
    </p:spTree>
    <p:extLst>
      <p:ext uri="{BB962C8B-B14F-4D97-AF65-F5344CB8AC3E}">
        <p14:creationId xmlns:p14="http://schemas.microsoft.com/office/powerpoint/2010/main" val="1835013884"/>
      </p:ext>
    </p:extLst>
  </p:cSld>
  <p:clrMapOvr>
    <a:masterClrMapping/>
  </p:clrMapOvr>
</p:notes>
</file>

<file path=ppt/notesSlides/notesSlide5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2681</a:t>
            </a:fld>
            <a:endParaRPr lang="en-US"/>
          </a:p>
        </p:txBody>
      </p:sp>
    </p:spTree>
    <p:extLst>
      <p:ext uri="{BB962C8B-B14F-4D97-AF65-F5344CB8AC3E}">
        <p14:creationId xmlns:p14="http://schemas.microsoft.com/office/powerpoint/2010/main" val="2413082270"/>
      </p:ext>
    </p:extLst>
  </p:cSld>
  <p:clrMapOvr>
    <a:masterClrMapping/>
  </p:clrMapOvr>
</p:notes>
</file>

<file path=ppt/notesSlides/notesSlide5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2682</a:t>
            </a:fld>
            <a:endParaRPr lang="en-US"/>
          </a:p>
        </p:txBody>
      </p:sp>
    </p:spTree>
    <p:extLst>
      <p:ext uri="{BB962C8B-B14F-4D97-AF65-F5344CB8AC3E}">
        <p14:creationId xmlns:p14="http://schemas.microsoft.com/office/powerpoint/2010/main" val="2876408160"/>
      </p:ext>
    </p:extLst>
  </p:cSld>
  <p:clrMapOvr>
    <a:masterClrMapping/>
  </p:clrMapOvr>
</p:notes>
</file>

<file path=ppt/notesSlides/notesSlide5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2683</a:t>
            </a:fld>
            <a:endParaRPr lang="en-US"/>
          </a:p>
        </p:txBody>
      </p:sp>
    </p:spTree>
    <p:extLst>
      <p:ext uri="{BB962C8B-B14F-4D97-AF65-F5344CB8AC3E}">
        <p14:creationId xmlns:p14="http://schemas.microsoft.com/office/powerpoint/2010/main" val="1104424775"/>
      </p:ext>
    </p:extLst>
  </p:cSld>
  <p:clrMapOvr>
    <a:masterClrMapping/>
  </p:clrMapOvr>
</p:notes>
</file>

<file path=ppt/notesSlides/notesSlide5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2684</a:t>
            </a:fld>
            <a:endParaRPr lang="en-US"/>
          </a:p>
        </p:txBody>
      </p:sp>
    </p:spTree>
    <p:extLst>
      <p:ext uri="{BB962C8B-B14F-4D97-AF65-F5344CB8AC3E}">
        <p14:creationId xmlns:p14="http://schemas.microsoft.com/office/powerpoint/2010/main" val="3825654673"/>
      </p:ext>
    </p:extLst>
  </p:cSld>
  <p:clrMapOvr>
    <a:masterClrMapping/>
  </p:clrMapOvr>
</p:notes>
</file>

<file path=ppt/notesSlides/notesSlide5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2685</a:t>
            </a:fld>
            <a:endParaRPr lang="en-US"/>
          </a:p>
        </p:txBody>
      </p:sp>
    </p:spTree>
    <p:extLst>
      <p:ext uri="{BB962C8B-B14F-4D97-AF65-F5344CB8AC3E}">
        <p14:creationId xmlns:p14="http://schemas.microsoft.com/office/powerpoint/2010/main" val="640710154"/>
      </p:ext>
    </p:extLst>
  </p:cSld>
  <p:clrMapOvr>
    <a:masterClrMapping/>
  </p:clrMapOvr>
</p:notes>
</file>

<file path=ppt/notesSlides/notesSlide5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2686</a:t>
            </a:fld>
            <a:endParaRPr lang="en-US"/>
          </a:p>
        </p:txBody>
      </p:sp>
    </p:spTree>
    <p:extLst>
      <p:ext uri="{BB962C8B-B14F-4D97-AF65-F5344CB8AC3E}">
        <p14:creationId xmlns:p14="http://schemas.microsoft.com/office/powerpoint/2010/main" val="1198043045"/>
      </p:ext>
    </p:extLst>
  </p:cSld>
  <p:clrMapOvr>
    <a:masterClrMapping/>
  </p:clrMapOvr>
</p:notes>
</file>

<file path=ppt/notesSlides/notesSlide5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2687</a:t>
            </a:fld>
            <a:endParaRPr lang="en-US"/>
          </a:p>
        </p:txBody>
      </p:sp>
    </p:spTree>
    <p:extLst>
      <p:ext uri="{BB962C8B-B14F-4D97-AF65-F5344CB8AC3E}">
        <p14:creationId xmlns:p14="http://schemas.microsoft.com/office/powerpoint/2010/main" val="1490034863"/>
      </p:ext>
    </p:extLst>
  </p:cSld>
  <p:clrMapOvr>
    <a:masterClrMapping/>
  </p:clrMapOvr>
</p:notes>
</file>

<file path=ppt/notesSlides/notesSlide5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2689</a:t>
            </a:fld>
            <a:endParaRPr lang="en-US"/>
          </a:p>
        </p:txBody>
      </p:sp>
    </p:spTree>
    <p:extLst>
      <p:ext uri="{BB962C8B-B14F-4D97-AF65-F5344CB8AC3E}">
        <p14:creationId xmlns:p14="http://schemas.microsoft.com/office/powerpoint/2010/main" val="558080045"/>
      </p:ext>
    </p:extLst>
  </p:cSld>
  <p:clrMapOvr>
    <a:masterClrMapping/>
  </p:clrMapOvr>
</p:notes>
</file>

<file path=ppt/notesSlides/notesSlide5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2690</a:t>
            </a:fld>
            <a:endParaRPr lang="en-US"/>
          </a:p>
        </p:txBody>
      </p:sp>
    </p:spTree>
    <p:extLst>
      <p:ext uri="{BB962C8B-B14F-4D97-AF65-F5344CB8AC3E}">
        <p14:creationId xmlns:p14="http://schemas.microsoft.com/office/powerpoint/2010/main" val="4144153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95E46E-8FD0-1C9A-2F6F-F88BD19D0F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B9F9FB-CC6D-ABC2-84FF-F9A74DAA4C49}"/>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2CF59B73-E58B-BBBB-D777-DF8CA2531B22}"/>
              </a:ext>
            </a:extLst>
          </p:cNvPr>
          <p:cNvSpPr>
            <a:spLocks noGrp="1"/>
          </p:cNvSpPr>
          <p:nvPr>
            <p:ph type="body" idx="1"/>
          </p:nvPr>
        </p:nvSpPr>
        <p:spPr/>
        <p:txBody>
          <a:bodyPr/>
          <a:lstStyle/>
          <a:p>
            <a:endParaRPr lang="vi-VN"/>
          </a:p>
        </p:txBody>
      </p:sp>
      <p:sp>
        <p:nvSpPr>
          <p:cNvPr id="4" name="Slide Number Placeholder 3">
            <a:extLst>
              <a:ext uri="{FF2B5EF4-FFF2-40B4-BE49-F238E27FC236}">
                <a16:creationId xmlns:a16="http://schemas.microsoft.com/office/drawing/2014/main" id="{FF8E9FF2-6FD3-2933-F671-D0002C5E1B99}"/>
              </a:ext>
            </a:extLst>
          </p:cNvPr>
          <p:cNvSpPr>
            <a:spLocks noGrp="1"/>
          </p:cNvSpPr>
          <p:nvPr>
            <p:ph type="sldNum" sz="quarter" idx="10"/>
          </p:nvPr>
        </p:nvSpPr>
        <p:spPr/>
        <p:txBody>
          <a:bodyPr/>
          <a:lstStyle/>
          <a:p>
            <a:fld id="{FE9B4D02-34BE-4821-B7BE-65F126276FBD}" type="slidenum">
              <a:rPr lang="en-US" smtClean="0"/>
              <a:pPr/>
              <a:t>37</a:t>
            </a:fld>
            <a:endParaRPr lang="en-US"/>
          </a:p>
        </p:txBody>
      </p:sp>
    </p:spTree>
    <p:extLst>
      <p:ext uri="{BB962C8B-B14F-4D97-AF65-F5344CB8AC3E}">
        <p14:creationId xmlns:p14="http://schemas.microsoft.com/office/powerpoint/2010/main" val="70649026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230</a:t>
            </a:fld>
            <a:endParaRPr lang="en-US"/>
          </a:p>
        </p:txBody>
      </p:sp>
    </p:spTree>
    <p:extLst>
      <p:ext uri="{BB962C8B-B14F-4D97-AF65-F5344CB8AC3E}">
        <p14:creationId xmlns:p14="http://schemas.microsoft.com/office/powerpoint/2010/main" val="1998825919"/>
      </p:ext>
    </p:extLst>
  </p:cSld>
  <p:clrMapOvr>
    <a:masterClrMapping/>
  </p:clrMapOvr>
</p:notes>
</file>

<file path=ppt/notesSlides/notesSlide6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2691</a:t>
            </a:fld>
            <a:endParaRPr lang="en-US"/>
          </a:p>
        </p:txBody>
      </p:sp>
    </p:spTree>
    <p:extLst>
      <p:ext uri="{BB962C8B-B14F-4D97-AF65-F5344CB8AC3E}">
        <p14:creationId xmlns:p14="http://schemas.microsoft.com/office/powerpoint/2010/main" val="2768632667"/>
      </p:ext>
    </p:extLst>
  </p:cSld>
  <p:clrMapOvr>
    <a:masterClrMapping/>
  </p:clrMapOvr>
</p:notes>
</file>

<file path=ppt/notesSlides/notesSlide6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2692</a:t>
            </a:fld>
            <a:endParaRPr lang="en-US"/>
          </a:p>
        </p:txBody>
      </p:sp>
    </p:spTree>
    <p:extLst>
      <p:ext uri="{BB962C8B-B14F-4D97-AF65-F5344CB8AC3E}">
        <p14:creationId xmlns:p14="http://schemas.microsoft.com/office/powerpoint/2010/main" val="1522969346"/>
      </p:ext>
    </p:extLst>
  </p:cSld>
  <p:clrMapOvr>
    <a:masterClrMapping/>
  </p:clrMapOvr>
</p:notes>
</file>

<file path=ppt/notesSlides/notesSlide6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2693</a:t>
            </a:fld>
            <a:endParaRPr lang="en-US"/>
          </a:p>
        </p:txBody>
      </p:sp>
    </p:spTree>
    <p:extLst>
      <p:ext uri="{BB962C8B-B14F-4D97-AF65-F5344CB8AC3E}">
        <p14:creationId xmlns:p14="http://schemas.microsoft.com/office/powerpoint/2010/main" val="688716496"/>
      </p:ext>
    </p:extLst>
  </p:cSld>
  <p:clrMapOvr>
    <a:masterClrMapping/>
  </p:clrMapOvr>
</p:notes>
</file>

<file path=ppt/notesSlides/notesSlide6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2694</a:t>
            </a:fld>
            <a:endParaRPr lang="en-US"/>
          </a:p>
        </p:txBody>
      </p:sp>
    </p:spTree>
    <p:extLst>
      <p:ext uri="{BB962C8B-B14F-4D97-AF65-F5344CB8AC3E}">
        <p14:creationId xmlns:p14="http://schemas.microsoft.com/office/powerpoint/2010/main" val="1799868920"/>
      </p:ext>
    </p:extLst>
  </p:cSld>
  <p:clrMapOvr>
    <a:masterClrMapping/>
  </p:clrMapOvr>
</p:notes>
</file>

<file path=ppt/notesSlides/notesSlide6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2696</a:t>
            </a:fld>
            <a:endParaRPr lang="en-US"/>
          </a:p>
        </p:txBody>
      </p:sp>
    </p:spTree>
    <p:extLst>
      <p:ext uri="{BB962C8B-B14F-4D97-AF65-F5344CB8AC3E}">
        <p14:creationId xmlns:p14="http://schemas.microsoft.com/office/powerpoint/2010/main" val="1426267999"/>
      </p:ext>
    </p:extLst>
  </p:cSld>
  <p:clrMapOvr>
    <a:masterClrMapping/>
  </p:clrMapOvr>
</p:notes>
</file>

<file path=ppt/notesSlides/notesSlide6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2697</a:t>
            </a:fld>
            <a:endParaRPr lang="en-US"/>
          </a:p>
        </p:txBody>
      </p:sp>
    </p:spTree>
    <p:extLst>
      <p:ext uri="{BB962C8B-B14F-4D97-AF65-F5344CB8AC3E}">
        <p14:creationId xmlns:p14="http://schemas.microsoft.com/office/powerpoint/2010/main" val="239650767"/>
      </p:ext>
    </p:extLst>
  </p:cSld>
  <p:clrMapOvr>
    <a:masterClrMapping/>
  </p:clrMapOvr>
</p:notes>
</file>

<file path=ppt/notesSlides/notesSlide6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2698</a:t>
            </a:fld>
            <a:endParaRPr lang="en-US"/>
          </a:p>
        </p:txBody>
      </p:sp>
    </p:spTree>
    <p:extLst>
      <p:ext uri="{BB962C8B-B14F-4D97-AF65-F5344CB8AC3E}">
        <p14:creationId xmlns:p14="http://schemas.microsoft.com/office/powerpoint/2010/main" val="397501669"/>
      </p:ext>
    </p:extLst>
  </p:cSld>
  <p:clrMapOvr>
    <a:masterClrMapping/>
  </p:clrMapOvr>
</p:notes>
</file>

<file path=ppt/notesSlides/notesSlide6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2699</a:t>
            </a:fld>
            <a:endParaRPr lang="en-US"/>
          </a:p>
        </p:txBody>
      </p:sp>
    </p:spTree>
    <p:extLst>
      <p:ext uri="{BB962C8B-B14F-4D97-AF65-F5344CB8AC3E}">
        <p14:creationId xmlns:p14="http://schemas.microsoft.com/office/powerpoint/2010/main" val="527640005"/>
      </p:ext>
    </p:extLst>
  </p:cSld>
  <p:clrMapOvr>
    <a:masterClrMapping/>
  </p:clrMapOvr>
</p:notes>
</file>

<file path=ppt/notesSlides/notesSlide6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2700</a:t>
            </a:fld>
            <a:endParaRPr lang="en-US"/>
          </a:p>
        </p:txBody>
      </p:sp>
    </p:spTree>
    <p:extLst>
      <p:ext uri="{BB962C8B-B14F-4D97-AF65-F5344CB8AC3E}">
        <p14:creationId xmlns:p14="http://schemas.microsoft.com/office/powerpoint/2010/main" val="4055840724"/>
      </p:ext>
    </p:extLst>
  </p:cSld>
  <p:clrMapOvr>
    <a:masterClrMapping/>
  </p:clrMapOvr>
</p:notes>
</file>

<file path=ppt/notesSlides/notesSlide6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2701</a:t>
            </a:fld>
            <a:endParaRPr lang="en-US"/>
          </a:p>
        </p:txBody>
      </p:sp>
    </p:spTree>
    <p:extLst>
      <p:ext uri="{BB962C8B-B14F-4D97-AF65-F5344CB8AC3E}">
        <p14:creationId xmlns:p14="http://schemas.microsoft.com/office/powerpoint/2010/main" val="42746988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231</a:t>
            </a:fld>
            <a:endParaRPr lang="en-US"/>
          </a:p>
        </p:txBody>
      </p:sp>
    </p:spTree>
    <p:extLst>
      <p:ext uri="{BB962C8B-B14F-4D97-AF65-F5344CB8AC3E}">
        <p14:creationId xmlns:p14="http://schemas.microsoft.com/office/powerpoint/2010/main" val="3950657641"/>
      </p:ext>
    </p:extLst>
  </p:cSld>
  <p:clrMapOvr>
    <a:masterClrMapping/>
  </p:clrMapOvr>
</p:notes>
</file>

<file path=ppt/notesSlides/notesSlide6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2702</a:t>
            </a:fld>
            <a:endParaRPr lang="en-US"/>
          </a:p>
        </p:txBody>
      </p:sp>
    </p:spTree>
    <p:extLst>
      <p:ext uri="{BB962C8B-B14F-4D97-AF65-F5344CB8AC3E}">
        <p14:creationId xmlns:p14="http://schemas.microsoft.com/office/powerpoint/2010/main" val="2087594980"/>
      </p:ext>
    </p:extLst>
  </p:cSld>
  <p:clrMapOvr>
    <a:masterClrMapping/>
  </p:clrMapOvr>
</p:notes>
</file>

<file path=ppt/notesSlides/notesSlide6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2703</a:t>
            </a:fld>
            <a:endParaRPr lang="en-US"/>
          </a:p>
        </p:txBody>
      </p:sp>
    </p:spTree>
    <p:extLst>
      <p:ext uri="{BB962C8B-B14F-4D97-AF65-F5344CB8AC3E}">
        <p14:creationId xmlns:p14="http://schemas.microsoft.com/office/powerpoint/2010/main" val="3661218056"/>
      </p:ext>
    </p:extLst>
  </p:cSld>
  <p:clrMapOvr>
    <a:masterClrMapping/>
  </p:clrMapOvr>
</p:notes>
</file>

<file path=ppt/notesSlides/notesSlide6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2705</a:t>
            </a:fld>
            <a:endParaRPr lang="en-US"/>
          </a:p>
        </p:txBody>
      </p:sp>
    </p:spTree>
    <p:extLst>
      <p:ext uri="{BB962C8B-B14F-4D97-AF65-F5344CB8AC3E}">
        <p14:creationId xmlns:p14="http://schemas.microsoft.com/office/powerpoint/2010/main" val="269050939"/>
      </p:ext>
    </p:extLst>
  </p:cSld>
  <p:clrMapOvr>
    <a:masterClrMapping/>
  </p:clrMapOvr>
</p:notes>
</file>

<file path=ppt/notesSlides/notesSlide6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2706</a:t>
            </a:fld>
            <a:endParaRPr lang="en-US"/>
          </a:p>
        </p:txBody>
      </p:sp>
    </p:spTree>
    <p:extLst>
      <p:ext uri="{BB962C8B-B14F-4D97-AF65-F5344CB8AC3E}">
        <p14:creationId xmlns:p14="http://schemas.microsoft.com/office/powerpoint/2010/main" val="3877036200"/>
      </p:ext>
    </p:extLst>
  </p:cSld>
  <p:clrMapOvr>
    <a:masterClrMapping/>
  </p:clrMapOvr>
</p:notes>
</file>

<file path=ppt/notesSlides/notesSlide6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2707</a:t>
            </a:fld>
            <a:endParaRPr lang="en-US"/>
          </a:p>
        </p:txBody>
      </p:sp>
    </p:spTree>
    <p:extLst>
      <p:ext uri="{BB962C8B-B14F-4D97-AF65-F5344CB8AC3E}">
        <p14:creationId xmlns:p14="http://schemas.microsoft.com/office/powerpoint/2010/main" val="3415654011"/>
      </p:ext>
    </p:extLst>
  </p:cSld>
  <p:clrMapOvr>
    <a:masterClrMapping/>
  </p:clrMapOvr>
</p:notes>
</file>

<file path=ppt/notesSlides/notesSlide6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2708</a:t>
            </a:fld>
            <a:endParaRPr lang="en-US"/>
          </a:p>
        </p:txBody>
      </p:sp>
    </p:spTree>
    <p:extLst>
      <p:ext uri="{BB962C8B-B14F-4D97-AF65-F5344CB8AC3E}">
        <p14:creationId xmlns:p14="http://schemas.microsoft.com/office/powerpoint/2010/main" val="1200319223"/>
      </p:ext>
    </p:extLst>
  </p:cSld>
  <p:clrMapOvr>
    <a:masterClrMapping/>
  </p:clrMapOvr>
</p:notes>
</file>

<file path=ppt/notesSlides/notesSlide6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2709</a:t>
            </a:fld>
            <a:endParaRPr lang="en-US"/>
          </a:p>
        </p:txBody>
      </p:sp>
    </p:spTree>
    <p:extLst>
      <p:ext uri="{BB962C8B-B14F-4D97-AF65-F5344CB8AC3E}">
        <p14:creationId xmlns:p14="http://schemas.microsoft.com/office/powerpoint/2010/main" val="2678389506"/>
      </p:ext>
    </p:extLst>
  </p:cSld>
  <p:clrMapOvr>
    <a:masterClrMapping/>
  </p:clrMapOvr>
</p:notes>
</file>

<file path=ppt/notesSlides/notesSlide6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2711</a:t>
            </a:fld>
            <a:endParaRPr lang="en-US"/>
          </a:p>
        </p:txBody>
      </p:sp>
    </p:spTree>
    <p:extLst>
      <p:ext uri="{BB962C8B-B14F-4D97-AF65-F5344CB8AC3E}">
        <p14:creationId xmlns:p14="http://schemas.microsoft.com/office/powerpoint/2010/main" val="3041333785"/>
      </p:ext>
    </p:extLst>
  </p:cSld>
  <p:clrMapOvr>
    <a:masterClrMapping/>
  </p:clrMapOvr>
</p:notes>
</file>

<file path=ppt/notesSlides/notesSlide6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2736</a:t>
            </a:fld>
            <a:endParaRPr lang="en-US"/>
          </a:p>
        </p:txBody>
      </p:sp>
    </p:spTree>
    <p:extLst>
      <p:ext uri="{BB962C8B-B14F-4D97-AF65-F5344CB8AC3E}">
        <p14:creationId xmlns:p14="http://schemas.microsoft.com/office/powerpoint/2010/main" val="3894332859"/>
      </p:ext>
    </p:extLst>
  </p:cSld>
  <p:clrMapOvr>
    <a:masterClrMapping/>
  </p:clrMapOvr>
</p:notes>
</file>

<file path=ppt/notesSlides/notesSlide6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2772</a:t>
            </a:fld>
            <a:endParaRPr lang="en-US"/>
          </a:p>
        </p:txBody>
      </p:sp>
    </p:spTree>
    <p:extLst>
      <p:ext uri="{BB962C8B-B14F-4D97-AF65-F5344CB8AC3E}">
        <p14:creationId xmlns:p14="http://schemas.microsoft.com/office/powerpoint/2010/main" val="57282010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249</a:t>
            </a:fld>
            <a:endParaRPr lang="en-US"/>
          </a:p>
        </p:txBody>
      </p:sp>
    </p:spTree>
    <p:extLst>
      <p:ext uri="{BB962C8B-B14F-4D97-AF65-F5344CB8AC3E}">
        <p14:creationId xmlns:p14="http://schemas.microsoft.com/office/powerpoint/2010/main" val="1040419216"/>
      </p:ext>
    </p:extLst>
  </p:cSld>
  <p:clrMapOvr>
    <a:masterClrMapping/>
  </p:clrMapOvr>
</p:notes>
</file>

<file path=ppt/notesSlides/notesSlide6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2773</a:t>
            </a:fld>
            <a:endParaRPr lang="en-US"/>
          </a:p>
        </p:txBody>
      </p:sp>
    </p:spTree>
    <p:extLst>
      <p:ext uri="{BB962C8B-B14F-4D97-AF65-F5344CB8AC3E}">
        <p14:creationId xmlns:p14="http://schemas.microsoft.com/office/powerpoint/2010/main" val="3411375833"/>
      </p:ext>
    </p:extLst>
  </p:cSld>
  <p:clrMapOvr>
    <a:masterClrMapping/>
  </p:clrMapOvr>
</p:notes>
</file>

<file path=ppt/notesSlides/notesSlide6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2774</a:t>
            </a:fld>
            <a:endParaRPr lang="en-US"/>
          </a:p>
        </p:txBody>
      </p:sp>
    </p:spTree>
    <p:extLst>
      <p:ext uri="{BB962C8B-B14F-4D97-AF65-F5344CB8AC3E}">
        <p14:creationId xmlns:p14="http://schemas.microsoft.com/office/powerpoint/2010/main" val="3778612267"/>
      </p:ext>
    </p:extLst>
  </p:cSld>
  <p:clrMapOvr>
    <a:masterClrMapping/>
  </p:clrMapOvr>
</p:notes>
</file>

<file path=ppt/notesSlides/notesSlide6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2775</a:t>
            </a:fld>
            <a:endParaRPr lang="en-US"/>
          </a:p>
        </p:txBody>
      </p:sp>
    </p:spTree>
    <p:extLst>
      <p:ext uri="{BB962C8B-B14F-4D97-AF65-F5344CB8AC3E}">
        <p14:creationId xmlns:p14="http://schemas.microsoft.com/office/powerpoint/2010/main" val="445472038"/>
      </p:ext>
    </p:extLst>
  </p:cSld>
  <p:clrMapOvr>
    <a:masterClrMapping/>
  </p:clrMapOvr>
</p:notes>
</file>

<file path=ppt/notesSlides/notesSlide6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2776</a:t>
            </a:fld>
            <a:endParaRPr lang="en-US"/>
          </a:p>
        </p:txBody>
      </p:sp>
    </p:spTree>
    <p:extLst>
      <p:ext uri="{BB962C8B-B14F-4D97-AF65-F5344CB8AC3E}">
        <p14:creationId xmlns:p14="http://schemas.microsoft.com/office/powerpoint/2010/main" val="3635348318"/>
      </p:ext>
    </p:extLst>
  </p:cSld>
  <p:clrMapOvr>
    <a:masterClrMapping/>
  </p:clrMapOvr>
</p:notes>
</file>

<file path=ppt/notesSlides/notesSlide6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2777</a:t>
            </a:fld>
            <a:endParaRPr lang="en-US"/>
          </a:p>
        </p:txBody>
      </p:sp>
    </p:spTree>
    <p:extLst>
      <p:ext uri="{BB962C8B-B14F-4D97-AF65-F5344CB8AC3E}">
        <p14:creationId xmlns:p14="http://schemas.microsoft.com/office/powerpoint/2010/main" val="1485048148"/>
      </p:ext>
    </p:extLst>
  </p:cSld>
  <p:clrMapOvr>
    <a:masterClrMapping/>
  </p:clrMapOvr>
</p:notes>
</file>

<file path=ppt/notesSlides/notesSlide6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2778</a:t>
            </a:fld>
            <a:endParaRPr lang="en-US"/>
          </a:p>
        </p:txBody>
      </p:sp>
    </p:spTree>
    <p:extLst>
      <p:ext uri="{BB962C8B-B14F-4D97-AF65-F5344CB8AC3E}">
        <p14:creationId xmlns:p14="http://schemas.microsoft.com/office/powerpoint/2010/main" val="643409013"/>
      </p:ext>
    </p:extLst>
  </p:cSld>
  <p:clrMapOvr>
    <a:masterClrMapping/>
  </p:clrMapOvr>
</p:notes>
</file>

<file path=ppt/notesSlides/notesSlide6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2779</a:t>
            </a:fld>
            <a:endParaRPr lang="en-US"/>
          </a:p>
        </p:txBody>
      </p:sp>
    </p:spTree>
    <p:extLst>
      <p:ext uri="{BB962C8B-B14F-4D97-AF65-F5344CB8AC3E}">
        <p14:creationId xmlns:p14="http://schemas.microsoft.com/office/powerpoint/2010/main" val="1938195208"/>
      </p:ext>
    </p:extLst>
  </p:cSld>
  <p:clrMapOvr>
    <a:masterClrMapping/>
  </p:clrMapOvr>
</p:notes>
</file>

<file path=ppt/notesSlides/notesSlide6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2780</a:t>
            </a:fld>
            <a:endParaRPr lang="en-US"/>
          </a:p>
        </p:txBody>
      </p:sp>
    </p:spTree>
    <p:extLst>
      <p:ext uri="{BB962C8B-B14F-4D97-AF65-F5344CB8AC3E}">
        <p14:creationId xmlns:p14="http://schemas.microsoft.com/office/powerpoint/2010/main" val="3842479905"/>
      </p:ext>
    </p:extLst>
  </p:cSld>
  <p:clrMapOvr>
    <a:masterClrMapping/>
  </p:clrMapOvr>
</p:notes>
</file>

<file path=ppt/notesSlides/notesSlide6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2781</a:t>
            </a:fld>
            <a:endParaRPr lang="en-US"/>
          </a:p>
        </p:txBody>
      </p:sp>
    </p:spTree>
    <p:extLst>
      <p:ext uri="{BB962C8B-B14F-4D97-AF65-F5344CB8AC3E}">
        <p14:creationId xmlns:p14="http://schemas.microsoft.com/office/powerpoint/2010/main" val="2338124448"/>
      </p:ext>
    </p:extLst>
  </p:cSld>
  <p:clrMapOvr>
    <a:masterClrMapping/>
  </p:clrMapOvr>
</p:notes>
</file>

<file path=ppt/notesSlides/notesSlide6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2782</a:t>
            </a:fld>
            <a:endParaRPr lang="en-US"/>
          </a:p>
        </p:txBody>
      </p:sp>
    </p:spTree>
    <p:extLst>
      <p:ext uri="{BB962C8B-B14F-4D97-AF65-F5344CB8AC3E}">
        <p14:creationId xmlns:p14="http://schemas.microsoft.com/office/powerpoint/2010/main" val="330453214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250</a:t>
            </a:fld>
            <a:endParaRPr lang="en-US"/>
          </a:p>
        </p:txBody>
      </p:sp>
    </p:spTree>
    <p:extLst>
      <p:ext uri="{BB962C8B-B14F-4D97-AF65-F5344CB8AC3E}">
        <p14:creationId xmlns:p14="http://schemas.microsoft.com/office/powerpoint/2010/main" val="673861643"/>
      </p:ext>
    </p:extLst>
  </p:cSld>
  <p:clrMapOvr>
    <a:masterClrMapping/>
  </p:clrMapOvr>
</p:notes>
</file>

<file path=ppt/notesSlides/notesSlide6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2783</a:t>
            </a:fld>
            <a:endParaRPr lang="en-US"/>
          </a:p>
        </p:txBody>
      </p:sp>
    </p:spTree>
    <p:extLst>
      <p:ext uri="{BB962C8B-B14F-4D97-AF65-F5344CB8AC3E}">
        <p14:creationId xmlns:p14="http://schemas.microsoft.com/office/powerpoint/2010/main" val="3151570677"/>
      </p:ext>
    </p:extLst>
  </p:cSld>
  <p:clrMapOvr>
    <a:masterClrMapping/>
  </p:clrMapOvr>
</p:notes>
</file>

<file path=ppt/notesSlides/notesSlide6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2784</a:t>
            </a:fld>
            <a:endParaRPr lang="en-US"/>
          </a:p>
        </p:txBody>
      </p:sp>
    </p:spTree>
    <p:extLst>
      <p:ext uri="{BB962C8B-B14F-4D97-AF65-F5344CB8AC3E}">
        <p14:creationId xmlns:p14="http://schemas.microsoft.com/office/powerpoint/2010/main" val="3189159271"/>
      </p:ext>
    </p:extLst>
  </p:cSld>
  <p:clrMapOvr>
    <a:masterClrMapping/>
  </p:clrMapOvr>
</p:notes>
</file>

<file path=ppt/notesSlides/notesSlide6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2825</a:t>
            </a:fld>
            <a:endParaRPr lang="en-US"/>
          </a:p>
        </p:txBody>
      </p:sp>
    </p:spTree>
    <p:extLst>
      <p:ext uri="{BB962C8B-B14F-4D97-AF65-F5344CB8AC3E}">
        <p14:creationId xmlns:p14="http://schemas.microsoft.com/office/powerpoint/2010/main" val="4003780515"/>
      </p:ext>
    </p:extLst>
  </p:cSld>
  <p:clrMapOvr>
    <a:masterClrMapping/>
  </p:clrMapOvr>
</p:notes>
</file>

<file path=ppt/notesSlides/notesSlide6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2826</a:t>
            </a:fld>
            <a:endParaRPr lang="en-US"/>
          </a:p>
        </p:txBody>
      </p:sp>
    </p:spTree>
    <p:extLst>
      <p:ext uri="{BB962C8B-B14F-4D97-AF65-F5344CB8AC3E}">
        <p14:creationId xmlns:p14="http://schemas.microsoft.com/office/powerpoint/2010/main" val="3822952431"/>
      </p:ext>
    </p:extLst>
  </p:cSld>
  <p:clrMapOvr>
    <a:masterClrMapping/>
  </p:clrMapOvr>
</p:notes>
</file>

<file path=ppt/notesSlides/notesSlide6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2827</a:t>
            </a:fld>
            <a:endParaRPr lang="en-US"/>
          </a:p>
        </p:txBody>
      </p:sp>
    </p:spTree>
    <p:extLst>
      <p:ext uri="{BB962C8B-B14F-4D97-AF65-F5344CB8AC3E}">
        <p14:creationId xmlns:p14="http://schemas.microsoft.com/office/powerpoint/2010/main" val="1547882727"/>
      </p:ext>
    </p:extLst>
  </p:cSld>
  <p:clrMapOvr>
    <a:masterClrMapping/>
  </p:clrMapOvr>
</p:notes>
</file>

<file path=ppt/notesSlides/notesSlide6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2828</a:t>
            </a:fld>
            <a:endParaRPr lang="en-US"/>
          </a:p>
        </p:txBody>
      </p:sp>
    </p:spTree>
    <p:extLst>
      <p:ext uri="{BB962C8B-B14F-4D97-AF65-F5344CB8AC3E}">
        <p14:creationId xmlns:p14="http://schemas.microsoft.com/office/powerpoint/2010/main" val="3598667709"/>
      </p:ext>
    </p:extLst>
  </p:cSld>
  <p:clrMapOvr>
    <a:masterClrMapping/>
  </p:clrMapOvr>
</p:notes>
</file>

<file path=ppt/notesSlides/notesSlide6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2829</a:t>
            </a:fld>
            <a:endParaRPr lang="en-US"/>
          </a:p>
        </p:txBody>
      </p:sp>
    </p:spTree>
    <p:extLst>
      <p:ext uri="{BB962C8B-B14F-4D97-AF65-F5344CB8AC3E}">
        <p14:creationId xmlns:p14="http://schemas.microsoft.com/office/powerpoint/2010/main" val="551289829"/>
      </p:ext>
    </p:extLst>
  </p:cSld>
  <p:clrMapOvr>
    <a:masterClrMapping/>
  </p:clrMapOvr>
</p:notes>
</file>

<file path=ppt/notesSlides/notesSlide6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2850</a:t>
            </a:fld>
            <a:endParaRPr lang="en-US"/>
          </a:p>
        </p:txBody>
      </p:sp>
    </p:spTree>
    <p:extLst>
      <p:ext uri="{BB962C8B-B14F-4D97-AF65-F5344CB8AC3E}">
        <p14:creationId xmlns:p14="http://schemas.microsoft.com/office/powerpoint/2010/main" val="2273985791"/>
      </p:ext>
    </p:extLst>
  </p:cSld>
  <p:clrMapOvr>
    <a:masterClrMapping/>
  </p:clrMapOvr>
</p:notes>
</file>

<file path=ppt/notesSlides/notesSlide6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2851</a:t>
            </a:fld>
            <a:endParaRPr lang="en-US"/>
          </a:p>
        </p:txBody>
      </p:sp>
    </p:spTree>
    <p:extLst>
      <p:ext uri="{BB962C8B-B14F-4D97-AF65-F5344CB8AC3E}">
        <p14:creationId xmlns:p14="http://schemas.microsoft.com/office/powerpoint/2010/main" val="1718938654"/>
      </p:ext>
    </p:extLst>
  </p:cSld>
  <p:clrMapOvr>
    <a:masterClrMapping/>
  </p:clrMapOvr>
</p:notes>
</file>

<file path=ppt/notesSlides/notesSlide6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2852</a:t>
            </a:fld>
            <a:endParaRPr lang="en-US"/>
          </a:p>
        </p:txBody>
      </p:sp>
    </p:spTree>
    <p:extLst>
      <p:ext uri="{BB962C8B-B14F-4D97-AF65-F5344CB8AC3E}">
        <p14:creationId xmlns:p14="http://schemas.microsoft.com/office/powerpoint/2010/main" val="101567294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251</a:t>
            </a:fld>
            <a:endParaRPr lang="en-US"/>
          </a:p>
        </p:txBody>
      </p:sp>
    </p:spTree>
    <p:extLst>
      <p:ext uri="{BB962C8B-B14F-4D97-AF65-F5344CB8AC3E}">
        <p14:creationId xmlns:p14="http://schemas.microsoft.com/office/powerpoint/2010/main" val="3636092198"/>
      </p:ext>
    </p:extLst>
  </p:cSld>
  <p:clrMapOvr>
    <a:masterClrMapping/>
  </p:clrMapOvr>
</p:notes>
</file>

<file path=ppt/notesSlides/notesSlide6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2853</a:t>
            </a:fld>
            <a:endParaRPr lang="en-US"/>
          </a:p>
        </p:txBody>
      </p:sp>
    </p:spTree>
    <p:extLst>
      <p:ext uri="{BB962C8B-B14F-4D97-AF65-F5344CB8AC3E}">
        <p14:creationId xmlns:p14="http://schemas.microsoft.com/office/powerpoint/2010/main" val="88475777"/>
      </p:ext>
    </p:extLst>
  </p:cSld>
  <p:clrMapOvr>
    <a:masterClrMapping/>
  </p:clrMapOvr>
</p:notes>
</file>

<file path=ppt/notesSlides/notesSlide6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2854</a:t>
            </a:fld>
            <a:endParaRPr lang="en-US"/>
          </a:p>
        </p:txBody>
      </p:sp>
    </p:spTree>
    <p:extLst>
      <p:ext uri="{BB962C8B-B14F-4D97-AF65-F5344CB8AC3E}">
        <p14:creationId xmlns:p14="http://schemas.microsoft.com/office/powerpoint/2010/main" val="217012416"/>
      </p:ext>
    </p:extLst>
  </p:cSld>
  <p:clrMapOvr>
    <a:masterClrMapping/>
  </p:clrMapOvr>
</p:notes>
</file>

<file path=ppt/notesSlides/notesSlide6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2855</a:t>
            </a:fld>
            <a:endParaRPr lang="en-US"/>
          </a:p>
        </p:txBody>
      </p:sp>
    </p:spTree>
    <p:extLst>
      <p:ext uri="{BB962C8B-B14F-4D97-AF65-F5344CB8AC3E}">
        <p14:creationId xmlns:p14="http://schemas.microsoft.com/office/powerpoint/2010/main" val="1881859269"/>
      </p:ext>
    </p:extLst>
  </p:cSld>
  <p:clrMapOvr>
    <a:masterClrMapping/>
  </p:clrMapOvr>
</p:notes>
</file>

<file path=ppt/notesSlides/notesSlide6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2856</a:t>
            </a:fld>
            <a:endParaRPr lang="en-US"/>
          </a:p>
        </p:txBody>
      </p:sp>
    </p:spTree>
    <p:extLst>
      <p:ext uri="{BB962C8B-B14F-4D97-AF65-F5344CB8AC3E}">
        <p14:creationId xmlns:p14="http://schemas.microsoft.com/office/powerpoint/2010/main" val="2723421956"/>
      </p:ext>
    </p:extLst>
  </p:cSld>
  <p:clrMapOvr>
    <a:masterClrMapping/>
  </p:clrMapOvr>
</p:notes>
</file>

<file path=ppt/notesSlides/notesSlide6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2857</a:t>
            </a:fld>
            <a:endParaRPr lang="en-US"/>
          </a:p>
        </p:txBody>
      </p:sp>
    </p:spTree>
    <p:extLst>
      <p:ext uri="{BB962C8B-B14F-4D97-AF65-F5344CB8AC3E}">
        <p14:creationId xmlns:p14="http://schemas.microsoft.com/office/powerpoint/2010/main" val="370274074"/>
      </p:ext>
    </p:extLst>
  </p:cSld>
  <p:clrMapOvr>
    <a:masterClrMapping/>
  </p:clrMapOvr>
</p:notes>
</file>

<file path=ppt/notesSlides/notesSlide6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2858</a:t>
            </a:fld>
            <a:endParaRPr lang="en-US"/>
          </a:p>
        </p:txBody>
      </p:sp>
    </p:spTree>
    <p:extLst>
      <p:ext uri="{BB962C8B-B14F-4D97-AF65-F5344CB8AC3E}">
        <p14:creationId xmlns:p14="http://schemas.microsoft.com/office/powerpoint/2010/main" val="4066481047"/>
      </p:ext>
    </p:extLst>
  </p:cSld>
  <p:clrMapOvr>
    <a:masterClrMapping/>
  </p:clrMapOvr>
</p:notes>
</file>

<file path=ppt/notesSlides/notesSlide6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2892</a:t>
            </a:fld>
            <a:endParaRPr lang="en-US"/>
          </a:p>
        </p:txBody>
      </p:sp>
    </p:spTree>
    <p:extLst>
      <p:ext uri="{BB962C8B-B14F-4D97-AF65-F5344CB8AC3E}">
        <p14:creationId xmlns:p14="http://schemas.microsoft.com/office/powerpoint/2010/main" val="1930572586"/>
      </p:ext>
    </p:extLst>
  </p:cSld>
  <p:clrMapOvr>
    <a:masterClrMapping/>
  </p:clrMapOvr>
</p:notes>
</file>

<file path=ppt/notesSlides/notesSlide6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2893</a:t>
            </a:fld>
            <a:endParaRPr lang="en-US"/>
          </a:p>
        </p:txBody>
      </p:sp>
    </p:spTree>
    <p:extLst>
      <p:ext uri="{BB962C8B-B14F-4D97-AF65-F5344CB8AC3E}">
        <p14:creationId xmlns:p14="http://schemas.microsoft.com/office/powerpoint/2010/main" val="3287736748"/>
      </p:ext>
    </p:extLst>
  </p:cSld>
  <p:clrMapOvr>
    <a:masterClrMapping/>
  </p:clrMapOvr>
</p:notes>
</file>

<file path=ppt/notesSlides/notesSlide6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2894</a:t>
            </a:fld>
            <a:endParaRPr lang="en-US"/>
          </a:p>
        </p:txBody>
      </p:sp>
    </p:spTree>
    <p:extLst>
      <p:ext uri="{BB962C8B-B14F-4D97-AF65-F5344CB8AC3E}">
        <p14:creationId xmlns:p14="http://schemas.microsoft.com/office/powerpoint/2010/main" val="2526136182"/>
      </p:ext>
    </p:extLst>
  </p:cSld>
  <p:clrMapOvr>
    <a:masterClrMapping/>
  </p:clrMapOvr>
</p:notes>
</file>

<file path=ppt/notesSlides/notesSlide6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2895</a:t>
            </a:fld>
            <a:endParaRPr lang="en-US"/>
          </a:p>
        </p:txBody>
      </p:sp>
    </p:spTree>
    <p:extLst>
      <p:ext uri="{BB962C8B-B14F-4D97-AF65-F5344CB8AC3E}">
        <p14:creationId xmlns:p14="http://schemas.microsoft.com/office/powerpoint/2010/main" val="310288911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253</a:t>
            </a:fld>
            <a:endParaRPr lang="en-US"/>
          </a:p>
        </p:txBody>
      </p:sp>
    </p:spTree>
    <p:extLst>
      <p:ext uri="{BB962C8B-B14F-4D97-AF65-F5344CB8AC3E}">
        <p14:creationId xmlns:p14="http://schemas.microsoft.com/office/powerpoint/2010/main" val="2071403005"/>
      </p:ext>
    </p:extLst>
  </p:cSld>
  <p:clrMapOvr>
    <a:masterClrMapping/>
  </p:clrMapOvr>
</p:notes>
</file>

<file path=ppt/notesSlides/notesSlide6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2896</a:t>
            </a:fld>
            <a:endParaRPr lang="en-US"/>
          </a:p>
        </p:txBody>
      </p:sp>
    </p:spTree>
    <p:extLst>
      <p:ext uri="{BB962C8B-B14F-4D97-AF65-F5344CB8AC3E}">
        <p14:creationId xmlns:p14="http://schemas.microsoft.com/office/powerpoint/2010/main" val="2504488212"/>
      </p:ext>
    </p:extLst>
  </p:cSld>
  <p:clrMapOvr>
    <a:masterClrMapping/>
  </p:clrMapOvr>
</p:notes>
</file>

<file path=ppt/notesSlides/notesSlide6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2953</a:t>
            </a:fld>
            <a:endParaRPr lang="en-US"/>
          </a:p>
        </p:txBody>
      </p:sp>
    </p:spTree>
    <p:extLst>
      <p:ext uri="{BB962C8B-B14F-4D97-AF65-F5344CB8AC3E}">
        <p14:creationId xmlns:p14="http://schemas.microsoft.com/office/powerpoint/2010/main" val="3486578202"/>
      </p:ext>
    </p:extLst>
  </p:cSld>
  <p:clrMapOvr>
    <a:masterClrMapping/>
  </p:clrMapOvr>
</p:notes>
</file>

<file path=ppt/notesSlides/notesSlide6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2954</a:t>
            </a:fld>
            <a:endParaRPr lang="en-US"/>
          </a:p>
        </p:txBody>
      </p:sp>
    </p:spTree>
    <p:extLst>
      <p:ext uri="{BB962C8B-B14F-4D97-AF65-F5344CB8AC3E}">
        <p14:creationId xmlns:p14="http://schemas.microsoft.com/office/powerpoint/2010/main" val="2163226459"/>
      </p:ext>
    </p:extLst>
  </p:cSld>
  <p:clrMapOvr>
    <a:masterClrMapping/>
  </p:clrMapOvr>
</p:notes>
</file>

<file path=ppt/notesSlides/notesSlide6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2955</a:t>
            </a:fld>
            <a:endParaRPr lang="en-US"/>
          </a:p>
        </p:txBody>
      </p:sp>
    </p:spTree>
    <p:extLst>
      <p:ext uri="{BB962C8B-B14F-4D97-AF65-F5344CB8AC3E}">
        <p14:creationId xmlns:p14="http://schemas.microsoft.com/office/powerpoint/2010/main" val="202913012"/>
      </p:ext>
    </p:extLst>
  </p:cSld>
  <p:clrMapOvr>
    <a:masterClrMapping/>
  </p:clrMapOvr>
</p:notes>
</file>

<file path=ppt/notesSlides/notesSlide6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2956</a:t>
            </a:fld>
            <a:endParaRPr lang="en-US"/>
          </a:p>
        </p:txBody>
      </p:sp>
    </p:spTree>
    <p:extLst>
      <p:ext uri="{BB962C8B-B14F-4D97-AF65-F5344CB8AC3E}">
        <p14:creationId xmlns:p14="http://schemas.microsoft.com/office/powerpoint/2010/main" val="2022965506"/>
      </p:ext>
    </p:extLst>
  </p:cSld>
  <p:clrMapOvr>
    <a:masterClrMapping/>
  </p:clrMapOvr>
</p:notes>
</file>

<file path=ppt/notesSlides/notesSlide6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2990</a:t>
            </a:fld>
            <a:endParaRPr lang="en-US"/>
          </a:p>
        </p:txBody>
      </p:sp>
    </p:spTree>
    <p:extLst>
      <p:ext uri="{BB962C8B-B14F-4D97-AF65-F5344CB8AC3E}">
        <p14:creationId xmlns:p14="http://schemas.microsoft.com/office/powerpoint/2010/main" val="3239188136"/>
      </p:ext>
    </p:extLst>
  </p:cSld>
  <p:clrMapOvr>
    <a:masterClrMapping/>
  </p:clrMapOvr>
</p:notes>
</file>

<file path=ppt/notesSlides/notesSlide6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2991</a:t>
            </a:fld>
            <a:endParaRPr lang="en-US"/>
          </a:p>
        </p:txBody>
      </p:sp>
    </p:spTree>
    <p:extLst>
      <p:ext uri="{BB962C8B-B14F-4D97-AF65-F5344CB8AC3E}">
        <p14:creationId xmlns:p14="http://schemas.microsoft.com/office/powerpoint/2010/main" val="750255075"/>
      </p:ext>
    </p:extLst>
  </p:cSld>
  <p:clrMapOvr>
    <a:masterClrMapping/>
  </p:clrMapOvr>
</p:notes>
</file>

<file path=ppt/notesSlides/notesSlide6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2992</a:t>
            </a:fld>
            <a:endParaRPr lang="en-US"/>
          </a:p>
        </p:txBody>
      </p:sp>
    </p:spTree>
    <p:extLst>
      <p:ext uri="{BB962C8B-B14F-4D97-AF65-F5344CB8AC3E}">
        <p14:creationId xmlns:p14="http://schemas.microsoft.com/office/powerpoint/2010/main" val="2577845540"/>
      </p:ext>
    </p:extLst>
  </p:cSld>
  <p:clrMapOvr>
    <a:masterClrMapping/>
  </p:clrMapOvr>
</p:notes>
</file>

<file path=ppt/notesSlides/notesSlide6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2993</a:t>
            </a:fld>
            <a:endParaRPr lang="en-US"/>
          </a:p>
        </p:txBody>
      </p:sp>
    </p:spTree>
    <p:extLst>
      <p:ext uri="{BB962C8B-B14F-4D97-AF65-F5344CB8AC3E}">
        <p14:creationId xmlns:p14="http://schemas.microsoft.com/office/powerpoint/2010/main" val="1706442578"/>
      </p:ext>
    </p:extLst>
  </p:cSld>
  <p:clrMapOvr>
    <a:masterClrMapping/>
  </p:clrMapOvr>
</p:notes>
</file>

<file path=ppt/notesSlides/notesSlide6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2994</a:t>
            </a:fld>
            <a:endParaRPr lang="en-US"/>
          </a:p>
        </p:txBody>
      </p:sp>
    </p:spTree>
    <p:extLst>
      <p:ext uri="{BB962C8B-B14F-4D97-AF65-F5344CB8AC3E}">
        <p14:creationId xmlns:p14="http://schemas.microsoft.com/office/powerpoint/2010/main" val="168551348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254</a:t>
            </a:fld>
            <a:endParaRPr lang="en-US"/>
          </a:p>
        </p:txBody>
      </p:sp>
    </p:spTree>
    <p:extLst>
      <p:ext uri="{BB962C8B-B14F-4D97-AF65-F5344CB8AC3E}">
        <p14:creationId xmlns:p14="http://schemas.microsoft.com/office/powerpoint/2010/main" val="352060647"/>
      </p:ext>
    </p:extLst>
  </p:cSld>
  <p:clrMapOvr>
    <a:masterClrMapping/>
  </p:clrMapOvr>
</p:notes>
</file>

<file path=ppt/notesSlides/notesSlide6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2995</a:t>
            </a:fld>
            <a:endParaRPr lang="en-US"/>
          </a:p>
        </p:txBody>
      </p:sp>
    </p:spTree>
    <p:extLst>
      <p:ext uri="{BB962C8B-B14F-4D97-AF65-F5344CB8AC3E}">
        <p14:creationId xmlns:p14="http://schemas.microsoft.com/office/powerpoint/2010/main" val="858647728"/>
      </p:ext>
    </p:extLst>
  </p:cSld>
  <p:clrMapOvr>
    <a:masterClrMapping/>
  </p:clrMapOvr>
</p:notes>
</file>

<file path=ppt/notesSlides/notesSlide6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2996</a:t>
            </a:fld>
            <a:endParaRPr lang="en-US"/>
          </a:p>
        </p:txBody>
      </p:sp>
    </p:spTree>
    <p:extLst>
      <p:ext uri="{BB962C8B-B14F-4D97-AF65-F5344CB8AC3E}">
        <p14:creationId xmlns:p14="http://schemas.microsoft.com/office/powerpoint/2010/main" val="4076770870"/>
      </p:ext>
    </p:extLst>
  </p:cSld>
  <p:clrMapOvr>
    <a:masterClrMapping/>
  </p:clrMapOvr>
</p:notes>
</file>

<file path=ppt/notesSlides/notesSlide6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2997</a:t>
            </a:fld>
            <a:endParaRPr lang="en-US"/>
          </a:p>
        </p:txBody>
      </p:sp>
    </p:spTree>
    <p:extLst>
      <p:ext uri="{BB962C8B-B14F-4D97-AF65-F5344CB8AC3E}">
        <p14:creationId xmlns:p14="http://schemas.microsoft.com/office/powerpoint/2010/main" val="2043666242"/>
      </p:ext>
    </p:extLst>
  </p:cSld>
  <p:clrMapOvr>
    <a:masterClrMapping/>
  </p:clrMapOvr>
</p:notes>
</file>

<file path=ppt/notesSlides/notesSlide6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2998</a:t>
            </a:fld>
            <a:endParaRPr lang="en-US"/>
          </a:p>
        </p:txBody>
      </p:sp>
    </p:spTree>
    <p:extLst>
      <p:ext uri="{BB962C8B-B14F-4D97-AF65-F5344CB8AC3E}">
        <p14:creationId xmlns:p14="http://schemas.microsoft.com/office/powerpoint/2010/main" val="1199149589"/>
      </p:ext>
    </p:extLst>
  </p:cSld>
  <p:clrMapOvr>
    <a:masterClrMapping/>
  </p:clrMapOvr>
</p:notes>
</file>

<file path=ppt/notesSlides/notesSlide6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3059</a:t>
            </a:fld>
            <a:endParaRPr lang="en-US"/>
          </a:p>
        </p:txBody>
      </p:sp>
    </p:spTree>
    <p:extLst>
      <p:ext uri="{BB962C8B-B14F-4D97-AF65-F5344CB8AC3E}">
        <p14:creationId xmlns:p14="http://schemas.microsoft.com/office/powerpoint/2010/main" val="1952679498"/>
      </p:ext>
    </p:extLst>
  </p:cSld>
  <p:clrMapOvr>
    <a:masterClrMapping/>
  </p:clrMapOvr>
</p:notes>
</file>

<file path=ppt/notesSlides/notesSlide6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3060</a:t>
            </a:fld>
            <a:endParaRPr lang="en-US"/>
          </a:p>
        </p:txBody>
      </p:sp>
    </p:spTree>
    <p:extLst>
      <p:ext uri="{BB962C8B-B14F-4D97-AF65-F5344CB8AC3E}">
        <p14:creationId xmlns:p14="http://schemas.microsoft.com/office/powerpoint/2010/main" val="612287354"/>
      </p:ext>
    </p:extLst>
  </p:cSld>
  <p:clrMapOvr>
    <a:masterClrMapping/>
  </p:clrMapOvr>
</p:notes>
</file>

<file path=ppt/notesSlides/notesSlide6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3061</a:t>
            </a:fld>
            <a:endParaRPr lang="en-US"/>
          </a:p>
        </p:txBody>
      </p:sp>
    </p:spTree>
    <p:extLst>
      <p:ext uri="{BB962C8B-B14F-4D97-AF65-F5344CB8AC3E}">
        <p14:creationId xmlns:p14="http://schemas.microsoft.com/office/powerpoint/2010/main" val="103254963"/>
      </p:ext>
    </p:extLst>
  </p:cSld>
  <p:clrMapOvr>
    <a:masterClrMapping/>
  </p:clrMapOvr>
</p:notes>
</file>

<file path=ppt/notesSlides/notesSlide6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3062</a:t>
            </a:fld>
            <a:endParaRPr lang="en-US"/>
          </a:p>
        </p:txBody>
      </p:sp>
    </p:spTree>
    <p:extLst>
      <p:ext uri="{BB962C8B-B14F-4D97-AF65-F5344CB8AC3E}">
        <p14:creationId xmlns:p14="http://schemas.microsoft.com/office/powerpoint/2010/main" val="3837851548"/>
      </p:ext>
    </p:extLst>
  </p:cSld>
  <p:clrMapOvr>
    <a:masterClrMapping/>
  </p:clrMapOvr>
</p:notes>
</file>

<file path=ppt/notesSlides/notesSlide6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3252</a:t>
            </a:fld>
            <a:endParaRPr lang="en-US"/>
          </a:p>
        </p:txBody>
      </p:sp>
    </p:spTree>
    <p:extLst>
      <p:ext uri="{BB962C8B-B14F-4D97-AF65-F5344CB8AC3E}">
        <p14:creationId xmlns:p14="http://schemas.microsoft.com/office/powerpoint/2010/main" val="3832671394"/>
      </p:ext>
    </p:extLst>
  </p:cSld>
  <p:clrMapOvr>
    <a:masterClrMapping/>
  </p:clrMapOvr>
</p:notes>
</file>

<file path=ppt/notesSlides/notesSlide6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3253</a:t>
            </a:fld>
            <a:endParaRPr lang="en-US"/>
          </a:p>
        </p:txBody>
      </p:sp>
    </p:spTree>
    <p:extLst>
      <p:ext uri="{BB962C8B-B14F-4D97-AF65-F5344CB8AC3E}">
        <p14:creationId xmlns:p14="http://schemas.microsoft.com/office/powerpoint/2010/main" val="128872783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255</a:t>
            </a:fld>
            <a:endParaRPr lang="en-US"/>
          </a:p>
        </p:txBody>
      </p:sp>
    </p:spTree>
    <p:extLst>
      <p:ext uri="{BB962C8B-B14F-4D97-AF65-F5344CB8AC3E}">
        <p14:creationId xmlns:p14="http://schemas.microsoft.com/office/powerpoint/2010/main" val="3752865370"/>
      </p:ext>
    </p:extLst>
  </p:cSld>
  <p:clrMapOvr>
    <a:masterClrMapping/>
  </p:clrMapOvr>
</p:notes>
</file>

<file path=ppt/notesSlides/notesSlide6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3254</a:t>
            </a:fld>
            <a:endParaRPr lang="en-US"/>
          </a:p>
        </p:txBody>
      </p:sp>
    </p:spTree>
    <p:extLst>
      <p:ext uri="{BB962C8B-B14F-4D97-AF65-F5344CB8AC3E}">
        <p14:creationId xmlns:p14="http://schemas.microsoft.com/office/powerpoint/2010/main" val="2893367319"/>
      </p:ext>
    </p:extLst>
  </p:cSld>
  <p:clrMapOvr>
    <a:masterClrMapping/>
  </p:clrMapOvr>
</p:notes>
</file>

<file path=ppt/notesSlides/notesSlide6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3255</a:t>
            </a:fld>
            <a:endParaRPr lang="en-US"/>
          </a:p>
        </p:txBody>
      </p:sp>
    </p:spTree>
    <p:extLst>
      <p:ext uri="{BB962C8B-B14F-4D97-AF65-F5344CB8AC3E}">
        <p14:creationId xmlns:p14="http://schemas.microsoft.com/office/powerpoint/2010/main" val="322719497"/>
      </p:ext>
    </p:extLst>
  </p:cSld>
  <p:clrMapOvr>
    <a:masterClrMapping/>
  </p:clrMapOvr>
</p:notes>
</file>

<file path=ppt/notesSlides/notesSlide6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3256</a:t>
            </a:fld>
            <a:endParaRPr lang="en-US"/>
          </a:p>
        </p:txBody>
      </p:sp>
    </p:spTree>
    <p:extLst>
      <p:ext uri="{BB962C8B-B14F-4D97-AF65-F5344CB8AC3E}">
        <p14:creationId xmlns:p14="http://schemas.microsoft.com/office/powerpoint/2010/main" val="752019696"/>
      </p:ext>
    </p:extLst>
  </p:cSld>
  <p:clrMapOvr>
    <a:masterClrMapping/>
  </p:clrMapOvr>
</p:notes>
</file>

<file path=ppt/notesSlides/notesSlide6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3257</a:t>
            </a:fld>
            <a:endParaRPr lang="en-US"/>
          </a:p>
        </p:txBody>
      </p:sp>
    </p:spTree>
    <p:extLst>
      <p:ext uri="{BB962C8B-B14F-4D97-AF65-F5344CB8AC3E}">
        <p14:creationId xmlns:p14="http://schemas.microsoft.com/office/powerpoint/2010/main" val="2169592777"/>
      </p:ext>
    </p:extLst>
  </p:cSld>
  <p:clrMapOvr>
    <a:masterClrMapping/>
  </p:clrMapOvr>
</p:notes>
</file>

<file path=ppt/notesSlides/notesSlide6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3258</a:t>
            </a:fld>
            <a:endParaRPr lang="en-US"/>
          </a:p>
        </p:txBody>
      </p:sp>
    </p:spTree>
    <p:extLst>
      <p:ext uri="{BB962C8B-B14F-4D97-AF65-F5344CB8AC3E}">
        <p14:creationId xmlns:p14="http://schemas.microsoft.com/office/powerpoint/2010/main" val="3158800620"/>
      </p:ext>
    </p:extLst>
  </p:cSld>
  <p:clrMapOvr>
    <a:masterClrMapping/>
  </p:clrMapOvr>
</p:notes>
</file>

<file path=ppt/notesSlides/notesSlide6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3259</a:t>
            </a:fld>
            <a:endParaRPr lang="en-US"/>
          </a:p>
        </p:txBody>
      </p:sp>
    </p:spTree>
    <p:extLst>
      <p:ext uri="{BB962C8B-B14F-4D97-AF65-F5344CB8AC3E}">
        <p14:creationId xmlns:p14="http://schemas.microsoft.com/office/powerpoint/2010/main" val="134650662"/>
      </p:ext>
    </p:extLst>
  </p:cSld>
  <p:clrMapOvr>
    <a:masterClrMapping/>
  </p:clrMapOvr>
</p:notes>
</file>

<file path=ppt/notesSlides/notesSlide6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3260</a:t>
            </a:fld>
            <a:endParaRPr lang="en-US"/>
          </a:p>
        </p:txBody>
      </p:sp>
    </p:spTree>
    <p:extLst>
      <p:ext uri="{BB962C8B-B14F-4D97-AF65-F5344CB8AC3E}">
        <p14:creationId xmlns:p14="http://schemas.microsoft.com/office/powerpoint/2010/main" val="1809543897"/>
      </p:ext>
    </p:extLst>
  </p:cSld>
  <p:clrMapOvr>
    <a:masterClrMapping/>
  </p:clrMapOvr>
</p:notes>
</file>

<file path=ppt/notesSlides/notesSlide6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3261</a:t>
            </a:fld>
            <a:endParaRPr lang="en-US"/>
          </a:p>
        </p:txBody>
      </p:sp>
    </p:spTree>
    <p:extLst>
      <p:ext uri="{BB962C8B-B14F-4D97-AF65-F5344CB8AC3E}">
        <p14:creationId xmlns:p14="http://schemas.microsoft.com/office/powerpoint/2010/main" val="3418549670"/>
      </p:ext>
    </p:extLst>
  </p:cSld>
  <p:clrMapOvr>
    <a:masterClrMapping/>
  </p:clrMapOvr>
</p:notes>
</file>

<file path=ppt/notesSlides/notesSlide6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3262</a:t>
            </a:fld>
            <a:endParaRPr lang="en-US"/>
          </a:p>
        </p:txBody>
      </p:sp>
    </p:spTree>
    <p:extLst>
      <p:ext uri="{BB962C8B-B14F-4D97-AF65-F5344CB8AC3E}">
        <p14:creationId xmlns:p14="http://schemas.microsoft.com/office/powerpoint/2010/main" val="4153268169"/>
      </p:ext>
    </p:extLst>
  </p:cSld>
  <p:clrMapOvr>
    <a:masterClrMapping/>
  </p:clrMapOvr>
</p:notes>
</file>

<file path=ppt/notesSlides/notesSlide6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3263</a:t>
            </a:fld>
            <a:endParaRPr lang="en-US"/>
          </a:p>
        </p:txBody>
      </p:sp>
    </p:spTree>
    <p:extLst>
      <p:ext uri="{BB962C8B-B14F-4D97-AF65-F5344CB8AC3E}">
        <p14:creationId xmlns:p14="http://schemas.microsoft.com/office/powerpoint/2010/main" val="195257777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256</a:t>
            </a:fld>
            <a:endParaRPr lang="en-US"/>
          </a:p>
        </p:txBody>
      </p:sp>
    </p:spTree>
    <p:extLst>
      <p:ext uri="{BB962C8B-B14F-4D97-AF65-F5344CB8AC3E}">
        <p14:creationId xmlns:p14="http://schemas.microsoft.com/office/powerpoint/2010/main" val="2493462885"/>
      </p:ext>
    </p:extLst>
  </p:cSld>
  <p:clrMapOvr>
    <a:masterClrMapping/>
  </p:clrMapOvr>
</p:notes>
</file>

<file path=ppt/notesSlides/notesSlide6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3264</a:t>
            </a:fld>
            <a:endParaRPr lang="en-US"/>
          </a:p>
        </p:txBody>
      </p:sp>
    </p:spTree>
    <p:extLst>
      <p:ext uri="{BB962C8B-B14F-4D97-AF65-F5344CB8AC3E}">
        <p14:creationId xmlns:p14="http://schemas.microsoft.com/office/powerpoint/2010/main" val="163544342"/>
      </p:ext>
    </p:extLst>
  </p:cSld>
  <p:clrMapOvr>
    <a:masterClrMapping/>
  </p:clrMapOvr>
</p:notes>
</file>

<file path=ppt/notesSlides/notesSlide6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3265</a:t>
            </a:fld>
            <a:endParaRPr lang="en-US"/>
          </a:p>
        </p:txBody>
      </p:sp>
    </p:spTree>
    <p:extLst>
      <p:ext uri="{BB962C8B-B14F-4D97-AF65-F5344CB8AC3E}">
        <p14:creationId xmlns:p14="http://schemas.microsoft.com/office/powerpoint/2010/main" val="3455732192"/>
      </p:ext>
    </p:extLst>
  </p:cSld>
  <p:clrMapOvr>
    <a:masterClrMapping/>
  </p:clrMapOvr>
</p:notes>
</file>

<file path=ppt/notesSlides/notesSlide6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3266</a:t>
            </a:fld>
            <a:endParaRPr lang="en-US"/>
          </a:p>
        </p:txBody>
      </p:sp>
    </p:spTree>
    <p:extLst>
      <p:ext uri="{BB962C8B-B14F-4D97-AF65-F5344CB8AC3E}">
        <p14:creationId xmlns:p14="http://schemas.microsoft.com/office/powerpoint/2010/main" val="4294049832"/>
      </p:ext>
    </p:extLst>
  </p:cSld>
  <p:clrMapOvr>
    <a:masterClrMapping/>
  </p:clrMapOvr>
</p:notes>
</file>

<file path=ppt/notesSlides/notesSlide6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3312</a:t>
            </a:fld>
            <a:endParaRPr lang="en-US"/>
          </a:p>
        </p:txBody>
      </p:sp>
    </p:spTree>
    <p:extLst>
      <p:ext uri="{BB962C8B-B14F-4D97-AF65-F5344CB8AC3E}">
        <p14:creationId xmlns:p14="http://schemas.microsoft.com/office/powerpoint/2010/main" val="2828003153"/>
      </p:ext>
    </p:extLst>
  </p:cSld>
  <p:clrMapOvr>
    <a:masterClrMapping/>
  </p:clrMapOvr>
</p:notes>
</file>

<file path=ppt/notesSlides/notesSlide6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3313</a:t>
            </a:fld>
            <a:endParaRPr lang="en-US"/>
          </a:p>
        </p:txBody>
      </p:sp>
    </p:spTree>
    <p:extLst>
      <p:ext uri="{BB962C8B-B14F-4D97-AF65-F5344CB8AC3E}">
        <p14:creationId xmlns:p14="http://schemas.microsoft.com/office/powerpoint/2010/main" val="2822733114"/>
      </p:ext>
    </p:extLst>
  </p:cSld>
  <p:clrMapOvr>
    <a:masterClrMapping/>
  </p:clrMapOvr>
</p:notes>
</file>

<file path=ppt/notesSlides/notesSlide6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3314</a:t>
            </a:fld>
            <a:endParaRPr lang="en-US"/>
          </a:p>
        </p:txBody>
      </p:sp>
    </p:spTree>
    <p:extLst>
      <p:ext uri="{BB962C8B-B14F-4D97-AF65-F5344CB8AC3E}">
        <p14:creationId xmlns:p14="http://schemas.microsoft.com/office/powerpoint/2010/main" val="908910427"/>
      </p:ext>
    </p:extLst>
  </p:cSld>
  <p:clrMapOvr>
    <a:masterClrMapping/>
  </p:clrMapOvr>
</p:notes>
</file>

<file path=ppt/notesSlides/notesSlide6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3315</a:t>
            </a:fld>
            <a:endParaRPr lang="en-US"/>
          </a:p>
        </p:txBody>
      </p:sp>
    </p:spTree>
    <p:extLst>
      <p:ext uri="{BB962C8B-B14F-4D97-AF65-F5344CB8AC3E}">
        <p14:creationId xmlns:p14="http://schemas.microsoft.com/office/powerpoint/2010/main" val="3179044206"/>
      </p:ext>
    </p:extLst>
  </p:cSld>
  <p:clrMapOvr>
    <a:masterClrMapping/>
  </p:clrMapOvr>
</p:notes>
</file>

<file path=ppt/notesSlides/notesSlide6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3316</a:t>
            </a:fld>
            <a:endParaRPr lang="en-US"/>
          </a:p>
        </p:txBody>
      </p:sp>
    </p:spTree>
    <p:extLst>
      <p:ext uri="{BB962C8B-B14F-4D97-AF65-F5344CB8AC3E}">
        <p14:creationId xmlns:p14="http://schemas.microsoft.com/office/powerpoint/2010/main" val="3517083806"/>
      </p:ext>
    </p:extLst>
  </p:cSld>
  <p:clrMapOvr>
    <a:masterClrMapping/>
  </p:clrMapOvr>
</p:notes>
</file>

<file path=ppt/notesSlides/notesSlide6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3317</a:t>
            </a:fld>
            <a:endParaRPr lang="en-US"/>
          </a:p>
        </p:txBody>
      </p:sp>
    </p:spTree>
    <p:extLst>
      <p:ext uri="{BB962C8B-B14F-4D97-AF65-F5344CB8AC3E}">
        <p14:creationId xmlns:p14="http://schemas.microsoft.com/office/powerpoint/2010/main" val="3913969259"/>
      </p:ext>
    </p:extLst>
  </p:cSld>
  <p:clrMapOvr>
    <a:masterClrMapping/>
  </p:clrMapOvr>
</p:notes>
</file>

<file path=ppt/notesSlides/notesSlide6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3318</a:t>
            </a:fld>
            <a:endParaRPr lang="en-US"/>
          </a:p>
        </p:txBody>
      </p:sp>
    </p:spTree>
    <p:extLst>
      <p:ext uri="{BB962C8B-B14F-4D97-AF65-F5344CB8AC3E}">
        <p14:creationId xmlns:p14="http://schemas.microsoft.com/office/powerpoint/2010/main" val="425129680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257</a:t>
            </a:fld>
            <a:endParaRPr lang="en-US"/>
          </a:p>
        </p:txBody>
      </p:sp>
    </p:spTree>
    <p:extLst>
      <p:ext uri="{BB962C8B-B14F-4D97-AF65-F5344CB8AC3E}">
        <p14:creationId xmlns:p14="http://schemas.microsoft.com/office/powerpoint/2010/main" val="2166660473"/>
      </p:ext>
    </p:extLst>
  </p:cSld>
  <p:clrMapOvr>
    <a:masterClrMapping/>
  </p:clrMapOvr>
</p:notes>
</file>

<file path=ppt/notesSlides/notesSlide6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3319</a:t>
            </a:fld>
            <a:endParaRPr lang="en-US"/>
          </a:p>
        </p:txBody>
      </p:sp>
    </p:spTree>
    <p:extLst>
      <p:ext uri="{BB962C8B-B14F-4D97-AF65-F5344CB8AC3E}">
        <p14:creationId xmlns:p14="http://schemas.microsoft.com/office/powerpoint/2010/main" val="3470854076"/>
      </p:ext>
    </p:extLst>
  </p:cSld>
  <p:clrMapOvr>
    <a:masterClrMapping/>
  </p:clrMapOvr>
</p:notes>
</file>

<file path=ppt/notesSlides/notesSlide6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3320</a:t>
            </a:fld>
            <a:endParaRPr lang="en-US"/>
          </a:p>
        </p:txBody>
      </p:sp>
    </p:spTree>
    <p:extLst>
      <p:ext uri="{BB962C8B-B14F-4D97-AF65-F5344CB8AC3E}">
        <p14:creationId xmlns:p14="http://schemas.microsoft.com/office/powerpoint/2010/main" val="601631989"/>
      </p:ext>
    </p:extLst>
  </p:cSld>
  <p:clrMapOvr>
    <a:masterClrMapping/>
  </p:clrMapOvr>
</p:notes>
</file>

<file path=ppt/notesSlides/notesSlide6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3321</a:t>
            </a:fld>
            <a:endParaRPr lang="en-US"/>
          </a:p>
        </p:txBody>
      </p:sp>
    </p:spTree>
    <p:extLst>
      <p:ext uri="{BB962C8B-B14F-4D97-AF65-F5344CB8AC3E}">
        <p14:creationId xmlns:p14="http://schemas.microsoft.com/office/powerpoint/2010/main" val="715628072"/>
      </p:ext>
    </p:extLst>
  </p:cSld>
  <p:clrMapOvr>
    <a:masterClrMapping/>
  </p:clrMapOvr>
</p:notes>
</file>

<file path=ppt/notesSlides/notesSlide6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3322</a:t>
            </a:fld>
            <a:endParaRPr lang="en-US"/>
          </a:p>
        </p:txBody>
      </p:sp>
    </p:spTree>
    <p:extLst>
      <p:ext uri="{BB962C8B-B14F-4D97-AF65-F5344CB8AC3E}">
        <p14:creationId xmlns:p14="http://schemas.microsoft.com/office/powerpoint/2010/main" val="377344135"/>
      </p:ext>
    </p:extLst>
  </p:cSld>
  <p:clrMapOvr>
    <a:masterClrMapping/>
  </p:clrMapOvr>
</p:notes>
</file>

<file path=ppt/notesSlides/notesSlide6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3323</a:t>
            </a:fld>
            <a:endParaRPr lang="en-US"/>
          </a:p>
        </p:txBody>
      </p:sp>
    </p:spTree>
    <p:extLst>
      <p:ext uri="{BB962C8B-B14F-4D97-AF65-F5344CB8AC3E}">
        <p14:creationId xmlns:p14="http://schemas.microsoft.com/office/powerpoint/2010/main" val="2092396780"/>
      </p:ext>
    </p:extLst>
  </p:cSld>
  <p:clrMapOvr>
    <a:masterClrMapping/>
  </p:clrMapOvr>
</p:notes>
</file>

<file path=ppt/notesSlides/notesSlide6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3353</a:t>
            </a:fld>
            <a:endParaRPr lang="en-US"/>
          </a:p>
        </p:txBody>
      </p:sp>
    </p:spTree>
    <p:extLst>
      <p:ext uri="{BB962C8B-B14F-4D97-AF65-F5344CB8AC3E}">
        <p14:creationId xmlns:p14="http://schemas.microsoft.com/office/powerpoint/2010/main" val="1760292133"/>
      </p:ext>
    </p:extLst>
  </p:cSld>
  <p:clrMapOvr>
    <a:masterClrMapping/>
  </p:clrMapOvr>
</p:notes>
</file>

<file path=ppt/notesSlides/notesSlide6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3354</a:t>
            </a:fld>
            <a:endParaRPr lang="en-US"/>
          </a:p>
        </p:txBody>
      </p:sp>
    </p:spTree>
    <p:extLst>
      <p:ext uri="{BB962C8B-B14F-4D97-AF65-F5344CB8AC3E}">
        <p14:creationId xmlns:p14="http://schemas.microsoft.com/office/powerpoint/2010/main" val="854583617"/>
      </p:ext>
    </p:extLst>
  </p:cSld>
  <p:clrMapOvr>
    <a:masterClrMapping/>
  </p:clrMapOvr>
</p:notes>
</file>

<file path=ppt/notesSlides/notesSlide6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3355</a:t>
            </a:fld>
            <a:endParaRPr lang="en-US"/>
          </a:p>
        </p:txBody>
      </p:sp>
    </p:spTree>
    <p:extLst>
      <p:ext uri="{BB962C8B-B14F-4D97-AF65-F5344CB8AC3E}">
        <p14:creationId xmlns:p14="http://schemas.microsoft.com/office/powerpoint/2010/main" val="778982544"/>
      </p:ext>
    </p:extLst>
  </p:cSld>
  <p:clrMapOvr>
    <a:masterClrMapping/>
  </p:clrMapOvr>
</p:notes>
</file>

<file path=ppt/notesSlides/notesSlide6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3356</a:t>
            </a:fld>
            <a:endParaRPr lang="en-US"/>
          </a:p>
        </p:txBody>
      </p:sp>
    </p:spTree>
    <p:extLst>
      <p:ext uri="{BB962C8B-B14F-4D97-AF65-F5344CB8AC3E}">
        <p14:creationId xmlns:p14="http://schemas.microsoft.com/office/powerpoint/2010/main" val="611564072"/>
      </p:ext>
    </p:extLst>
  </p:cSld>
  <p:clrMapOvr>
    <a:masterClrMapping/>
  </p:clrMapOvr>
</p:notes>
</file>

<file path=ppt/notesSlides/notesSlide6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3357</a:t>
            </a:fld>
            <a:endParaRPr lang="en-US"/>
          </a:p>
        </p:txBody>
      </p:sp>
    </p:spTree>
    <p:extLst>
      <p:ext uri="{BB962C8B-B14F-4D97-AF65-F5344CB8AC3E}">
        <p14:creationId xmlns:p14="http://schemas.microsoft.com/office/powerpoint/2010/main" val="9899411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997A9E-EBA7-AF21-CAD7-825D60D93A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DE79770-009A-6CEB-090A-BD0F6E1489D4}"/>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061D9EEE-3570-3AFF-C41B-2671523A5328}"/>
              </a:ext>
            </a:extLst>
          </p:cNvPr>
          <p:cNvSpPr>
            <a:spLocks noGrp="1"/>
          </p:cNvSpPr>
          <p:nvPr>
            <p:ph type="body" idx="1"/>
          </p:nvPr>
        </p:nvSpPr>
        <p:spPr/>
        <p:txBody>
          <a:bodyPr/>
          <a:lstStyle/>
          <a:p>
            <a:endParaRPr lang="vi-VN"/>
          </a:p>
        </p:txBody>
      </p:sp>
      <p:sp>
        <p:nvSpPr>
          <p:cNvPr id="4" name="Slide Number Placeholder 3">
            <a:extLst>
              <a:ext uri="{FF2B5EF4-FFF2-40B4-BE49-F238E27FC236}">
                <a16:creationId xmlns:a16="http://schemas.microsoft.com/office/drawing/2014/main" id="{90D7FEAD-7F09-9441-2831-566B558DA62E}"/>
              </a:ext>
            </a:extLst>
          </p:cNvPr>
          <p:cNvSpPr>
            <a:spLocks noGrp="1"/>
          </p:cNvSpPr>
          <p:nvPr>
            <p:ph type="sldNum" sz="quarter" idx="10"/>
          </p:nvPr>
        </p:nvSpPr>
        <p:spPr/>
        <p:txBody>
          <a:bodyPr/>
          <a:lstStyle/>
          <a:p>
            <a:fld id="{FE9B4D02-34BE-4821-B7BE-65F126276FBD}" type="slidenum">
              <a:rPr lang="en-US" smtClean="0"/>
              <a:pPr/>
              <a:t>38</a:t>
            </a:fld>
            <a:endParaRPr lang="en-US"/>
          </a:p>
        </p:txBody>
      </p:sp>
    </p:spTree>
    <p:extLst>
      <p:ext uri="{BB962C8B-B14F-4D97-AF65-F5344CB8AC3E}">
        <p14:creationId xmlns:p14="http://schemas.microsoft.com/office/powerpoint/2010/main" val="418196998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258</a:t>
            </a:fld>
            <a:endParaRPr lang="en-US"/>
          </a:p>
        </p:txBody>
      </p:sp>
    </p:spTree>
    <p:extLst>
      <p:ext uri="{BB962C8B-B14F-4D97-AF65-F5344CB8AC3E}">
        <p14:creationId xmlns:p14="http://schemas.microsoft.com/office/powerpoint/2010/main" val="3136678116"/>
      </p:ext>
    </p:extLst>
  </p:cSld>
  <p:clrMapOvr>
    <a:masterClrMapping/>
  </p:clrMapOvr>
</p:notes>
</file>

<file path=ppt/notesSlides/notesSlide7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3358</a:t>
            </a:fld>
            <a:endParaRPr lang="en-US"/>
          </a:p>
        </p:txBody>
      </p:sp>
    </p:spTree>
    <p:extLst>
      <p:ext uri="{BB962C8B-B14F-4D97-AF65-F5344CB8AC3E}">
        <p14:creationId xmlns:p14="http://schemas.microsoft.com/office/powerpoint/2010/main" val="2073711184"/>
      </p:ext>
    </p:extLst>
  </p:cSld>
  <p:clrMapOvr>
    <a:masterClrMapping/>
  </p:clrMapOvr>
</p:notes>
</file>

<file path=ppt/notesSlides/notesSlide7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3359</a:t>
            </a:fld>
            <a:endParaRPr lang="en-US"/>
          </a:p>
        </p:txBody>
      </p:sp>
    </p:spTree>
    <p:extLst>
      <p:ext uri="{BB962C8B-B14F-4D97-AF65-F5344CB8AC3E}">
        <p14:creationId xmlns:p14="http://schemas.microsoft.com/office/powerpoint/2010/main" val="82222666"/>
      </p:ext>
    </p:extLst>
  </p:cSld>
  <p:clrMapOvr>
    <a:masterClrMapping/>
  </p:clrMapOvr>
</p:notes>
</file>

<file path=ppt/notesSlides/notesSlide7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3391</a:t>
            </a:fld>
            <a:endParaRPr lang="en-US"/>
          </a:p>
        </p:txBody>
      </p:sp>
    </p:spTree>
    <p:extLst>
      <p:ext uri="{BB962C8B-B14F-4D97-AF65-F5344CB8AC3E}">
        <p14:creationId xmlns:p14="http://schemas.microsoft.com/office/powerpoint/2010/main" val="1234655629"/>
      </p:ext>
    </p:extLst>
  </p:cSld>
  <p:clrMapOvr>
    <a:masterClrMapping/>
  </p:clrMapOvr>
</p:notes>
</file>

<file path=ppt/notesSlides/notesSlide7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3392</a:t>
            </a:fld>
            <a:endParaRPr lang="en-US"/>
          </a:p>
        </p:txBody>
      </p:sp>
    </p:spTree>
    <p:extLst>
      <p:ext uri="{BB962C8B-B14F-4D97-AF65-F5344CB8AC3E}">
        <p14:creationId xmlns:p14="http://schemas.microsoft.com/office/powerpoint/2010/main" val="2297821188"/>
      </p:ext>
    </p:extLst>
  </p:cSld>
  <p:clrMapOvr>
    <a:masterClrMapping/>
  </p:clrMapOvr>
</p:notes>
</file>

<file path=ppt/notesSlides/notesSlide7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3393</a:t>
            </a:fld>
            <a:endParaRPr lang="en-US"/>
          </a:p>
        </p:txBody>
      </p:sp>
    </p:spTree>
    <p:extLst>
      <p:ext uri="{BB962C8B-B14F-4D97-AF65-F5344CB8AC3E}">
        <p14:creationId xmlns:p14="http://schemas.microsoft.com/office/powerpoint/2010/main" val="1259579825"/>
      </p:ext>
    </p:extLst>
  </p:cSld>
  <p:clrMapOvr>
    <a:masterClrMapping/>
  </p:clrMapOvr>
</p:notes>
</file>

<file path=ppt/notesSlides/notesSlide7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3394</a:t>
            </a:fld>
            <a:endParaRPr lang="en-US"/>
          </a:p>
        </p:txBody>
      </p:sp>
    </p:spTree>
    <p:extLst>
      <p:ext uri="{BB962C8B-B14F-4D97-AF65-F5344CB8AC3E}">
        <p14:creationId xmlns:p14="http://schemas.microsoft.com/office/powerpoint/2010/main" val="50347915"/>
      </p:ext>
    </p:extLst>
  </p:cSld>
  <p:clrMapOvr>
    <a:masterClrMapping/>
  </p:clrMapOvr>
</p:notes>
</file>

<file path=ppt/notesSlides/notesSlide7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3395</a:t>
            </a:fld>
            <a:endParaRPr lang="en-US"/>
          </a:p>
        </p:txBody>
      </p:sp>
    </p:spTree>
    <p:extLst>
      <p:ext uri="{BB962C8B-B14F-4D97-AF65-F5344CB8AC3E}">
        <p14:creationId xmlns:p14="http://schemas.microsoft.com/office/powerpoint/2010/main" val="2460877322"/>
      </p:ext>
    </p:extLst>
  </p:cSld>
  <p:clrMapOvr>
    <a:masterClrMapping/>
  </p:clrMapOvr>
</p:notes>
</file>

<file path=ppt/notesSlides/notesSlide7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3396</a:t>
            </a:fld>
            <a:endParaRPr lang="en-US"/>
          </a:p>
        </p:txBody>
      </p:sp>
    </p:spTree>
    <p:extLst>
      <p:ext uri="{BB962C8B-B14F-4D97-AF65-F5344CB8AC3E}">
        <p14:creationId xmlns:p14="http://schemas.microsoft.com/office/powerpoint/2010/main" val="4058734549"/>
      </p:ext>
    </p:extLst>
  </p:cSld>
  <p:clrMapOvr>
    <a:masterClrMapping/>
  </p:clrMapOvr>
</p:notes>
</file>

<file path=ppt/notesSlides/notesSlide7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3397</a:t>
            </a:fld>
            <a:endParaRPr lang="en-US"/>
          </a:p>
        </p:txBody>
      </p:sp>
    </p:spTree>
    <p:extLst>
      <p:ext uri="{BB962C8B-B14F-4D97-AF65-F5344CB8AC3E}">
        <p14:creationId xmlns:p14="http://schemas.microsoft.com/office/powerpoint/2010/main" val="10653075"/>
      </p:ext>
    </p:extLst>
  </p:cSld>
  <p:clrMapOvr>
    <a:masterClrMapping/>
  </p:clrMapOvr>
</p:notes>
</file>

<file path=ppt/notesSlides/notesSlide7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3438</a:t>
            </a:fld>
            <a:endParaRPr lang="en-US"/>
          </a:p>
        </p:txBody>
      </p:sp>
    </p:spTree>
    <p:extLst>
      <p:ext uri="{BB962C8B-B14F-4D97-AF65-F5344CB8AC3E}">
        <p14:creationId xmlns:p14="http://schemas.microsoft.com/office/powerpoint/2010/main" val="31609054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260</a:t>
            </a:fld>
            <a:endParaRPr lang="en-US"/>
          </a:p>
        </p:txBody>
      </p:sp>
    </p:spTree>
    <p:extLst>
      <p:ext uri="{BB962C8B-B14F-4D97-AF65-F5344CB8AC3E}">
        <p14:creationId xmlns:p14="http://schemas.microsoft.com/office/powerpoint/2010/main" val="2149759581"/>
      </p:ext>
    </p:extLst>
  </p:cSld>
  <p:clrMapOvr>
    <a:masterClrMapping/>
  </p:clrMapOvr>
</p:notes>
</file>

<file path=ppt/notesSlides/notesSlide7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3439</a:t>
            </a:fld>
            <a:endParaRPr lang="en-US"/>
          </a:p>
        </p:txBody>
      </p:sp>
    </p:spTree>
    <p:extLst>
      <p:ext uri="{BB962C8B-B14F-4D97-AF65-F5344CB8AC3E}">
        <p14:creationId xmlns:p14="http://schemas.microsoft.com/office/powerpoint/2010/main" val="2401383064"/>
      </p:ext>
    </p:extLst>
  </p:cSld>
  <p:clrMapOvr>
    <a:masterClrMapping/>
  </p:clrMapOvr>
</p:notes>
</file>

<file path=ppt/notesSlides/notesSlide7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3440</a:t>
            </a:fld>
            <a:endParaRPr lang="en-US"/>
          </a:p>
        </p:txBody>
      </p:sp>
    </p:spTree>
    <p:extLst>
      <p:ext uri="{BB962C8B-B14F-4D97-AF65-F5344CB8AC3E}">
        <p14:creationId xmlns:p14="http://schemas.microsoft.com/office/powerpoint/2010/main" val="971683591"/>
      </p:ext>
    </p:extLst>
  </p:cSld>
  <p:clrMapOvr>
    <a:masterClrMapping/>
  </p:clrMapOvr>
</p:notes>
</file>

<file path=ppt/notesSlides/notesSlide7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3441</a:t>
            </a:fld>
            <a:endParaRPr lang="en-US"/>
          </a:p>
        </p:txBody>
      </p:sp>
    </p:spTree>
    <p:extLst>
      <p:ext uri="{BB962C8B-B14F-4D97-AF65-F5344CB8AC3E}">
        <p14:creationId xmlns:p14="http://schemas.microsoft.com/office/powerpoint/2010/main" val="1110704223"/>
      </p:ext>
    </p:extLst>
  </p:cSld>
  <p:clrMapOvr>
    <a:masterClrMapping/>
  </p:clrMapOvr>
</p:notes>
</file>

<file path=ppt/notesSlides/notesSlide7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3442</a:t>
            </a:fld>
            <a:endParaRPr lang="en-US"/>
          </a:p>
        </p:txBody>
      </p:sp>
    </p:spTree>
    <p:extLst>
      <p:ext uri="{BB962C8B-B14F-4D97-AF65-F5344CB8AC3E}">
        <p14:creationId xmlns:p14="http://schemas.microsoft.com/office/powerpoint/2010/main" val="3642683188"/>
      </p:ext>
    </p:extLst>
  </p:cSld>
  <p:clrMapOvr>
    <a:masterClrMapping/>
  </p:clrMapOvr>
</p:notes>
</file>

<file path=ppt/notesSlides/notesSlide7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3443</a:t>
            </a:fld>
            <a:endParaRPr lang="en-US"/>
          </a:p>
        </p:txBody>
      </p:sp>
    </p:spTree>
    <p:extLst>
      <p:ext uri="{BB962C8B-B14F-4D97-AF65-F5344CB8AC3E}">
        <p14:creationId xmlns:p14="http://schemas.microsoft.com/office/powerpoint/2010/main" val="2150401291"/>
      </p:ext>
    </p:extLst>
  </p:cSld>
  <p:clrMapOvr>
    <a:masterClrMapping/>
  </p:clrMapOvr>
</p:notes>
</file>

<file path=ppt/notesSlides/notesSlide7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3444</a:t>
            </a:fld>
            <a:endParaRPr lang="en-US"/>
          </a:p>
        </p:txBody>
      </p:sp>
    </p:spTree>
    <p:extLst>
      <p:ext uri="{BB962C8B-B14F-4D97-AF65-F5344CB8AC3E}">
        <p14:creationId xmlns:p14="http://schemas.microsoft.com/office/powerpoint/2010/main" val="1760007670"/>
      </p:ext>
    </p:extLst>
  </p:cSld>
  <p:clrMapOvr>
    <a:masterClrMapping/>
  </p:clrMapOvr>
</p:notes>
</file>

<file path=ppt/notesSlides/notesSlide7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3446</a:t>
            </a:fld>
            <a:endParaRPr lang="en-US"/>
          </a:p>
        </p:txBody>
      </p:sp>
    </p:spTree>
    <p:extLst>
      <p:ext uri="{BB962C8B-B14F-4D97-AF65-F5344CB8AC3E}">
        <p14:creationId xmlns:p14="http://schemas.microsoft.com/office/powerpoint/2010/main" val="1809737406"/>
      </p:ext>
    </p:extLst>
  </p:cSld>
  <p:clrMapOvr>
    <a:masterClrMapping/>
  </p:clrMapOvr>
</p:notes>
</file>

<file path=ppt/notesSlides/notesSlide7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3447</a:t>
            </a:fld>
            <a:endParaRPr lang="en-US"/>
          </a:p>
        </p:txBody>
      </p:sp>
    </p:spTree>
    <p:extLst>
      <p:ext uri="{BB962C8B-B14F-4D97-AF65-F5344CB8AC3E}">
        <p14:creationId xmlns:p14="http://schemas.microsoft.com/office/powerpoint/2010/main" val="2356475464"/>
      </p:ext>
    </p:extLst>
  </p:cSld>
  <p:clrMapOvr>
    <a:masterClrMapping/>
  </p:clrMapOvr>
</p:notes>
</file>

<file path=ppt/notesSlides/notesSlide7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3448</a:t>
            </a:fld>
            <a:endParaRPr lang="en-US"/>
          </a:p>
        </p:txBody>
      </p:sp>
    </p:spTree>
    <p:extLst>
      <p:ext uri="{BB962C8B-B14F-4D97-AF65-F5344CB8AC3E}">
        <p14:creationId xmlns:p14="http://schemas.microsoft.com/office/powerpoint/2010/main" val="841697762"/>
      </p:ext>
    </p:extLst>
  </p:cSld>
  <p:clrMapOvr>
    <a:masterClrMapping/>
  </p:clrMapOvr>
</p:notes>
</file>

<file path=ppt/notesSlides/notesSlide7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3449</a:t>
            </a:fld>
            <a:endParaRPr lang="en-US"/>
          </a:p>
        </p:txBody>
      </p:sp>
    </p:spTree>
    <p:extLst>
      <p:ext uri="{BB962C8B-B14F-4D97-AF65-F5344CB8AC3E}">
        <p14:creationId xmlns:p14="http://schemas.microsoft.com/office/powerpoint/2010/main" val="423212677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261</a:t>
            </a:fld>
            <a:endParaRPr lang="en-US"/>
          </a:p>
        </p:txBody>
      </p:sp>
    </p:spTree>
    <p:extLst>
      <p:ext uri="{BB962C8B-B14F-4D97-AF65-F5344CB8AC3E}">
        <p14:creationId xmlns:p14="http://schemas.microsoft.com/office/powerpoint/2010/main" val="3888438805"/>
      </p:ext>
    </p:extLst>
  </p:cSld>
  <p:clrMapOvr>
    <a:masterClrMapping/>
  </p:clrMapOvr>
</p:notes>
</file>

<file path=ppt/notesSlides/notesSlide7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3450</a:t>
            </a:fld>
            <a:endParaRPr lang="en-US"/>
          </a:p>
        </p:txBody>
      </p:sp>
    </p:spTree>
    <p:extLst>
      <p:ext uri="{BB962C8B-B14F-4D97-AF65-F5344CB8AC3E}">
        <p14:creationId xmlns:p14="http://schemas.microsoft.com/office/powerpoint/2010/main" val="1183899952"/>
      </p:ext>
    </p:extLst>
  </p:cSld>
  <p:clrMapOvr>
    <a:masterClrMapping/>
  </p:clrMapOvr>
</p:notes>
</file>

<file path=ppt/notesSlides/notesSlide7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3451</a:t>
            </a:fld>
            <a:endParaRPr lang="en-US"/>
          </a:p>
        </p:txBody>
      </p:sp>
    </p:spTree>
    <p:extLst>
      <p:ext uri="{BB962C8B-B14F-4D97-AF65-F5344CB8AC3E}">
        <p14:creationId xmlns:p14="http://schemas.microsoft.com/office/powerpoint/2010/main" val="1406988703"/>
      </p:ext>
    </p:extLst>
  </p:cSld>
  <p:clrMapOvr>
    <a:masterClrMapping/>
  </p:clrMapOvr>
</p:notes>
</file>

<file path=ppt/notesSlides/notesSlide7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3458</a:t>
            </a:fld>
            <a:endParaRPr lang="en-US"/>
          </a:p>
        </p:txBody>
      </p:sp>
    </p:spTree>
    <p:extLst>
      <p:ext uri="{BB962C8B-B14F-4D97-AF65-F5344CB8AC3E}">
        <p14:creationId xmlns:p14="http://schemas.microsoft.com/office/powerpoint/2010/main" val="2091242846"/>
      </p:ext>
    </p:extLst>
  </p:cSld>
  <p:clrMapOvr>
    <a:masterClrMapping/>
  </p:clrMapOvr>
</p:notes>
</file>

<file path=ppt/notesSlides/notesSlide7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3459</a:t>
            </a:fld>
            <a:endParaRPr lang="en-US"/>
          </a:p>
        </p:txBody>
      </p:sp>
    </p:spTree>
    <p:extLst>
      <p:ext uri="{BB962C8B-B14F-4D97-AF65-F5344CB8AC3E}">
        <p14:creationId xmlns:p14="http://schemas.microsoft.com/office/powerpoint/2010/main" val="2908096100"/>
      </p:ext>
    </p:extLst>
  </p:cSld>
  <p:clrMapOvr>
    <a:masterClrMapping/>
  </p:clrMapOvr>
</p:notes>
</file>

<file path=ppt/notesSlides/notesSlide7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3460</a:t>
            </a:fld>
            <a:endParaRPr lang="en-US"/>
          </a:p>
        </p:txBody>
      </p:sp>
    </p:spTree>
    <p:extLst>
      <p:ext uri="{BB962C8B-B14F-4D97-AF65-F5344CB8AC3E}">
        <p14:creationId xmlns:p14="http://schemas.microsoft.com/office/powerpoint/2010/main" val="2978738430"/>
      </p:ext>
    </p:extLst>
  </p:cSld>
  <p:clrMapOvr>
    <a:masterClrMapping/>
  </p:clrMapOvr>
</p:notes>
</file>

<file path=ppt/notesSlides/notesSlide7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3469</a:t>
            </a:fld>
            <a:endParaRPr lang="en-US"/>
          </a:p>
        </p:txBody>
      </p:sp>
    </p:spTree>
    <p:extLst>
      <p:ext uri="{BB962C8B-B14F-4D97-AF65-F5344CB8AC3E}">
        <p14:creationId xmlns:p14="http://schemas.microsoft.com/office/powerpoint/2010/main" val="3717953970"/>
      </p:ext>
    </p:extLst>
  </p:cSld>
  <p:clrMapOvr>
    <a:masterClrMapping/>
  </p:clrMapOvr>
</p:notes>
</file>

<file path=ppt/notesSlides/notesSlide7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3470</a:t>
            </a:fld>
            <a:endParaRPr lang="en-US"/>
          </a:p>
        </p:txBody>
      </p:sp>
    </p:spTree>
    <p:extLst>
      <p:ext uri="{BB962C8B-B14F-4D97-AF65-F5344CB8AC3E}">
        <p14:creationId xmlns:p14="http://schemas.microsoft.com/office/powerpoint/2010/main" val="2408673452"/>
      </p:ext>
    </p:extLst>
  </p:cSld>
  <p:clrMapOvr>
    <a:masterClrMapping/>
  </p:clrMapOvr>
</p:notes>
</file>

<file path=ppt/notesSlides/notesSlide7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3471</a:t>
            </a:fld>
            <a:endParaRPr lang="en-US"/>
          </a:p>
        </p:txBody>
      </p:sp>
    </p:spTree>
    <p:extLst>
      <p:ext uri="{BB962C8B-B14F-4D97-AF65-F5344CB8AC3E}">
        <p14:creationId xmlns:p14="http://schemas.microsoft.com/office/powerpoint/2010/main" val="1113638459"/>
      </p:ext>
    </p:extLst>
  </p:cSld>
  <p:clrMapOvr>
    <a:masterClrMapping/>
  </p:clrMapOvr>
</p:notes>
</file>

<file path=ppt/notesSlides/notesSlide7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3472</a:t>
            </a:fld>
            <a:endParaRPr lang="en-US"/>
          </a:p>
        </p:txBody>
      </p:sp>
    </p:spTree>
    <p:extLst>
      <p:ext uri="{BB962C8B-B14F-4D97-AF65-F5344CB8AC3E}">
        <p14:creationId xmlns:p14="http://schemas.microsoft.com/office/powerpoint/2010/main" val="1345665993"/>
      </p:ext>
    </p:extLst>
  </p:cSld>
  <p:clrMapOvr>
    <a:masterClrMapping/>
  </p:clrMapOvr>
</p:notes>
</file>

<file path=ppt/notesSlides/notesSlide7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3473</a:t>
            </a:fld>
            <a:endParaRPr lang="en-US"/>
          </a:p>
        </p:txBody>
      </p:sp>
    </p:spTree>
    <p:extLst>
      <p:ext uri="{BB962C8B-B14F-4D97-AF65-F5344CB8AC3E}">
        <p14:creationId xmlns:p14="http://schemas.microsoft.com/office/powerpoint/2010/main" val="241416986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288</a:t>
            </a:fld>
            <a:endParaRPr lang="en-US"/>
          </a:p>
        </p:txBody>
      </p:sp>
    </p:spTree>
    <p:extLst>
      <p:ext uri="{BB962C8B-B14F-4D97-AF65-F5344CB8AC3E}">
        <p14:creationId xmlns:p14="http://schemas.microsoft.com/office/powerpoint/2010/main" val="1530574469"/>
      </p:ext>
    </p:extLst>
  </p:cSld>
  <p:clrMapOvr>
    <a:masterClrMapping/>
  </p:clrMapOvr>
</p:notes>
</file>

<file path=ppt/notesSlides/notesSlide7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3474</a:t>
            </a:fld>
            <a:endParaRPr lang="en-US"/>
          </a:p>
        </p:txBody>
      </p:sp>
    </p:spTree>
    <p:extLst>
      <p:ext uri="{BB962C8B-B14F-4D97-AF65-F5344CB8AC3E}">
        <p14:creationId xmlns:p14="http://schemas.microsoft.com/office/powerpoint/2010/main" val="1882768756"/>
      </p:ext>
    </p:extLst>
  </p:cSld>
  <p:clrMapOvr>
    <a:masterClrMapping/>
  </p:clrMapOvr>
</p:notes>
</file>

<file path=ppt/notesSlides/notesSlide7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3475</a:t>
            </a:fld>
            <a:endParaRPr lang="en-US"/>
          </a:p>
        </p:txBody>
      </p:sp>
    </p:spTree>
    <p:extLst>
      <p:ext uri="{BB962C8B-B14F-4D97-AF65-F5344CB8AC3E}">
        <p14:creationId xmlns:p14="http://schemas.microsoft.com/office/powerpoint/2010/main" val="1991653130"/>
      </p:ext>
    </p:extLst>
  </p:cSld>
  <p:clrMapOvr>
    <a:masterClrMapping/>
  </p:clrMapOvr>
</p:notes>
</file>

<file path=ppt/notesSlides/notesSlide7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3476</a:t>
            </a:fld>
            <a:endParaRPr lang="en-US"/>
          </a:p>
        </p:txBody>
      </p:sp>
    </p:spTree>
    <p:extLst>
      <p:ext uri="{BB962C8B-B14F-4D97-AF65-F5344CB8AC3E}">
        <p14:creationId xmlns:p14="http://schemas.microsoft.com/office/powerpoint/2010/main" val="2525867338"/>
      </p:ext>
    </p:extLst>
  </p:cSld>
  <p:clrMapOvr>
    <a:masterClrMapping/>
  </p:clrMapOvr>
</p:notes>
</file>

<file path=ppt/notesSlides/notesSlide7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3477</a:t>
            </a:fld>
            <a:endParaRPr lang="en-US"/>
          </a:p>
        </p:txBody>
      </p:sp>
    </p:spTree>
    <p:extLst>
      <p:ext uri="{BB962C8B-B14F-4D97-AF65-F5344CB8AC3E}">
        <p14:creationId xmlns:p14="http://schemas.microsoft.com/office/powerpoint/2010/main" val="1310255294"/>
      </p:ext>
    </p:extLst>
  </p:cSld>
  <p:clrMapOvr>
    <a:masterClrMapping/>
  </p:clrMapOvr>
</p:notes>
</file>

<file path=ppt/notesSlides/notesSlide7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3478</a:t>
            </a:fld>
            <a:endParaRPr lang="en-US"/>
          </a:p>
        </p:txBody>
      </p:sp>
    </p:spTree>
    <p:extLst>
      <p:ext uri="{BB962C8B-B14F-4D97-AF65-F5344CB8AC3E}">
        <p14:creationId xmlns:p14="http://schemas.microsoft.com/office/powerpoint/2010/main" val="2894090035"/>
      </p:ext>
    </p:extLst>
  </p:cSld>
  <p:clrMapOvr>
    <a:masterClrMapping/>
  </p:clrMapOvr>
</p:notes>
</file>

<file path=ppt/notesSlides/notesSlide7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3479</a:t>
            </a:fld>
            <a:endParaRPr lang="en-US"/>
          </a:p>
        </p:txBody>
      </p:sp>
    </p:spTree>
    <p:extLst>
      <p:ext uri="{BB962C8B-B14F-4D97-AF65-F5344CB8AC3E}">
        <p14:creationId xmlns:p14="http://schemas.microsoft.com/office/powerpoint/2010/main" val="95065339"/>
      </p:ext>
    </p:extLst>
  </p:cSld>
  <p:clrMapOvr>
    <a:masterClrMapping/>
  </p:clrMapOvr>
</p:notes>
</file>

<file path=ppt/notesSlides/notesSlide7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3480</a:t>
            </a:fld>
            <a:endParaRPr lang="en-US"/>
          </a:p>
        </p:txBody>
      </p:sp>
    </p:spTree>
    <p:extLst>
      <p:ext uri="{BB962C8B-B14F-4D97-AF65-F5344CB8AC3E}">
        <p14:creationId xmlns:p14="http://schemas.microsoft.com/office/powerpoint/2010/main" val="137587464"/>
      </p:ext>
    </p:extLst>
  </p:cSld>
  <p:clrMapOvr>
    <a:masterClrMapping/>
  </p:clrMapOvr>
</p:notes>
</file>

<file path=ppt/notesSlides/notesSlide7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3481</a:t>
            </a:fld>
            <a:endParaRPr lang="en-US"/>
          </a:p>
        </p:txBody>
      </p:sp>
    </p:spTree>
    <p:extLst>
      <p:ext uri="{BB962C8B-B14F-4D97-AF65-F5344CB8AC3E}">
        <p14:creationId xmlns:p14="http://schemas.microsoft.com/office/powerpoint/2010/main" val="2710367676"/>
      </p:ext>
    </p:extLst>
  </p:cSld>
  <p:clrMapOvr>
    <a:masterClrMapping/>
  </p:clrMapOvr>
</p:notes>
</file>

<file path=ppt/notesSlides/notesSlide7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3482</a:t>
            </a:fld>
            <a:endParaRPr lang="en-US"/>
          </a:p>
        </p:txBody>
      </p:sp>
    </p:spTree>
    <p:extLst>
      <p:ext uri="{BB962C8B-B14F-4D97-AF65-F5344CB8AC3E}">
        <p14:creationId xmlns:p14="http://schemas.microsoft.com/office/powerpoint/2010/main" val="3322551111"/>
      </p:ext>
    </p:extLst>
  </p:cSld>
  <p:clrMapOvr>
    <a:masterClrMapping/>
  </p:clrMapOvr>
</p:notes>
</file>

<file path=ppt/notesSlides/notesSlide7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3483</a:t>
            </a:fld>
            <a:endParaRPr lang="en-US"/>
          </a:p>
        </p:txBody>
      </p:sp>
    </p:spTree>
    <p:extLst>
      <p:ext uri="{BB962C8B-B14F-4D97-AF65-F5344CB8AC3E}">
        <p14:creationId xmlns:p14="http://schemas.microsoft.com/office/powerpoint/2010/main" val="163622981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289</a:t>
            </a:fld>
            <a:endParaRPr lang="en-US"/>
          </a:p>
        </p:txBody>
      </p:sp>
    </p:spTree>
    <p:extLst>
      <p:ext uri="{BB962C8B-B14F-4D97-AF65-F5344CB8AC3E}">
        <p14:creationId xmlns:p14="http://schemas.microsoft.com/office/powerpoint/2010/main" val="639273535"/>
      </p:ext>
    </p:extLst>
  </p:cSld>
  <p:clrMapOvr>
    <a:masterClrMapping/>
  </p:clrMapOvr>
</p:notes>
</file>

<file path=ppt/notesSlides/notesSlide7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3484</a:t>
            </a:fld>
            <a:endParaRPr lang="en-US"/>
          </a:p>
        </p:txBody>
      </p:sp>
    </p:spTree>
    <p:extLst>
      <p:ext uri="{BB962C8B-B14F-4D97-AF65-F5344CB8AC3E}">
        <p14:creationId xmlns:p14="http://schemas.microsoft.com/office/powerpoint/2010/main" val="3813995637"/>
      </p:ext>
    </p:extLst>
  </p:cSld>
  <p:clrMapOvr>
    <a:masterClrMapping/>
  </p:clrMapOvr>
</p:notes>
</file>

<file path=ppt/notesSlides/notesSlide7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3485</a:t>
            </a:fld>
            <a:endParaRPr lang="en-US"/>
          </a:p>
        </p:txBody>
      </p:sp>
    </p:spTree>
    <p:extLst>
      <p:ext uri="{BB962C8B-B14F-4D97-AF65-F5344CB8AC3E}">
        <p14:creationId xmlns:p14="http://schemas.microsoft.com/office/powerpoint/2010/main" val="2321210893"/>
      </p:ext>
    </p:extLst>
  </p:cSld>
  <p:clrMapOvr>
    <a:masterClrMapping/>
  </p:clrMapOvr>
</p:notes>
</file>

<file path=ppt/notesSlides/notesSlide7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3561</a:t>
            </a:fld>
            <a:endParaRPr lang="en-US"/>
          </a:p>
        </p:txBody>
      </p:sp>
    </p:spTree>
    <p:extLst>
      <p:ext uri="{BB962C8B-B14F-4D97-AF65-F5344CB8AC3E}">
        <p14:creationId xmlns:p14="http://schemas.microsoft.com/office/powerpoint/2010/main" val="2920463032"/>
      </p:ext>
    </p:extLst>
  </p:cSld>
  <p:clrMapOvr>
    <a:masterClrMapping/>
  </p:clrMapOvr>
</p:notes>
</file>

<file path=ppt/notesSlides/notesSlide7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3562</a:t>
            </a:fld>
            <a:endParaRPr lang="en-US"/>
          </a:p>
        </p:txBody>
      </p:sp>
    </p:spTree>
    <p:extLst>
      <p:ext uri="{BB962C8B-B14F-4D97-AF65-F5344CB8AC3E}">
        <p14:creationId xmlns:p14="http://schemas.microsoft.com/office/powerpoint/2010/main" val="742603478"/>
      </p:ext>
    </p:extLst>
  </p:cSld>
  <p:clrMapOvr>
    <a:masterClrMapping/>
  </p:clrMapOvr>
</p:notes>
</file>

<file path=ppt/notesSlides/notesSlide7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3563</a:t>
            </a:fld>
            <a:endParaRPr lang="en-US"/>
          </a:p>
        </p:txBody>
      </p:sp>
    </p:spTree>
    <p:extLst>
      <p:ext uri="{BB962C8B-B14F-4D97-AF65-F5344CB8AC3E}">
        <p14:creationId xmlns:p14="http://schemas.microsoft.com/office/powerpoint/2010/main" val="338906613"/>
      </p:ext>
    </p:extLst>
  </p:cSld>
  <p:clrMapOvr>
    <a:masterClrMapping/>
  </p:clrMapOvr>
</p:notes>
</file>

<file path=ppt/notesSlides/notesSlide7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3564</a:t>
            </a:fld>
            <a:endParaRPr lang="en-US"/>
          </a:p>
        </p:txBody>
      </p:sp>
    </p:spTree>
    <p:extLst>
      <p:ext uri="{BB962C8B-B14F-4D97-AF65-F5344CB8AC3E}">
        <p14:creationId xmlns:p14="http://schemas.microsoft.com/office/powerpoint/2010/main" val="4100774082"/>
      </p:ext>
    </p:extLst>
  </p:cSld>
  <p:clrMapOvr>
    <a:masterClrMapping/>
  </p:clrMapOvr>
</p:notes>
</file>

<file path=ppt/notesSlides/notesSlide7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3565</a:t>
            </a:fld>
            <a:endParaRPr lang="en-US"/>
          </a:p>
        </p:txBody>
      </p:sp>
    </p:spTree>
    <p:extLst>
      <p:ext uri="{BB962C8B-B14F-4D97-AF65-F5344CB8AC3E}">
        <p14:creationId xmlns:p14="http://schemas.microsoft.com/office/powerpoint/2010/main" val="4266341665"/>
      </p:ext>
    </p:extLst>
  </p:cSld>
  <p:clrMapOvr>
    <a:masterClrMapping/>
  </p:clrMapOvr>
</p:notes>
</file>

<file path=ppt/notesSlides/notesSlide7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3566</a:t>
            </a:fld>
            <a:endParaRPr lang="en-US"/>
          </a:p>
        </p:txBody>
      </p:sp>
    </p:spTree>
    <p:extLst>
      <p:ext uri="{BB962C8B-B14F-4D97-AF65-F5344CB8AC3E}">
        <p14:creationId xmlns:p14="http://schemas.microsoft.com/office/powerpoint/2010/main" val="3969390617"/>
      </p:ext>
    </p:extLst>
  </p:cSld>
  <p:clrMapOvr>
    <a:masterClrMapping/>
  </p:clrMapOvr>
</p:notes>
</file>

<file path=ppt/notesSlides/notesSlide7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3567</a:t>
            </a:fld>
            <a:endParaRPr lang="en-US"/>
          </a:p>
        </p:txBody>
      </p:sp>
    </p:spTree>
    <p:extLst>
      <p:ext uri="{BB962C8B-B14F-4D97-AF65-F5344CB8AC3E}">
        <p14:creationId xmlns:p14="http://schemas.microsoft.com/office/powerpoint/2010/main" val="1156459780"/>
      </p:ext>
    </p:extLst>
  </p:cSld>
  <p:clrMapOvr>
    <a:masterClrMapping/>
  </p:clrMapOvr>
</p:notes>
</file>

<file path=ppt/notesSlides/notesSlide7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3568</a:t>
            </a:fld>
            <a:endParaRPr lang="en-US"/>
          </a:p>
        </p:txBody>
      </p:sp>
    </p:spTree>
    <p:extLst>
      <p:ext uri="{BB962C8B-B14F-4D97-AF65-F5344CB8AC3E}">
        <p14:creationId xmlns:p14="http://schemas.microsoft.com/office/powerpoint/2010/main" val="304619749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310</a:t>
            </a:fld>
            <a:endParaRPr lang="en-US"/>
          </a:p>
        </p:txBody>
      </p:sp>
    </p:spTree>
    <p:extLst>
      <p:ext uri="{BB962C8B-B14F-4D97-AF65-F5344CB8AC3E}">
        <p14:creationId xmlns:p14="http://schemas.microsoft.com/office/powerpoint/2010/main" val="1663027648"/>
      </p:ext>
    </p:extLst>
  </p:cSld>
  <p:clrMapOvr>
    <a:masterClrMapping/>
  </p:clrMapOvr>
</p:notes>
</file>

<file path=ppt/notesSlides/notesSlide7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3569</a:t>
            </a:fld>
            <a:endParaRPr lang="en-US"/>
          </a:p>
        </p:txBody>
      </p:sp>
    </p:spTree>
    <p:extLst>
      <p:ext uri="{BB962C8B-B14F-4D97-AF65-F5344CB8AC3E}">
        <p14:creationId xmlns:p14="http://schemas.microsoft.com/office/powerpoint/2010/main" val="946305229"/>
      </p:ext>
    </p:extLst>
  </p:cSld>
  <p:clrMapOvr>
    <a:masterClrMapping/>
  </p:clrMapOvr>
</p:notes>
</file>

<file path=ppt/notesSlides/notesSlide7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3570</a:t>
            </a:fld>
            <a:endParaRPr lang="en-US"/>
          </a:p>
        </p:txBody>
      </p:sp>
    </p:spTree>
    <p:extLst>
      <p:ext uri="{BB962C8B-B14F-4D97-AF65-F5344CB8AC3E}">
        <p14:creationId xmlns:p14="http://schemas.microsoft.com/office/powerpoint/2010/main" val="1281116349"/>
      </p:ext>
    </p:extLst>
  </p:cSld>
  <p:clrMapOvr>
    <a:masterClrMapping/>
  </p:clrMapOvr>
</p:notes>
</file>

<file path=ppt/notesSlides/notesSlide7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3571</a:t>
            </a:fld>
            <a:endParaRPr lang="en-US"/>
          </a:p>
        </p:txBody>
      </p:sp>
    </p:spTree>
    <p:extLst>
      <p:ext uri="{BB962C8B-B14F-4D97-AF65-F5344CB8AC3E}">
        <p14:creationId xmlns:p14="http://schemas.microsoft.com/office/powerpoint/2010/main" val="949117222"/>
      </p:ext>
    </p:extLst>
  </p:cSld>
  <p:clrMapOvr>
    <a:masterClrMapping/>
  </p:clrMapOvr>
</p:notes>
</file>

<file path=ppt/notesSlides/notesSlide7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3572</a:t>
            </a:fld>
            <a:endParaRPr lang="en-US"/>
          </a:p>
        </p:txBody>
      </p:sp>
    </p:spTree>
    <p:extLst>
      <p:ext uri="{BB962C8B-B14F-4D97-AF65-F5344CB8AC3E}">
        <p14:creationId xmlns:p14="http://schemas.microsoft.com/office/powerpoint/2010/main" val="184875144"/>
      </p:ext>
    </p:extLst>
  </p:cSld>
  <p:clrMapOvr>
    <a:masterClrMapping/>
  </p:clrMapOvr>
</p:notes>
</file>

<file path=ppt/notesSlides/notesSlide7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3573</a:t>
            </a:fld>
            <a:endParaRPr lang="en-US"/>
          </a:p>
        </p:txBody>
      </p:sp>
    </p:spTree>
    <p:extLst>
      <p:ext uri="{BB962C8B-B14F-4D97-AF65-F5344CB8AC3E}">
        <p14:creationId xmlns:p14="http://schemas.microsoft.com/office/powerpoint/2010/main" val="3247934101"/>
      </p:ext>
    </p:extLst>
  </p:cSld>
  <p:clrMapOvr>
    <a:masterClrMapping/>
  </p:clrMapOvr>
</p:notes>
</file>

<file path=ppt/notesSlides/notesSlide7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3574</a:t>
            </a:fld>
            <a:endParaRPr lang="en-US"/>
          </a:p>
        </p:txBody>
      </p:sp>
    </p:spTree>
    <p:extLst>
      <p:ext uri="{BB962C8B-B14F-4D97-AF65-F5344CB8AC3E}">
        <p14:creationId xmlns:p14="http://schemas.microsoft.com/office/powerpoint/2010/main" val="3176607607"/>
      </p:ext>
    </p:extLst>
  </p:cSld>
  <p:clrMapOvr>
    <a:masterClrMapping/>
  </p:clrMapOvr>
</p:notes>
</file>

<file path=ppt/notesSlides/notesSlide7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3575</a:t>
            </a:fld>
            <a:endParaRPr lang="en-US"/>
          </a:p>
        </p:txBody>
      </p:sp>
    </p:spTree>
    <p:extLst>
      <p:ext uri="{BB962C8B-B14F-4D97-AF65-F5344CB8AC3E}">
        <p14:creationId xmlns:p14="http://schemas.microsoft.com/office/powerpoint/2010/main" val="3090435835"/>
      </p:ext>
    </p:extLst>
  </p:cSld>
  <p:clrMapOvr>
    <a:masterClrMapping/>
  </p:clrMapOvr>
</p:notes>
</file>

<file path=ppt/notesSlides/notesSlide7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3576</a:t>
            </a:fld>
            <a:endParaRPr lang="en-US"/>
          </a:p>
        </p:txBody>
      </p:sp>
    </p:spTree>
    <p:extLst>
      <p:ext uri="{BB962C8B-B14F-4D97-AF65-F5344CB8AC3E}">
        <p14:creationId xmlns:p14="http://schemas.microsoft.com/office/powerpoint/2010/main" val="1602913776"/>
      </p:ext>
    </p:extLst>
  </p:cSld>
  <p:clrMapOvr>
    <a:masterClrMapping/>
  </p:clrMapOvr>
</p:notes>
</file>

<file path=ppt/notesSlides/notesSlide7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3592</a:t>
            </a:fld>
            <a:endParaRPr lang="en-US"/>
          </a:p>
        </p:txBody>
      </p:sp>
    </p:spTree>
    <p:extLst>
      <p:ext uri="{BB962C8B-B14F-4D97-AF65-F5344CB8AC3E}">
        <p14:creationId xmlns:p14="http://schemas.microsoft.com/office/powerpoint/2010/main" val="2323538318"/>
      </p:ext>
    </p:extLst>
  </p:cSld>
  <p:clrMapOvr>
    <a:masterClrMapping/>
  </p:clrMapOvr>
</p:notes>
</file>

<file path=ppt/notesSlides/notesSlide7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3593</a:t>
            </a:fld>
            <a:endParaRPr lang="en-US"/>
          </a:p>
        </p:txBody>
      </p:sp>
    </p:spTree>
    <p:extLst>
      <p:ext uri="{BB962C8B-B14F-4D97-AF65-F5344CB8AC3E}">
        <p14:creationId xmlns:p14="http://schemas.microsoft.com/office/powerpoint/2010/main" val="24349504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311</a:t>
            </a:fld>
            <a:endParaRPr lang="en-US"/>
          </a:p>
        </p:txBody>
      </p:sp>
    </p:spTree>
    <p:extLst>
      <p:ext uri="{BB962C8B-B14F-4D97-AF65-F5344CB8AC3E}">
        <p14:creationId xmlns:p14="http://schemas.microsoft.com/office/powerpoint/2010/main" val="2786394652"/>
      </p:ext>
    </p:extLst>
  </p:cSld>
  <p:clrMapOvr>
    <a:masterClrMapping/>
  </p:clrMapOvr>
</p:notes>
</file>

<file path=ppt/notesSlides/notesSlide7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3594</a:t>
            </a:fld>
            <a:endParaRPr lang="en-US"/>
          </a:p>
        </p:txBody>
      </p:sp>
    </p:spTree>
    <p:extLst>
      <p:ext uri="{BB962C8B-B14F-4D97-AF65-F5344CB8AC3E}">
        <p14:creationId xmlns:p14="http://schemas.microsoft.com/office/powerpoint/2010/main" val="822846043"/>
      </p:ext>
    </p:extLst>
  </p:cSld>
  <p:clrMapOvr>
    <a:masterClrMapping/>
  </p:clrMapOvr>
</p:notes>
</file>

<file path=ppt/notesSlides/notesSlide7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3595</a:t>
            </a:fld>
            <a:endParaRPr lang="en-US"/>
          </a:p>
        </p:txBody>
      </p:sp>
    </p:spTree>
    <p:extLst>
      <p:ext uri="{BB962C8B-B14F-4D97-AF65-F5344CB8AC3E}">
        <p14:creationId xmlns:p14="http://schemas.microsoft.com/office/powerpoint/2010/main" val="3489250820"/>
      </p:ext>
    </p:extLst>
  </p:cSld>
  <p:clrMapOvr>
    <a:masterClrMapping/>
  </p:clrMapOvr>
</p:notes>
</file>

<file path=ppt/notesSlides/notesSlide7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3596</a:t>
            </a:fld>
            <a:endParaRPr lang="en-US"/>
          </a:p>
        </p:txBody>
      </p:sp>
    </p:spTree>
    <p:extLst>
      <p:ext uri="{BB962C8B-B14F-4D97-AF65-F5344CB8AC3E}">
        <p14:creationId xmlns:p14="http://schemas.microsoft.com/office/powerpoint/2010/main" val="934842812"/>
      </p:ext>
    </p:extLst>
  </p:cSld>
  <p:clrMapOvr>
    <a:masterClrMapping/>
  </p:clrMapOvr>
</p:notes>
</file>

<file path=ppt/notesSlides/notesSlide7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3597</a:t>
            </a:fld>
            <a:endParaRPr lang="en-US"/>
          </a:p>
        </p:txBody>
      </p:sp>
    </p:spTree>
    <p:extLst>
      <p:ext uri="{BB962C8B-B14F-4D97-AF65-F5344CB8AC3E}">
        <p14:creationId xmlns:p14="http://schemas.microsoft.com/office/powerpoint/2010/main" val="3736852849"/>
      </p:ext>
    </p:extLst>
  </p:cSld>
  <p:clrMapOvr>
    <a:masterClrMapping/>
  </p:clrMapOvr>
</p:notes>
</file>

<file path=ppt/notesSlides/notesSlide7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3598</a:t>
            </a:fld>
            <a:endParaRPr lang="en-US"/>
          </a:p>
        </p:txBody>
      </p:sp>
    </p:spTree>
    <p:extLst>
      <p:ext uri="{BB962C8B-B14F-4D97-AF65-F5344CB8AC3E}">
        <p14:creationId xmlns:p14="http://schemas.microsoft.com/office/powerpoint/2010/main" val="3597208005"/>
      </p:ext>
    </p:extLst>
  </p:cSld>
  <p:clrMapOvr>
    <a:masterClrMapping/>
  </p:clrMapOvr>
</p:notes>
</file>

<file path=ppt/notesSlides/notesSlide7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3599</a:t>
            </a:fld>
            <a:endParaRPr lang="en-US"/>
          </a:p>
        </p:txBody>
      </p:sp>
    </p:spTree>
    <p:extLst>
      <p:ext uri="{BB962C8B-B14F-4D97-AF65-F5344CB8AC3E}">
        <p14:creationId xmlns:p14="http://schemas.microsoft.com/office/powerpoint/2010/main" val="3532617328"/>
      </p:ext>
    </p:extLst>
  </p:cSld>
  <p:clrMapOvr>
    <a:masterClrMapping/>
  </p:clrMapOvr>
</p:notes>
</file>

<file path=ppt/notesSlides/notesSlide7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3600</a:t>
            </a:fld>
            <a:endParaRPr lang="en-US"/>
          </a:p>
        </p:txBody>
      </p:sp>
    </p:spTree>
    <p:extLst>
      <p:ext uri="{BB962C8B-B14F-4D97-AF65-F5344CB8AC3E}">
        <p14:creationId xmlns:p14="http://schemas.microsoft.com/office/powerpoint/2010/main" val="1774106844"/>
      </p:ext>
    </p:extLst>
  </p:cSld>
  <p:clrMapOvr>
    <a:masterClrMapping/>
  </p:clrMapOvr>
</p:notes>
</file>

<file path=ppt/notesSlides/notesSlide7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3655</a:t>
            </a:fld>
            <a:endParaRPr lang="en-US"/>
          </a:p>
        </p:txBody>
      </p:sp>
    </p:spTree>
    <p:extLst>
      <p:ext uri="{BB962C8B-B14F-4D97-AF65-F5344CB8AC3E}">
        <p14:creationId xmlns:p14="http://schemas.microsoft.com/office/powerpoint/2010/main" val="840536910"/>
      </p:ext>
    </p:extLst>
  </p:cSld>
  <p:clrMapOvr>
    <a:masterClrMapping/>
  </p:clrMapOvr>
</p:notes>
</file>

<file path=ppt/notesSlides/notesSlide7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3656</a:t>
            </a:fld>
            <a:endParaRPr lang="en-US"/>
          </a:p>
        </p:txBody>
      </p:sp>
    </p:spTree>
    <p:extLst>
      <p:ext uri="{BB962C8B-B14F-4D97-AF65-F5344CB8AC3E}">
        <p14:creationId xmlns:p14="http://schemas.microsoft.com/office/powerpoint/2010/main" val="550794343"/>
      </p:ext>
    </p:extLst>
  </p:cSld>
  <p:clrMapOvr>
    <a:masterClrMapping/>
  </p:clrMapOvr>
</p:notes>
</file>

<file path=ppt/notesSlides/notesSlide7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3657</a:t>
            </a:fld>
            <a:endParaRPr lang="en-US"/>
          </a:p>
        </p:txBody>
      </p:sp>
    </p:spTree>
    <p:extLst>
      <p:ext uri="{BB962C8B-B14F-4D97-AF65-F5344CB8AC3E}">
        <p14:creationId xmlns:p14="http://schemas.microsoft.com/office/powerpoint/2010/main" val="154068327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312</a:t>
            </a:fld>
            <a:endParaRPr lang="en-US"/>
          </a:p>
        </p:txBody>
      </p:sp>
    </p:spTree>
    <p:extLst>
      <p:ext uri="{BB962C8B-B14F-4D97-AF65-F5344CB8AC3E}">
        <p14:creationId xmlns:p14="http://schemas.microsoft.com/office/powerpoint/2010/main" val="2099443745"/>
      </p:ext>
    </p:extLst>
  </p:cSld>
  <p:clrMapOvr>
    <a:masterClrMapping/>
  </p:clrMapOvr>
</p:notes>
</file>

<file path=ppt/notesSlides/notesSlide7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3658</a:t>
            </a:fld>
            <a:endParaRPr lang="en-US"/>
          </a:p>
        </p:txBody>
      </p:sp>
    </p:spTree>
    <p:extLst>
      <p:ext uri="{BB962C8B-B14F-4D97-AF65-F5344CB8AC3E}">
        <p14:creationId xmlns:p14="http://schemas.microsoft.com/office/powerpoint/2010/main" val="1081590584"/>
      </p:ext>
    </p:extLst>
  </p:cSld>
  <p:clrMapOvr>
    <a:masterClrMapping/>
  </p:clrMapOvr>
</p:notes>
</file>

<file path=ppt/notesSlides/notesSlide7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3659</a:t>
            </a:fld>
            <a:endParaRPr lang="en-US"/>
          </a:p>
        </p:txBody>
      </p:sp>
    </p:spTree>
    <p:extLst>
      <p:ext uri="{BB962C8B-B14F-4D97-AF65-F5344CB8AC3E}">
        <p14:creationId xmlns:p14="http://schemas.microsoft.com/office/powerpoint/2010/main" val="4158399150"/>
      </p:ext>
    </p:extLst>
  </p:cSld>
  <p:clrMapOvr>
    <a:masterClrMapping/>
  </p:clrMapOvr>
</p:notes>
</file>

<file path=ppt/notesSlides/notesSlide7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3660</a:t>
            </a:fld>
            <a:endParaRPr lang="en-US"/>
          </a:p>
        </p:txBody>
      </p:sp>
    </p:spTree>
    <p:extLst>
      <p:ext uri="{BB962C8B-B14F-4D97-AF65-F5344CB8AC3E}">
        <p14:creationId xmlns:p14="http://schemas.microsoft.com/office/powerpoint/2010/main" val="3369339333"/>
      </p:ext>
    </p:extLst>
  </p:cSld>
  <p:clrMapOvr>
    <a:masterClrMapping/>
  </p:clrMapOvr>
</p:notes>
</file>

<file path=ppt/notesSlides/notesSlide7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3661</a:t>
            </a:fld>
            <a:endParaRPr lang="en-US"/>
          </a:p>
        </p:txBody>
      </p:sp>
    </p:spTree>
    <p:extLst>
      <p:ext uri="{BB962C8B-B14F-4D97-AF65-F5344CB8AC3E}">
        <p14:creationId xmlns:p14="http://schemas.microsoft.com/office/powerpoint/2010/main" val="1528199822"/>
      </p:ext>
    </p:extLst>
  </p:cSld>
  <p:clrMapOvr>
    <a:masterClrMapping/>
  </p:clrMapOvr>
</p:notes>
</file>

<file path=ppt/notesSlides/notesSlide7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3662</a:t>
            </a:fld>
            <a:endParaRPr lang="en-US"/>
          </a:p>
        </p:txBody>
      </p:sp>
    </p:spTree>
    <p:extLst>
      <p:ext uri="{BB962C8B-B14F-4D97-AF65-F5344CB8AC3E}">
        <p14:creationId xmlns:p14="http://schemas.microsoft.com/office/powerpoint/2010/main" val="3459709431"/>
      </p:ext>
    </p:extLst>
  </p:cSld>
  <p:clrMapOvr>
    <a:masterClrMapping/>
  </p:clrMapOvr>
</p:notes>
</file>

<file path=ppt/notesSlides/notesSlide7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3663</a:t>
            </a:fld>
            <a:endParaRPr lang="en-US"/>
          </a:p>
        </p:txBody>
      </p:sp>
    </p:spTree>
    <p:extLst>
      <p:ext uri="{BB962C8B-B14F-4D97-AF65-F5344CB8AC3E}">
        <p14:creationId xmlns:p14="http://schemas.microsoft.com/office/powerpoint/2010/main" val="683983730"/>
      </p:ext>
    </p:extLst>
  </p:cSld>
  <p:clrMapOvr>
    <a:masterClrMapping/>
  </p:clrMapOvr>
</p:notes>
</file>

<file path=ppt/notesSlides/notesSlide7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3664</a:t>
            </a:fld>
            <a:endParaRPr lang="en-US"/>
          </a:p>
        </p:txBody>
      </p:sp>
    </p:spTree>
    <p:extLst>
      <p:ext uri="{BB962C8B-B14F-4D97-AF65-F5344CB8AC3E}">
        <p14:creationId xmlns:p14="http://schemas.microsoft.com/office/powerpoint/2010/main" val="2083782111"/>
      </p:ext>
    </p:extLst>
  </p:cSld>
  <p:clrMapOvr>
    <a:masterClrMapping/>
  </p:clrMapOvr>
</p:notes>
</file>

<file path=ppt/notesSlides/notesSlide7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3665</a:t>
            </a:fld>
            <a:endParaRPr lang="en-US"/>
          </a:p>
        </p:txBody>
      </p:sp>
    </p:spTree>
    <p:extLst>
      <p:ext uri="{BB962C8B-B14F-4D97-AF65-F5344CB8AC3E}">
        <p14:creationId xmlns:p14="http://schemas.microsoft.com/office/powerpoint/2010/main" val="271308702"/>
      </p:ext>
    </p:extLst>
  </p:cSld>
  <p:clrMapOvr>
    <a:masterClrMapping/>
  </p:clrMapOvr>
</p:notes>
</file>

<file path=ppt/notesSlides/notesSlide7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3671</a:t>
            </a:fld>
            <a:endParaRPr lang="en-US"/>
          </a:p>
        </p:txBody>
      </p:sp>
    </p:spTree>
    <p:extLst>
      <p:ext uri="{BB962C8B-B14F-4D97-AF65-F5344CB8AC3E}">
        <p14:creationId xmlns:p14="http://schemas.microsoft.com/office/powerpoint/2010/main" val="580134434"/>
      </p:ext>
    </p:extLst>
  </p:cSld>
  <p:clrMapOvr>
    <a:masterClrMapping/>
  </p:clrMapOvr>
</p:notes>
</file>

<file path=ppt/notesSlides/notesSlide7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3672</a:t>
            </a:fld>
            <a:endParaRPr lang="en-US"/>
          </a:p>
        </p:txBody>
      </p:sp>
    </p:spTree>
    <p:extLst>
      <p:ext uri="{BB962C8B-B14F-4D97-AF65-F5344CB8AC3E}">
        <p14:creationId xmlns:p14="http://schemas.microsoft.com/office/powerpoint/2010/main" val="397188538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314</a:t>
            </a:fld>
            <a:endParaRPr lang="en-US"/>
          </a:p>
        </p:txBody>
      </p:sp>
    </p:spTree>
    <p:extLst>
      <p:ext uri="{BB962C8B-B14F-4D97-AF65-F5344CB8AC3E}">
        <p14:creationId xmlns:p14="http://schemas.microsoft.com/office/powerpoint/2010/main" val="3800126621"/>
      </p:ext>
    </p:extLst>
  </p:cSld>
  <p:clrMapOvr>
    <a:masterClrMapping/>
  </p:clrMapOvr>
</p:notes>
</file>

<file path=ppt/notesSlides/notesSlide7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3673</a:t>
            </a:fld>
            <a:endParaRPr lang="en-US"/>
          </a:p>
        </p:txBody>
      </p:sp>
    </p:spTree>
    <p:extLst>
      <p:ext uri="{BB962C8B-B14F-4D97-AF65-F5344CB8AC3E}">
        <p14:creationId xmlns:p14="http://schemas.microsoft.com/office/powerpoint/2010/main" val="1933865777"/>
      </p:ext>
    </p:extLst>
  </p:cSld>
  <p:clrMapOvr>
    <a:masterClrMapping/>
  </p:clrMapOvr>
</p:notes>
</file>

<file path=ppt/notesSlides/notesSlide7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3674</a:t>
            </a:fld>
            <a:endParaRPr lang="en-US"/>
          </a:p>
        </p:txBody>
      </p:sp>
    </p:spTree>
    <p:extLst>
      <p:ext uri="{BB962C8B-B14F-4D97-AF65-F5344CB8AC3E}">
        <p14:creationId xmlns:p14="http://schemas.microsoft.com/office/powerpoint/2010/main" val="372391999"/>
      </p:ext>
    </p:extLst>
  </p:cSld>
  <p:clrMapOvr>
    <a:masterClrMapping/>
  </p:clrMapOvr>
</p:notes>
</file>

<file path=ppt/notesSlides/notesSlide7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3689</a:t>
            </a:fld>
            <a:endParaRPr lang="en-US"/>
          </a:p>
        </p:txBody>
      </p:sp>
    </p:spTree>
    <p:extLst>
      <p:ext uri="{BB962C8B-B14F-4D97-AF65-F5344CB8AC3E}">
        <p14:creationId xmlns:p14="http://schemas.microsoft.com/office/powerpoint/2010/main" val="2922308678"/>
      </p:ext>
    </p:extLst>
  </p:cSld>
  <p:clrMapOvr>
    <a:masterClrMapping/>
  </p:clrMapOvr>
</p:notes>
</file>

<file path=ppt/notesSlides/notesSlide7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3690</a:t>
            </a:fld>
            <a:endParaRPr lang="en-US"/>
          </a:p>
        </p:txBody>
      </p:sp>
    </p:spTree>
    <p:extLst>
      <p:ext uri="{BB962C8B-B14F-4D97-AF65-F5344CB8AC3E}">
        <p14:creationId xmlns:p14="http://schemas.microsoft.com/office/powerpoint/2010/main" val="827360893"/>
      </p:ext>
    </p:extLst>
  </p:cSld>
  <p:clrMapOvr>
    <a:masterClrMapping/>
  </p:clrMapOvr>
</p:notes>
</file>

<file path=ppt/notesSlides/notesSlide7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3691</a:t>
            </a:fld>
            <a:endParaRPr lang="en-US"/>
          </a:p>
        </p:txBody>
      </p:sp>
    </p:spTree>
    <p:extLst>
      <p:ext uri="{BB962C8B-B14F-4D97-AF65-F5344CB8AC3E}">
        <p14:creationId xmlns:p14="http://schemas.microsoft.com/office/powerpoint/2010/main" val="827360893"/>
      </p:ext>
    </p:extLst>
  </p:cSld>
  <p:clrMapOvr>
    <a:masterClrMapping/>
  </p:clrMapOvr>
</p:notes>
</file>

<file path=ppt/notesSlides/notesSlide7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3692</a:t>
            </a:fld>
            <a:endParaRPr lang="en-US"/>
          </a:p>
        </p:txBody>
      </p:sp>
    </p:spTree>
    <p:extLst>
      <p:ext uri="{BB962C8B-B14F-4D97-AF65-F5344CB8AC3E}">
        <p14:creationId xmlns:p14="http://schemas.microsoft.com/office/powerpoint/2010/main" val="827360893"/>
      </p:ext>
    </p:extLst>
  </p:cSld>
  <p:clrMapOvr>
    <a:masterClrMapping/>
  </p:clrMapOvr>
</p:notes>
</file>

<file path=ppt/notesSlides/notesSlide7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3719</a:t>
            </a:fld>
            <a:endParaRPr lang="en-US"/>
          </a:p>
        </p:txBody>
      </p:sp>
    </p:spTree>
    <p:extLst>
      <p:ext uri="{BB962C8B-B14F-4D97-AF65-F5344CB8AC3E}">
        <p14:creationId xmlns:p14="http://schemas.microsoft.com/office/powerpoint/2010/main" val="2278945677"/>
      </p:ext>
    </p:extLst>
  </p:cSld>
  <p:clrMapOvr>
    <a:masterClrMapping/>
  </p:clrMapOvr>
</p:notes>
</file>

<file path=ppt/notesSlides/notesSlide7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3720</a:t>
            </a:fld>
            <a:endParaRPr lang="en-US"/>
          </a:p>
        </p:txBody>
      </p:sp>
    </p:spTree>
    <p:extLst>
      <p:ext uri="{BB962C8B-B14F-4D97-AF65-F5344CB8AC3E}">
        <p14:creationId xmlns:p14="http://schemas.microsoft.com/office/powerpoint/2010/main" val="210494644"/>
      </p:ext>
    </p:extLst>
  </p:cSld>
  <p:clrMapOvr>
    <a:masterClrMapping/>
  </p:clrMapOvr>
</p:notes>
</file>

<file path=ppt/notesSlides/notesSlide7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3721</a:t>
            </a:fld>
            <a:endParaRPr lang="en-US"/>
          </a:p>
        </p:txBody>
      </p:sp>
    </p:spTree>
    <p:extLst>
      <p:ext uri="{BB962C8B-B14F-4D97-AF65-F5344CB8AC3E}">
        <p14:creationId xmlns:p14="http://schemas.microsoft.com/office/powerpoint/2010/main" val="280771876"/>
      </p:ext>
    </p:extLst>
  </p:cSld>
  <p:clrMapOvr>
    <a:masterClrMapping/>
  </p:clrMapOvr>
</p:notes>
</file>

<file path=ppt/notesSlides/notesSlide7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3722</a:t>
            </a:fld>
            <a:endParaRPr lang="en-US"/>
          </a:p>
        </p:txBody>
      </p:sp>
    </p:spTree>
    <p:extLst>
      <p:ext uri="{BB962C8B-B14F-4D97-AF65-F5344CB8AC3E}">
        <p14:creationId xmlns:p14="http://schemas.microsoft.com/office/powerpoint/2010/main" val="93506685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315</a:t>
            </a:fld>
            <a:endParaRPr lang="en-US"/>
          </a:p>
        </p:txBody>
      </p:sp>
    </p:spTree>
    <p:extLst>
      <p:ext uri="{BB962C8B-B14F-4D97-AF65-F5344CB8AC3E}">
        <p14:creationId xmlns:p14="http://schemas.microsoft.com/office/powerpoint/2010/main" val="694070426"/>
      </p:ext>
    </p:extLst>
  </p:cSld>
  <p:clrMapOvr>
    <a:masterClrMapping/>
  </p:clrMapOvr>
</p:notes>
</file>

<file path=ppt/notesSlides/notesSlide7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3723</a:t>
            </a:fld>
            <a:endParaRPr lang="en-US"/>
          </a:p>
        </p:txBody>
      </p:sp>
    </p:spTree>
    <p:extLst>
      <p:ext uri="{BB962C8B-B14F-4D97-AF65-F5344CB8AC3E}">
        <p14:creationId xmlns:p14="http://schemas.microsoft.com/office/powerpoint/2010/main" val="3971365153"/>
      </p:ext>
    </p:extLst>
  </p:cSld>
  <p:clrMapOvr>
    <a:masterClrMapping/>
  </p:clrMapOvr>
</p:notes>
</file>

<file path=ppt/notesSlides/notesSlide7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3724</a:t>
            </a:fld>
            <a:endParaRPr lang="en-US"/>
          </a:p>
        </p:txBody>
      </p:sp>
    </p:spTree>
    <p:extLst>
      <p:ext uri="{BB962C8B-B14F-4D97-AF65-F5344CB8AC3E}">
        <p14:creationId xmlns:p14="http://schemas.microsoft.com/office/powerpoint/2010/main" val="1999210651"/>
      </p:ext>
    </p:extLst>
  </p:cSld>
  <p:clrMapOvr>
    <a:masterClrMapping/>
  </p:clrMapOvr>
</p:notes>
</file>

<file path=ppt/notesSlides/notesSlide7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3725</a:t>
            </a:fld>
            <a:endParaRPr lang="en-US"/>
          </a:p>
        </p:txBody>
      </p:sp>
    </p:spTree>
    <p:extLst>
      <p:ext uri="{BB962C8B-B14F-4D97-AF65-F5344CB8AC3E}">
        <p14:creationId xmlns:p14="http://schemas.microsoft.com/office/powerpoint/2010/main" val="149367692"/>
      </p:ext>
    </p:extLst>
  </p:cSld>
  <p:clrMapOvr>
    <a:masterClrMapping/>
  </p:clrMapOvr>
</p:notes>
</file>

<file path=ppt/notesSlides/notesSlide7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3726</a:t>
            </a:fld>
            <a:endParaRPr lang="en-US"/>
          </a:p>
        </p:txBody>
      </p:sp>
    </p:spTree>
    <p:extLst>
      <p:ext uri="{BB962C8B-B14F-4D97-AF65-F5344CB8AC3E}">
        <p14:creationId xmlns:p14="http://schemas.microsoft.com/office/powerpoint/2010/main" val="1920597965"/>
      </p:ext>
    </p:extLst>
  </p:cSld>
  <p:clrMapOvr>
    <a:masterClrMapping/>
  </p:clrMapOvr>
</p:notes>
</file>

<file path=ppt/notesSlides/notesSlide7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3727</a:t>
            </a:fld>
            <a:endParaRPr lang="en-US"/>
          </a:p>
        </p:txBody>
      </p:sp>
    </p:spTree>
    <p:extLst>
      <p:ext uri="{BB962C8B-B14F-4D97-AF65-F5344CB8AC3E}">
        <p14:creationId xmlns:p14="http://schemas.microsoft.com/office/powerpoint/2010/main" val="664808530"/>
      </p:ext>
    </p:extLst>
  </p:cSld>
  <p:clrMapOvr>
    <a:masterClrMapping/>
  </p:clrMapOvr>
</p:notes>
</file>

<file path=ppt/notesSlides/notesSlide7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3733</a:t>
            </a:fld>
            <a:endParaRPr lang="en-US"/>
          </a:p>
        </p:txBody>
      </p:sp>
    </p:spTree>
    <p:extLst>
      <p:ext uri="{BB962C8B-B14F-4D97-AF65-F5344CB8AC3E}">
        <p14:creationId xmlns:p14="http://schemas.microsoft.com/office/powerpoint/2010/main" val="2725080827"/>
      </p:ext>
    </p:extLst>
  </p:cSld>
  <p:clrMapOvr>
    <a:masterClrMapping/>
  </p:clrMapOvr>
</p:notes>
</file>

<file path=ppt/notesSlides/notesSlide7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3734</a:t>
            </a:fld>
            <a:endParaRPr lang="en-US"/>
          </a:p>
        </p:txBody>
      </p:sp>
    </p:spTree>
    <p:extLst>
      <p:ext uri="{BB962C8B-B14F-4D97-AF65-F5344CB8AC3E}">
        <p14:creationId xmlns:p14="http://schemas.microsoft.com/office/powerpoint/2010/main" val="3345125420"/>
      </p:ext>
    </p:extLst>
  </p:cSld>
  <p:clrMapOvr>
    <a:masterClrMapping/>
  </p:clrMapOvr>
</p:notes>
</file>

<file path=ppt/notesSlides/notesSlide7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3735</a:t>
            </a:fld>
            <a:endParaRPr lang="en-US"/>
          </a:p>
        </p:txBody>
      </p:sp>
    </p:spTree>
    <p:extLst>
      <p:ext uri="{BB962C8B-B14F-4D97-AF65-F5344CB8AC3E}">
        <p14:creationId xmlns:p14="http://schemas.microsoft.com/office/powerpoint/2010/main" val="3153663893"/>
      </p:ext>
    </p:extLst>
  </p:cSld>
  <p:clrMapOvr>
    <a:masterClrMapping/>
  </p:clrMapOvr>
</p:notes>
</file>

<file path=ppt/notesSlides/notesSlide7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3736</a:t>
            </a:fld>
            <a:endParaRPr lang="en-US"/>
          </a:p>
        </p:txBody>
      </p:sp>
    </p:spTree>
    <p:extLst>
      <p:ext uri="{BB962C8B-B14F-4D97-AF65-F5344CB8AC3E}">
        <p14:creationId xmlns:p14="http://schemas.microsoft.com/office/powerpoint/2010/main" val="2480814570"/>
      </p:ext>
    </p:extLst>
  </p:cSld>
  <p:clrMapOvr>
    <a:masterClrMapping/>
  </p:clrMapOvr>
</p:notes>
</file>

<file path=ppt/notesSlides/notesSlide7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3737</a:t>
            </a:fld>
            <a:endParaRPr lang="en-US"/>
          </a:p>
        </p:txBody>
      </p:sp>
    </p:spTree>
    <p:extLst>
      <p:ext uri="{BB962C8B-B14F-4D97-AF65-F5344CB8AC3E}">
        <p14:creationId xmlns:p14="http://schemas.microsoft.com/office/powerpoint/2010/main" val="1159885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0BAA9D-7E5A-4E60-C5FF-C52910F099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827D7-3399-CA83-4189-EF3B2F83B3C6}"/>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8E0FAB28-579C-2F7D-89DF-E9C48C1C95D3}"/>
              </a:ext>
            </a:extLst>
          </p:cNvPr>
          <p:cNvSpPr>
            <a:spLocks noGrp="1"/>
          </p:cNvSpPr>
          <p:nvPr>
            <p:ph type="body" idx="1"/>
          </p:nvPr>
        </p:nvSpPr>
        <p:spPr/>
        <p:txBody>
          <a:bodyPr/>
          <a:lstStyle/>
          <a:p>
            <a:endParaRPr lang="vi-VN"/>
          </a:p>
        </p:txBody>
      </p:sp>
      <p:sp>
        <p:nvSpPr>
          <p:cNvPr id="4" name="Slide Number Placeholder 3">
            <a:extLst>
              <a:ext uri="{FF2B5EF4-FFF2-40B4-BE49-F238E27FC236}">
                <a16:creationId xmlns:a16="http://schemas.microsoft.com/office/drawing/2014/main" id="{44088EC3-9CB2-DE81-2E3F-B0225B2044B5}"/>
              </a:ext>
            </a:extLst>
          </p:cNvPr>
          <p:cNvSpPr>
            <a:spLocks noGrp="1"/>
          </p:cNvSpPr>
          <p:nvPr>
            <p:ph type="sldNum" sz="quarter" idx="10"/>
          </p:nvPr>
        </p:nvSpPr>
        <p:spPr/>
        <p:txBody>
          <a:bodyPr/>
          <a:lstStyle/>
          <a:p>
            <a:fld id="{FE9B4D02-34BE-4821-B7BE-65F126276FBD}" type="slidenum">
              <a:rPr lang="en-US" smtClean="0"/>
              <a:pPr/>
              <a:t>39</a:t>
            </a:fld>
            <a:endParaRPr lang="en-US"/>
          </a:p>
        </p:txBody>
      </p:sp>
    </p:spTree>
    <p:extLst>
      <p:ext uri="{BB962C8B-B14F-4D97-AF65-F5344CB8AC3E}">
        <p14:creationId xmlns:p14="http://schemas.microsoft.com/office/powerpoint/2010/main" val="212346543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316</a:t>
            </a:fld>
            <a:endParaRPr lang="en-US"/>
          </a:p>
        </p:txBody>
      </p:sp>
    </p:spTree>
    <p:extLst>
      <p:ext uri="{BB962C8B-B14F-4D97-AF65-F5344CB8AC3E}">
        <p14:creationId xmlns:p14="http://schemas.microsoft.com/office/powerpoint/2010/main" val="1897722912"/>
      </p:ext>
    </p:extLst>
  </p:cSld>
  <p:clrMapOvr>
    <a:masterClrMapping/>
  </p:clrMapOvr>
</p:notes>
</file>

<file path=ppt/notesSlides/notesSlide8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3761</a:t>
            </a:fld>
            <a:endParaRPr lang="en-US"/>
          </a:p>
        </p:txBody>
      </p:sp>
    </p:spTree>
    <p:extLst>
      <p:ext uri="{BB962C8B-B14F-4D97-AF65-F5344CB8AC3E}">
        <p14:creationId xmlns:p14="http://schemas.microsoft.com/office/powerpoint/2010/main" val="976359516"/>
      </p:ext>
    </p:extLst>
  </p:cSld>
  <p:clrMapOvr>
    <a:masterClrMapping/>
  </p:clrMapOvr>
</p:notes>
</file>

<file path=ppt/notesSlides/notesSlide8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3762</a:t>
            </a:fld>
            <a:endParaRPr lang="en-US"/>
          </a:p>
        </p:txBody>
      </p:sp>
    </p:spTree>
    <p:extLst>
      <p:ext uri="{BB962C8B-B14F-4D97-AF65-F5344CB8AC3E}">
        <p14:creationId xmlns:p14="http://schemas.microsoft.com/office/powerpoint/2010/main" val="1640319374"/>
      </p:ext>
    </p:extLst>
  </p:cSld>
  <p:clrMapOvr>
    <a:masterClrMapping/>
  </p:clrMapOvr>
</p:notes>
</file>

<file path=ppt/notesSlides/notesSlide8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3763</a:t>
            </a:fld>
            <a:endParaRPr lang="en-US"/>
          </a:p>
        </p:txBody>
      </p:sp>
    </p:spTree>
    <p:extLst>
      <p:ext uri="{BB962C8B-B14F-4D97-AF65-F5344CB8AC3E}">
        <p14:creationId xmlns:p14="http://schemas.microsoft.com/office/powerpoint/2010/main" val="1123330684"/>
      </p:ext>
    </p:extLst>
  </p:cSld>
  <p:clrMapOvr>
    <a:masterClrMapping/>
  </p:clrMapOvr>
</p:notes>
</file>

<file path=ppt/notesSlides/notesSlide8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3764</a:t>
            </a:fld>
            <a:endParaRPr lang="en-US"/>
          </a:p>
        </p:txBody>
      </p:sp>
    </p:spTree>
    <p:extLst>
      <p:ext uri="{BB962C8B-B14F-4D97-AF65-F5344CB8AC3E}">
        <p14:creationId xmlns:p14="http://schemas.microsoft.com/office/powerpoint/2010/main" val="691441661"/>
      </p:ext>
    </p:extLst>
  </p:cSld>
  <p:clrMapOvr>
    <a:masterClrMapping/>
  </p:clrMapOvr>
</p:notes>
</file>

<file path=ppt/notesSlides/notesSlide8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3765</a:t>
            </a:fld>
            <a:endParaRPr lang="en-US"/>
          </a:p>
        </p:txBody>
      </p:sp>
    </p:spTree>
    <p:extLst>
      <p:ext uri="{BB962C8B-B14F-4D97-AF65-F5344CB8AC3E}">
        <p14:creationId xmlns:p14="http://schemas.microsoft.com/office/powerpoint/2010/main" val="4275861394"/>
      </p:ext>
    </p:extLst>
  </p:cSld>
  <p:clrMapOvr>
    <a:masterClrMapping/>
  </p:clrMapOvr>
</p:notes>
</file>

<file path=ppt/notesSlides/notesSlide8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3766</a:t>
            </a:fld>
            <a:endParaRPr lang="en-US"/>
          </a:p>
        </p:txBody>
      </p:sp>
    </p:spTree>
    <p:extLst>
      <p:ext uri="{BB962C8B-B14F-4D97-AF65-F5344CB8AC3E}">
        <p14:creationId xmlns:p14="http://schemas.microsoft.com/office/powerpoint/2010/main" val="4294886029"/>
      </p:ext>
    </p:extLst>
  </p:cSld>
  <p:clrMapOvr>
    <a:masterClrMapping/>
  </p:clrMapOvr>
</p:notes>
</file>

<file path=ppt/notesSlides/notesSlide8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3767</a:t>
            </a:fld>
            <a:endParaRPr lang="en-US"/>
          </a:p>
        </p:txBody>
      </p:sp>
    </p:spTree>
    <p:extLst>
      <p:ext uri="{BB962C8B-B14F-4D97-AF65-F5344CB8AC3E}">
        <p14:creationId xmlns:p14="http://schemas.microsoft.com/office/powerpoint/2010/main" val="2200618085"/>
      </p:ext>
    </p:extLst>
  </p:cSld>
  <p:clrMapOvr>
    <a:masterClrMapping/>
  </p:clrMapOvr>
</p:notes>
</file>

<file path=ppt/notesSlides/notesSlide8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3768</a:t>
            </a:fld>
            <a:endParaRPr lang="en-US"/>
          </a:p>
        </p:txBody>
      </p:sp>
    </p:spTree>
    <p:extLst>
      <p:ext uri="{BB962C8B-B14F-4D97-AF65-F5344CB8AC3E}">
        <p14:creationId xmlns:p14="http://schemas.microsoft.com/office/powerpoint/2010/main" val="4054479302"/>
      </p:ext>
    </p:extLst>
  </p:cSld>
  <p:clrMapOvr>
    <a:masterClrMapping/>
  </p:clrMapOvr>
</p:notes>
</file>

<file path=ppt/notesSlides/notesSlide8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3769</a:t>
            </a:fld>
            <a:endParaRPr lang="en-US"/>
          </a:p>
        </p:txBody>
      </p:sp>
    </p:spTree>
    <p:extLst>
      <p:ext uri="{BB962C8B-B14F-4D97-AF65-F5344CB8AC3E}">
        <p14:creationId xmlns:p14="http://schemas.microsoft.com/office/powerpoint/2010/main" val="807072577"/>
      </p:ext>
    </p:extLst>
  </p:cSld>
  <p:clrMapOvr>
    <a:masterClrMapping/>
  </p:clrMapOvr>
</p:notes>
</file>

<file path=ppt/notesSlides/notesSlide8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3773</a:t>
            </a:fld>
            <a:endParaRPr lang="en-US"/>
          </a:p>
        </p:txBody>
      </p:sp>
    </p:spTree>
    <p:extLst>
      <p:ext uri="{BB962C8B-B14F-4D97-AF65-F5344CB8AC3E}">
        <p14:creationId xmlns:p14="http://schemas.microsoft.com/office/powerpoint/2010/main" val="68228042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347</a:t>
            </a:fld>
            <a:endParaRPr lang="en-US"/>
          </a:p>
        </p:txBody>
      </p:sp>
    </p:spTree>
    <p:extLst>
      <p:ext uri="{BB962C8B-B14F-4D97-AF65-F5344CB8AC3E}">
        <p14:creationId xmlns:p14="http://schemas.microsoft.com/office/powerpoint/2010/main" val="1159942071"/>
      </p:ext>
    </p:extLst>
  </p:cSld>
  <p:clrMapOvr>
    <a:masterClrMapping/>
  </p:clrMapOvr>
</p:notes>
</file>

<file path=ppt/notesSlides/notesSlide8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3774</a:t>
            </a:fld>
            <a:endParaRPr lang="en-US"/>
          </a:p>
        </p:txBody>
      </p:sp>
    </p:spTree>
    <p:extLst>
      <p:ext uri="{BB962C8B-B14F-4D97-AF65-F5344CB8AC3E}">
        <p14:creationId xmlns:p14="http://schemas.microsoft.com/office/powerpoint/2010/main" val="3027692250"/>
      </p:ext>
    </p:extLst>
  </p:cSld>
  <p:clrMapOvr>
    <a:masterClrMapping/>
  </p:clrMapOvr>
</p:notes>
</file>

<file path=ppt/notesSlides/notesSlide8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3775</a:t>
            </a:fld>
            <a:endParaRPr lang="en-US"/>
          </a:p>
        </p:txBody>
      </p:sp>
    </p:spTree>
    <p:extLst>
      <p:ext uri="{BB962C8B-B14F-4D97-AF65-F5344CB8AC3E}">
        <p14:creationId xmlns:p14="http://schemas.microsoft.com/office/powerpoint/2010/main" val="1090295272"/>
      </p:ext>
    </p:extLst>
  </p:cSld>
  <p:clrMapOvr>
    <a:masterClrMapping/>
  </p:clrMapOvr>
</p:notes>
</file>

<file path=ppt/notesSlides/notesSlide8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3804</a:t>
            </a:fld>
            <a:endParaRPr lang="en-US"/>
          </a:p>
        </p:txBody>
      </p:sp>
    </p:spTree>
    <p:extLst>
      <p:ext uri="{BB962C8B-B14F-4D97-AF65-F5344CB8AC3E}">
        <p14:creationId xmlns:p14="http://schemas.microsoft.com/office/powerpoint/2010/main" val="3858542722"/>
      </p:ext>
    </p:extLst>
  </p:cSld>
  <p:clrMapOvr>
    <a:masterClrMapping/>
  </p:clrMapOvr>
</p:notes>
</file>

<file path=ppt/notesSlides/notesSlide8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3805</a:t>
            </a:fld>
            <a:endParaRPr lang="en-US"/>
          </a:p>
        </p:txBody>
      </p:sp>
    </p:spTree>
    <p:extLst>
      <p:ext uri="{BB962C8B-B14F-4D97-AF65-F5344CB8AC3E}">
        <p14:creationId xmlns:p14="http://schemas.microsoft.com/office/powerpoint/2010/main" val="698930268"/>
      </p:ext>
    </p:extLst>
  </p:cSld>
  <p:clrMapOvr>
    <a:masterClrMapping/>
  </p:clrMapOvr>
</p:notes>
</file>

<file path=ppt/notesSlides/notesSlide8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3806</a:t>
            </a:fld>
            <a:endParaRPr lang="en-US"/>
          </a:p>
        </p:txBody>
      </p:sp>
    </p:spTree>
    <p:extLst>
      <p:ext uri="{BB962C8B-B14F-4D97-AF65-F5344CB8AC3E}">
        <p14:creationId xmlns:p14="http://schemas.microsoft.com/office/powerpoint/2010/main" val="3450415166"/>
      </p:ext>
    </p:extLst>
  </p:cSld>
  <p:clrMapOvr>
    <a:masterClrMapping/>
  </p:clrMapOvr>
</p:notes>
</file>

<file path=ppt/notesSlides/notesSlide8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3807</a:t>
            </a:fld>
            <a:endParaRPr lang="en-US"/>
          </a:p>
        </p:txBody>
      </p:sp>
    </p:spTree>
    <p:extLst>
      <p:ext uri="{BB962C8B-B14F-4D97-AF65-F5344CB8AC3E}">
        <p14:creationId xmlns:p14="http://schemas.microsoft.com/office/powerpoint/2010/main" val="2726017446"/>
      </p:ext>
    </p:extLst>
  </p:cSld>
  <p:clrMapOvr>
    <a:masterClrMapping/>
  </p:clrMapOvr>
</p:notes>
</file>

<file path=ppt/notesSlides/notesSlide8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3809</a:t>
            </a:fld>
            <a:endParaRPr lang="en-US"/>
          </a:p>
        </p:txBody>
      </p:sp>
    </p:spTree>
    <p:extLst>
      <p:ext uri="{BB962C8B-B14F-4D97-AF65-F5344CB8AC3E}">
        <p14:creationId xmlns:p14="http://schemas.microsoft.com/office/powerpoint/2010/main" val="114557606"/>
      </p:ext>
    </p:extLst>
  </p:cSld>
  <p:clrMapOvr>
    <a:masterClrMapping/>
  </p:clrMapOvr>
</p:notes>
</file>

<file path=ppt/notesSlides/notesSlide8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3810</a:t>
            </a:fld>
            <a:endParaRPr lang="en-US"/>
          </a:p>
        </p:txBody>
      </p:sp>
    </p:spTree>
    <p:extLst>
      <p:ext uri="{BB962C8B-B14F-4D97-AF65-F5344CB8AC3E}">
        <p14:creationId xmlns:p14="http://schemas.microsoft.com/office/powerpoint/2010/main" val="3002907497"/>
      </p:ext>
    </p:extLst>
  </p:cSld>
  <p:clrMapOvr>
    <a:masterClrMapping/>
  </p:clrMapOvr>
</p:notes>
</file>

<file path=ppt/notesSlides/notesSlide8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3811</a:t>
            </a:fld>
            <a:endParaRPr lang="en-US"/>
          </a:p>
        </p:txBody>
      </p:sp>
    </p:spTree>
    <p:extLst>
      <p:ext uri="{BB962C8B-B14F-4D97-AF65-F5344CB8AC3E}">
        <p14:creationId xmlns:p14="http://schemas.microsoft.com/office/powerpoint/2010/main" val="1024620054"/>
      </p:ext>
    </p:extLst>
  </p:cSld>
  <p:clrMapOvr>
    <a:masterClrMapping/>
  </p:clrMapOvr>
</p:notes>
</file>

<file path=ppt/notesSlides/notesSlide8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3812</a:t>
            </a:fld>
            <a:endParaRPr lang="en-US"/>
          </a:p>
        </p:txBody>
      </p:sp>
    </p:spTree>
    <p:extLst>
      <p:ext uri="{BB962C8B-B14F-4D97-AF65-F5344CB8AC3E}">
        <p14:creationId xmlns:p14="http://schemas.microsoft.com/office/powerpoint/2010/main" val="302984862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348</a:t>
            </a:fld>
            <a:endParaRPr lang="en-US"/>
          </a:p>
        </p:txBody>
      </p:sp>
    </p:spTree>
    <p:extLst>
      <p:ext uri="{BB962C8B-B14F-4D97-AF65-F5344CB8AC3E}">
        <p14:creationId xmlns:p14="http://schemas.microsoft.com/office/powerpoint/2010/main" val="3923007770"/>
      </p:ext>
    </p:extLst>
  </p:cSld>
  <p:clrMapOvr>
    <a:masterClrMapping/>
  </p:clrMapOvr>
</p:notes>
</file>

<file path=ppt/notesSlides/notesSlide8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3813</a:t>
            </a:fld>
            <a:endParaRPr lang="en-US"/>
          </a:p>
        </p:txBody>
      </p:sp>
    </p:spTree>
    <p:extLst>
      <p:ext uri="{BB962C8B-B14F-4D97-AF65-F5344CB8AC3E}">
        <p14:creationId xmlns:p14="http://schemas.microsoft.com/office/powerpoint/2010/main" val="1116191885"/>
      </p:ext>
    </p:extLst>
  </p:cSld>
  <p:clrMapOvr>
    <a:masterClrMapping/>
  </p:clrMapOvr>
</p:notes>
</file>

<file path=ppt/notesSlides/notesSlide8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3814</a:t>
            </a:fld>
            <a:endParaRPr lang="en-US"/>
          </a:p>
        </p:txBody>
      </p:sp>
    </p:spTree>
    <p:extLst>
      <p:ext uri="{BB962C8B-B14F-4D97-AF65-F5344CB8AC3E}">
        <p14:creationId xmlns:p14="http://schemas.microsoft.com/office/powerpoint/2010/main" val="2274334628"/>
      </p:ext>
    </p:extLst>
  </p:cSld>
  <p:clrMapOvr>
    <a:masterClrMapping/>
  </p:clrMapOvr>
</p:notes>
</file>

<file path=ppt/notesSlides/notesSlide8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3815</a:t>
            </a:fld>
            <a:endParaRPr lang="en-US"/>
          </a:p>
        </p:txBody>
      </p:sp>
    </p:spTree>
    <p:extLst>
      <p:ext uri="{BB962C8B-B14F-4D97-AF65-F5344CB8AC3E}">
        <p14:creationId xmlns:p14="http://schemas.microsoft.com/office/powerpoint/2010/main" val="2669894010"/>
      </p:ext>
    </p:extLst>
  </p:cSld>
  <p:clrMapOvr>
    <a:masterClrMapping/>
  </p:clrMapOvr>
</p:notes>
</file>

<file path=ppt/notesSlides/notesSlide8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3816</a:t>
            </a:fld>
            <a:endParaRPr lang="en-US"/>
          </a:p>
        </p:txBody>
      </p:sp>
    </p:spTree>
    <p:extLst>
      <p:ext uri="{BB962C8B-B14F-4D97-AF65-F5344CB8AC3E}">
        <p14:creationId xmlns:p14="http://schemas.microsoft.com/office/powerpoint/2010/main" val="1405527787"/>
      </p:ext>
    </p:extLst>
  </p:cSld>
  <p:clrMapOvr>
    <a:masterClrMapping/>
  </p:clrMapOvr>
</p:notes>
</file>

<file path=ppt/notesSlides/notesSlide8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3817</a:t>
            </a:fld>
            <a:endParaRPr lang="en-US"/>
          </a:p>
        </p:txBody>
      </p:sp>
    </p:spTree>
    <p:extLst>
      <p:ext uri="{BB962C8B-B14F-4D97-AF65-F5344CB8AC3E}">
        <p14:creationId xmlns:p14="http://schemas.microsoft.com/office/powerpoint/2010/main" val="1010864591"/>
      </p:ext>
    </p:extLst>
  </p:cSld>
  <p:clrMapOvr>
    <a:masterClrMapping/>
  </p:clrMapOvr>
</p:notes>
</file>

<file path=ppt/notesSlides/notesSlide8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3818</a:t>
            </a:fld>
            <a:endParaRPr lang="en-US"/>
          </a:p>
        </p:txBody>
      </p:sp>
    </p:spTree>
    <p:extLst>
      <p:ext uri="{BB962C8B-B14F-4D97-AF65-F5344CB8AC3E}">
        <p14:creationId xmlns:p14="http://schemas.microsoft.com/office/powerpoint/2010/main" val="1330940403"/>
      </p:ext>
    </p:extLst>
  </p:cSld>
  <p:clrMapOvr>
    <a:masterClrMapping/>
  </p:clrMapOvr>
</p:notes>
</file>

<file path=ppt/notesSlides/notesSlide8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3819</a:t>
            </a:fld>
            <a:endParaRPr lang="en-US"/>
          </a:p>
        </p:txBody>
      </p:sp>
    </p:spTree>
    <p:extLst>
      <p:ext uri="{BB962C8B-B14F-4D97-AF65-F5344CB8AC3E}">
        <p14:creationId xmlns:p14="http://schemas.microsoft.com/office/powerpoint/2010/main" val="1389822339"/>
      </p:ext>
    </p:extLst>
  </p:cSld>
  <p:clrMapOvr>
    <a:masterClrMapping/>
  </p:clrMapOvr>
</p:notes>
</file>

<file path=ppt/notesSlides/notesSlide8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3820</a:t>
            </a:fld>
            <a:endParaRPr lang="en-US"/>
          </a:p>
        </p:txBody>
      </p:sp>
    </p:spTree>
    <p:extLst>
      <p:ext uri="{BB962C8B-B14F-4D97-AF65-F5344CB8AC3E}">
        <p14:creationId xmlns:p14="http://schemas.microsoft.com/office/powerpoint/2010/main" val="2214320830"/>
      </p:ext>
    </p:extLst>
  </p:cSld>
  <p:clrMapOvr>
    <a:masterClrMapping/>
  </p:clrMapOvr>
</p:notes>
</file>

<file path=ppt/notesSlides/notesSlide8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3821</a:t>
            </a:fld>
            <a:endParaRPr lang="en-US"/>
          </a:p>
        </p:txBody>
      </p:sp>
    </p:spTree>
    <p:extLst>
      <p:ext uri="{BB962C8B-B14F-4D97-AF65-F5344CB8AC3E}">
        <p14:creationId xmlns:p14="http://schemas.microsoft.com/office/powerpoint/2010/main" val="213073974"/>
      </p:ext>
    </p:extLst>
  </p:cSld>
  <p:clrMapOvr>
    <a:masterClrMapping/>
  </p:clrMapOvr>
</p:notes>
</file>

<file path=ppt/notesSlides/notesSlide8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3822</a:t>
            </a:fld>
            <a:endParaRPr lang="en-US"/>
          </a:p>
        </p:txBody>
      </p:sp>
    </p:spTree>
    <p:extLst>
      <p:ext uri="{BB962C8B-B14F-4D97-AF65-F5344CB8AC3E}">
        <p14:creationId xmlns:p14="http://schemas.microsoft.com/office/powerpoint/2010/main" val="219648253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350</a:t>
            </a:fld>
            <a:endParaRPr lang="en-US"/>
          </a:p>
        </p:txBody>
      </p:sp>
    </p:spTree>
    <p:extLst>
      <p:ext uri="{BB962C8B-B14F-4D97-AF65-F5344CB8AC3E}">
        <p14:creationId xmlns:p14="http://schemas.microsoft.com/office/powerpoint/2010/main" val="2354870622"/>
      </p:ext>
    </p:extLst>
  </p:cSld>
  <p:clrMapOvr>
    <a:masterClrMapping/>
  </p:clrMapOvr>
</p:notes>
</file>

<file path=ppt/notesSlides/notesSlide8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3823</a:t>
            </a:fld>
            <a:endParaRPr lang="en-US"/>
          </a:p>
        </p:txBody>
      </p:sp>
    </p:spTree>
    <p:extLst>
      <p:ext uri="{BB962C8B-B14F-4D97-AF65-F5344CB8AC3E}">
        <p14:creationId xmlns:p14="http://schemas.microsoft.com/office/powerpoint/2010/main" val="3316371791"/>
      </p:ext>
    </p:extLst>
  </p:cSld>
  <p:clrMapOvr>
    <a:masterClrMapping/>
  </p:clrMapOvr>
</p:notes>
</file>

<file path=ppt/notesSlides/notesSlide8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3824</a:t>
            </a:fld>
            <a:endParaRPr lang="en-US"/>
          </a:p>
        </p:txBody>
      </p:sp>
    </p:spTree>
    <p:extLst>
      <p:ext uri="{BB962C8B-B14F-4D97-AF65-F5344CB8AC3E}">
        <p14:creationId xmlns:p14="http://schemas.microsoft.com/office/powerpoint/2010/main" val="3224418746"/>
      </p:ext>
    </p:extLst>
  </p:cSld>
  <p:clrMapOvr>
    <a:masterClrMapping/>
  </p:clrMapOvr>
</p:notes>
</file>

<file path=ppt/notesSlides/notesSlide8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3825</a:t>
            </a:fld>
            <a:endParaRPr lang="en-US"/>
          </a:p>
        </p:txBody>
      </p:sp>
    </p:spTree>
    <p:extLst>
      <p:ext uri="{BB962C8B-B14F-4D97-AF65-F5344CB8AC3E}">
        <p14:creationId xmlns:p14="http://schemas.microsoft.com/office/powerpoint/2010/main" val="1345643575"/>
      </p:ext>
    </p:extLst>
  </p:cSld>
  <p:clrMapOvr>
    <a:masterClrMapping/>
  </p:clrMapOvr>
</p:notes>
</file>

<file path=ppt/notesSlides/notesSlide8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3826</a:t>
            </a:fld>
            <a:endParaRPr lang="en-US"/>
          </a:p>
        </p:txBody>
      </p:sp>
    </p:spTree>
    <p:extLst>
      <p:ext uri="{BB962C8B-B14F-4D97-AF65-F5344CB8AC3E}">
        <p14:creationId xmlns:p14="http://schemas.microsoft.com/office/powerpoint/2010/main" val="3981818741"/>
      </p:ext>
    </p:extLst>
  </p:cSld>
  <p:clrMapOvr>
    <a:masterClrMapping/>
  </p:clrMapOvr>
</p:notes>
</file>

<file path=ppt/notesSlides/notesSlide8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3827</a:t>
            </a:fld>
            <a:endParaRPr lang="en-US"/>
          </a:p>
        </p:txBody>
      </p:sp>
    </p:spTree>
    <p:extLst>
      <p:ext uri="{BB962C8B-B14F-4D97-AF65-F5344CB8AC3E}">
        <p14:creationId xmlns:p14="http://schemas.microsoft.com/office/powerpoint/2010/main" val="2198417641"/>
      </p:ext>
    </p:extLst>
  </p:cSld>
  <p:clrMapOvr>
    <a:masterClrMapping/>
  </p:clrMapOvr>
</p:notes>
</file>

<file path=ppt/notesSlides/notesSlide8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3828</a:t>
            </a:fld>
            <a:endParaRPr lang="en-US"/>
          </a:p>
        </p:txBody>
      </p:sp>
    </p:spTree>
    <p:extLst>
      <p:ext uri="{BB962C8B-B14F-4D97-AF65-F5344CB8AC3E}">
        <p14:creationId xmlns:p14="http://schemas.microsoft.com/office/powerpoint/2010/main" val="2139879376"/>
      </p:ext>
    </p:extLst>
  </p:cSld>
  <p:clrMapOvr>
    <a:masterClrMapping/>
  </p:clrMapOvr>
</p:notes>
</file>

<file path=ppt/notesSlides/notesSlide8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3829</a:t>
            </a:fld>
            <a:endParaRPr lang="en-US"/>
          </a:p>
        </p:txBody>
      </p:sp>
    </p:spTree>
    <p:extLst>
      <p:ext uri="{BB962C8B-B14F-4D97-AF65-F5344CB8AC3E}">
        <p14:creationId xmlns:p14="http://schemas.microsoft.com/office/powerpoint/2010/main" val="3616442751"/>
      </p:ext>
    </p:extLst>
  </p:cSld>
  <p:clrMapOvr>
    <a:masterClrMapping/>
  </p:clrMapOvr>
</p:notes>
</file>

<file path=ppt/notesSlides/notesSlide8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3830</a:t>
            </a:fld>
            <a:endParaRPr lang="en-US"/>
          </a:p>
        </p:txBody>
      </p:sp>
    </p:spTree>
    <p:extLst>
      <p:ext uri="{BB962C8B-B14F-4D97-AF65-F5344CB8AC3E}">
        <p14:creationId xmlns:p14="http://schemas.microsoft.com/office/powerpoint/2010/main" val="2935180223"/>
      </p:ext>
    </p:extLst>
  </p:cSld>
  <p:clrMapOvr>
    <a:masterClrMapping/>
  </p:clrMapOvr>
</p:notes>
</file>

<file path=ppt/notesSlides/notesSlide8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3836</a:t>
            </a:fld>
            <a:endParaRPr lang="en-US"/>
          </a:p>
        </p:txBody>
      </p:sp>
    </p:spTree>
    <p:extLst>
      <p:ext uri="{BB962C8B-B14F-4D97-AF65-F5344CB8AC3E}">
        <p14:creationId xmlns:p14="http://schemas.microsoft.com/office/powerpoint/2010/main" val="3622988363"/>
      </p:ext>
    </p:extLst>
  </p:cSld>
  <p:clrMapOvr>
    <a:masterClrMapping/>
  </p:clrMapOvr>
</p:notes>
</file>

<file path=ppt/notesSlides/notesSlide8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3837</a:t>
            </a:fld>
            <a:endParaRPr lang="en-US"/>
          </a:p>
        </p:txBody>
      </p:sp>
    </p:spTree>
    <p:extLst>
      <p:ext uri="{BB962C8B-B14F-4D97-AF65-F5344CB8AC3E}">
        <p14:creationId xmlns:p14="http://schemas.microsoft.com/office/powerpoint/2010/main" val="280926490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351</a:t>
            </a:fld>
            <a:endParaRPr lang="en-US"/>
          </a:p>
        </p:txBody>
      </p:sp>
    </p:spTree>
    <p:extLst>
      <p:ext uri="{BB962C8B-B14F-4D97-AF65-F5344CB8AC3E}">
        <p14:creationId xmlns:p14="http://schemas.microsoft.com/office/powerpoint/2010/main" val="2990278281"/>
      </p:ext>
    </p:extLst>
  </p:cSld>
  <p:clrMapOvr>
    <a:masterClrMapping/>
  </p:clrMapOvr>
</p:notes>
</file>

<file path=ppt/notesSlides/notesSlide8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3891</a:t>
            </a:fld>
            <a:endParaRPr lang="en-US"/>
          </a:p>
        </p:txBody>
      </p:sp>
    </p:spTree>
    <p:extLst>
      <p:ext uri="{BB962C8B-B14F-4D97-AF65-F5344CB8AC3E}">
        <p14:creationId xmlns:p14="http://schemas.microsoft.com/office/powerpoint/2010/main" val="1401227936"/>
      </p:ext>
    </p:extLst>
  </p:cSld>
  <p:clrMapOvr>
    <a:masterClrMapping/>
  </p:clrMapOvr>
</p:notes>
</file>

<file path=ppt/notesSlides/notesSlide8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3892</a:t>
            </a:fld>
            <a:endParaRPr lang="en-US"/>
          </a:p>
        </p:txBody>
      </p:sp>
    </p:spTree>
    <p:extLst>
      <p:ext uri="{BB962C8B-B14F-4D97-AF65-F5344CB8AC3E}">
        <p14:creationId xmlns:p14="http://schemas.microsoft.com/office/powerpoint/2010/main" val="1549360405"/>
      </p:ext>
    </p:extLst>
  </p:cSld>
  <p:clrMapOvr>
    <a:masterClrMapping/>
  </p:clrMapOvr>
</p:notes>
</file>

<file path=ppt/notesSlides/notesSlide8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3893</a:t>
            </a:fld>
            <a:endParaRPr lang="en-US"/>
          </a:p>
        </p:txBody>
      </p:sp>
    </p:spTree>
    <p:extLst>
      <p:ext uri="{BB962C8B-B14F-4D97-AF65-F5344CB8AC3E}">
        <p14:creationId xmlns:p14="http://schemas.microsoft.com/office/powerpoint/2010/main" val="3165906389"/>
      </p:ext>
    </p:extLst>
  </p:cSld>
  <p:clrMapOvr>
    <a:masterClrMapping/>
  </p:clrMapOvr>
</p:notes>
</file>

<file path=ppt/notesSlides/notesSlide8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4010</a:t>
            </a:fld>
            <a:endParaRPr lang="en-US"/>
          </a:p>
        </p:txBody>
      </p:sp>
    </p:spTree>
    <p:extLst>
      <p:ext uri="{BB962C8B-B14F-4D97-AF65-F5344CB8AC3E}">
        <p14:creationId xmlns:p14="http://schemas.microsoft.com/office/powerpoint/2010/main" val="954606345"/>
      </p:ext>
    </p:extLst>
  </p:cSld>
  <p:clrMapOvr>
    <a:masterClrMapping/>
  </p:clrMapOvr>
</p:notes>
</file>

<file path=ppt/notesSlides/notesSlide8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4011</a:t>
            </a:fld>
            <a:endParaRPr lang="en-US"/>
          </a:p>
        </p:txBody>
      </p:sp>
    </p:spTree>
    <p:extLst>
      <p:ext uri="{BB962C8B-B14F-4D97-AF65-F5344CB8AC3E}">
        <p14:creationId xmlns:p14="http://schemas.microsoft.com/office/powerpoint/2010/main" val="256946259"/>
      </p:ext>
    </p:extLst>
  </p:cSld>
  <p:clrMapOvr>
    <a:masterClrMapping/>
  </p:clrMapOvr>
</p:notes>
</file>

<file path=ppt/notesSlides/notesSlide8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4034</a:t>
            </a:fld>
            <a:endParaRPr lang="en-US"/>
          </a:p>
        </p:txBody>
      </p:sp>
    </p:spTree>
    <p:extLst>
      <p:ext uri="{BB962C8B-B14F-4D97-AF65-F5344CB8AC3E}">
        <p14:creationId xmlns:p14="http://schemas.microsoft.com/office/powerpoint/2010/main" val="1556023892"/>
      </p:ext>
    </p:extLst>
  </p:cSld>
  <p:clrMapOvr>
    <a:masterClrMapping/>
  </p:clrMapOvr>
</p:notes>
</file>

<file path=ppt/notesSlides/notesSlide8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4035</a:t>
            </a:fld>
            <a:endParaRPr lang="en-US"/>
          </a:p>
        </p:txBody>
      </p:sp>
    </p:spTree>
    <p:extLst>
      <p:ext uri="{BB962C8B-B14F-4D97-AF65-F5344CB8AC3E}">
        <p14:creationId xmlns:p14="http://schemas.microsoft.com/office/powerpoint/2010/main" val="3924022714"/>
      </p:ext>
    </p:extLst>
  </p:cSld>
  <p:clrMapOvr>
    <a:masterClrMapping/>
  </p:clrMapOvr>
</p:notes>
</file>

<file path=ppt/notesSlides/notesSlide8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4036</a:t>
            </a:fld>
            <a:endParaRPr lang="en-US"/>
          </a:p>
        </p:txBody>
      </p:sp>
    </p:spTree>
    <p:extLst>
      <p:ext uri="{BB962C8B-B14F-4D97-AF65-F5344CB8AC3E}">
        <p14:creationId xmlns:p14="http://schemas.microsoft.com/office/powerpoint/2010/main" val="456651219"/>
      </p:ext>
    </p:extLst>
  </p:cSld>
  <p:clrMapOvr>
    <a:masterClrMapping/>
  </p:clrMapOvr>
</p:notes>
</file>

<file path=ppt/notesSlides/notesSlide8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4101</a:t>
            </a:fld>
            <a:endParaRPr lang="en-US"/>
          </a:p>
        </p:txBody>
      </p:sp>
    </p:spTree>
    <p:extLst>
      <p:ext uri="{BB962C8B-B14F-4D97-AF65-F5344CB8AC3E}">
        <p14:creationId xmlns:p14="http://schemas.microsoft.com/office/powerpoint/2010/main" val="2085133235"/>
      </p:ext>
    </p:extLst>
  </p:cSld>
  <p:clrMapOvr>
    <a:masterClrMapping/>
  </p:clrMapOvr>
</p:notes>
</file>

<file path=ppt/notesSlides/notesSlide8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4102</a:t>
            </a:fld>
            <a:endParaRPr lang="en-US"/>
          </a:p>
        </p:txBody>
      </p:sp>
    </p:spTree>
    <p:extLst>
      <p:ext uri="{BB962C8B-B14F-4D97-AF65-F5344CB8AC3E}">
        <p14:creationId xmlns:p14="http://schemas.microsoft.com/office/powerpoint/2010/main" val="3034916337"/>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352</a:t>
            </a:fld>
            <a:endParaRPr lang="en-US"/>
          </a:p>
        </p:txBody>
      </p:sp>
    </p:spTree>
    <p:extLst>
      <p:ext uri="{BB962C8B-B14F-4D97-AF65-F5344CB8AC3E}">
        <p14:creationId xmlns:p14="http://schemas.microsoft.com/office/powerpoint/2010/main" val="370034183"/>
      </p:ext>
    </p:extLst>
  </p:cSld>
  <p:clrMapOvr>
    <a:masterClrMapping/>
  </p:clrMapOvr>
</p:notes>
</file>

<file path=ppt/notesSlides/notesSlide8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1E4D914E-6825-4475-A990-0303B744F5B1}" type="slidenum">
              <a:rPr lang="vi-VN" smtClean="0"/>
              <a:pPr/>
              <a:t>4127</a:t>
            </a:fld>
            <a:endParaRPr lang="vi-VN"/>
          </a:p>
        </p:txBody>
      </p:sp>
    </p:spTree>
    <p:extLst>
      <p:ext uri="{BB962C8B-B14F-4D97-AF65-F5344CB8AC3E}">
        <p14:creationId xmlns:p14="http://schemas.microsoft.com/office/powerpoint/2010/main" val="881140662"/>
      </p:ext>
    </p:extLst>
  </p:cSld>
  <p:clrMapOvr>
    <a:masterClrMapping/>
  </p:clrMapOvr>
</p:notes>
</file>

<file path=ppt/notesSlides/notesSlide8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1E4D914E-6825-4475-A990-0303B744F5B1}" type="slidenum">
              <a:rPr lang="vi-VN" smtClean="0"/>
              <a:pPr/>
              <a:t>4130</a:t>
            </a:fld>
            <a:endParaRPr lang="vi-VN"/>
          </a:p>
        </p:txBody>
      </p:sp>
    </p:spTree>
    <p:extLst>
      <p:ext uri="{BB962C8B-B14F-4D97-AF65-F5344CB8AC3E}">
        <p14:creationId xmlns:p14="http://schemas.microsoft.com/office/powerpoint/2010/main" val="2873444863"/>
      </p:ext>
    </p:extLst>
  </p:cSld>
  <p:clrMapOvr>
    <a:masterClrMapping/>
  </p:clrMapOvr>
</p:notes>
</file>

<file path=ppt/notesSlides/notesSlide8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4146</a:t>
            </a:fld>
            <a:endParaRPr lang="en-US"/>
          </a:p>
        </p:txBody>
      </p:sp>
    </p:spTree>
    <p:extLst>
      <p:ext uri="{BB962C8B-B14F-4D97-AF65-F5344CB8AC3E}">
        <p14:creationId xmlns:p14="http://schemas.microsoft.com/office/powerpoint/2010/main" val="2456327809"/>
      </p:ext>
    </p:extLst>
  </p:cSld>
  <p:clrMapOvr>
    <a:masterClrMapping/>
  </p:clrMapOvr>
</p:notes>
</file>

<file path=ppt/notesSlides/notesSlide8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4147</a:t>
            </a:fld>
            <a:endParaRPr lang="en-US"/>
          </a:p>
        </p:txBody>
      </p:sp>
    </p:spTree>
    <p:extLst>
      <p:ext uri="{BB962C8B-B14F-4D97-AF65-F5344CB8AC3E}">
        <p14:creationId xmlns:p14="http://schemas.microsoft.com/office/powerpoint/2010/main" val="3412394881"/>
      </p:ext>
    </p:extLst>
  </p:cSld>
  <p:clrMapOvr>
    <a:masterClrMapping/>
  </p:clrMapOvr>
</p:notes>
</file>

<file path=ppt/notesSlides/notesSlide8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4148</a:t>
            </a:fld>
            <a:endParaRPr lang="en-US"/>
          </a:p>
        </p:txBody>
      </p:sp>
    </p:spTree>
    <p:extLst>
      <p:ext uri="{BB962C8B-B14F-4D97-AF65-F5344CB8AC3E}">
        <p14:creationId xmlns:p14="http://schemas.microsoft.com/office/powerpoint/2010/main" val="3983030155"/>
      </p:ext>
    </p:extLst>
  </p:cSld>
  <p:clrMapOvr>
    <a:masterClrMapping/>
  </p:clrMapOvr>
</p:notes>
</file>

<file path=ppt/notesSlides/notesSlide8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4149</a:t>
            </a:fld>
            <a:endParaRPr lang="en-US"/>
          </a:p>
        </p:txBody>
      </p:sp>
    </p:spTree>
    <p:extLst>
      <p:ext uri="{BB962C8B-B14F-4D97-AF65-F5344CB8AC3E}">
        <p14:creationId xmlns:p14="http://schemas.microsoft.com/office/powerpoint/2010/main" val="2041491215"/>
      </p:ext>
    </p:extLst>
  </p:cSld>
  <p:clrMapOvr>
    <a:masterClrMapping/>
  </p:clrMapOvr>
</p:notes>
</file>

<file path=ppt/notesSlides/notesSlide8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4196</a:t>
            </a:fld>
            <a:endParaRPr lang="en-US"/>
          </a:p>
        </p:txBody>
      </p:sp>
    </p:spTree>
    <p:extLst>
      <p:ext uri="{BB962C8B-B14F-4D97-AF65-F5344CB8AC3E}">
        <p14:creationId xmlns:p14="http://schemas.microsoft.com/office/powerpoint/2010/main" val="1969031999"/>
      </p:ext>
    </p:extLst>
  </p:cSld>
  <p:clrMapOvr>
    <a:masterClrMapping/>
  </p:clrMapOvr>
</p:notes>
</file>

<file path=ppt/notesSlides/notesSlide8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4197</a:t>
            </a:fld>
            <a:endParaRPr lang="en-US"/>
          </a:p>
        </p:txBody>
      </p:sp>
    </p:spTree>
    <p:extLst>
      <p:ext uri="{BB962C8B-B14F-4D97-AF65-F5344CB8AC3E}">
        <p14:creationId xmlns:p14="http://schemas.microsoft.com/office/powerpoint/2010/main" val="2405012066"/>
      </p:ext>
    </p:extLst>
  </p:cSld>
  <p:clrMapOvr>
    <a:masterClrMapping/>
  </p:clrMapOvr>
</p:notes>
</file>

<file path=ppt/notesSlides/notesSlide8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4198</a:t>
            </a:fld>
            <a:endParaRPr lang="en-US"/>
          </a:p>
        </p:txBody>
      </p:sp>
    </p:spTree>
    <p:extLst>
      <p:ext uri="{BB962C8B-B14F-4D97-AF65-F5344CB8AC3E}">
        <p14:creationId xmlns:p14="http://schemas.microsoft.com/office/powerpoint/2010/main" val="2178488616"/>
      </p:ext>
    </p:extLst>
  </p:cSld>
  <p:clrMapOvr>
    <a:masterClrMapping/>
  </p:clrMapOvr>
</p:notes>
</file>

<file path=ppt/notesSlides/notesSlide8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4199</a:t>
            </a:fld>
            <a:endParaRPr lang="en-US"/>
          </a:p>
        </p:txBody>
      </p:sp>
    </p:spTree>
    <p:extLst>
      <p:ext uri="{BB962C8B-B14F-4D97-AF65-F5344CB8AC3E}">
        <p14:creationId xmlns:p14="http://schemas.microsoft.com/office/powerpoint/2010/main" val="65958048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353</a:t>
            </a:fld>
            <a:endParaRPr lang="en-US"/>
          </a:p>
        </p:txBody>
      </p:sp>
    </p:spTree>
    <p:extLst>
      <p:ext uri="{BB962C8B-B14F-4D97-AF65-F5344CB8AC3E}">
        <p14:creationId xmlns:p14="http://schemas.microsoft.com/office/powerpoint/2010/main" val="3955992472"/>
      </p:ext>
    </p:extLst>
  </p:cSld>
  <p:clrMapOvr>
    <a:masterClrMapping/>
  </p:clrMapOvr>
</p:notes>
</file>

<file path=ppt/notesSlides/notesSlide8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4200</a:t>
            </a:fld>
            <a:endParaRPr lang="en-US"/>
          </a:p>
        </p:txBody>
      </p:sp>
    </p:spTree>
    <p:extLst>
      <p:ext uri="{BB962C8B-B14F-4D97-AF65-F5344CB8AC3E}">
        <p14:creationId xmlns:p14="http://schemas.microsoft.com/office/powerpoint/2010/main" val="1967497791"/>
      </p:ext>
    </p:extLst>
  </p:cSld>
  <p:clrMapOvr>
    <a:masterClrMapping/>
  </p:clrMapOvr>
</p:notes>
</file>

<file path=ppt/notesSlides/notesSlide8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4270</a:t>
            </a:fld>
            <a:endParaRPr lang="en-US"/>
          </a:p>
        </p:txBody>
      </p:sp>
    </p:spTree>
    <p:extLst>
      <p:ext uri="{BB962C8B-B14F-4D97-AF65-F5344CB8AC3E}">
        <p14:creationId xmlns:p14="http://schemas.microsoft.com/office/powerpoint/2010/main" val="1550096026"/>
      </p:ext>
    </p:extLst>
  </p:cSld>
  <p:clrMapOvr>
    <a:masterClrMapping/>
  </p:clrMapOvr>
</p:notes>
</file>

<file path=ppt/notesSlides/notesSlide8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4271</a:t>
            </a:fld>
            <a:endParaRPr lang="en-US"/>
          </a:p>
        </p:txBody>
      </p:sp>
    </p:spTree>
    <p:extLst>
      <p:ext uri="{BB962C8B-B14F-4D97-AF65-F5344CB8AC3E}">
        <p14:creationId xmlns:p14="http://schemas.microsoft.com/office/powerpoint/2010/main" val="2652757828"/>
      </p:ext>
    </p:extLst>
  </p:cSld>
  <p:clrMapOvr>
    <a:masterClrMapping/>
  </p:clrMapOvr>
</p:notes>
</file>

<file path=ppt/notesSlides/notesSlide8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4272</a:t>
            </a:fld>
            <a:endParaRPr lang="en-US"/>
          </a:p>
        </p:txBody>
      </p:sp>
    </p:spTree>
    <p:extLst>
      <p:ext uri="{BB962C8B-B14F-4D97-AF65-F5344CB8AC3E}">
        <p14:creationId xmlns:p14="http://schemas.microsoft.com/office/powerpoint/2010/main" val="1150418387"/>
      </p:ext>
    </p:extLst>
  </p:cSld>
  <p:clrMapOvr>
    <a:masterClrMapping/>
  </p:clrMapOvr>
</p:notes>
</file>

<file path=ppt/notesSlides/notesSlide8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4273</a:t>
            </a:fld>
            <a:endParaRPr lang="en-US"/>
          </a:p>
        </p:txBody>
      </p:sp>
    </p:spTree>
    <p:extLst>
      <p:ext uri="{BB962C8B-B14F-4D97-AF65-F5344CB8AC3E}">
        <p14:creationId xmlns:p14="http://schemas.microsoft.com/office/powerpoint/2010/main" val="3062599490"/>
      </p:ext>
    </p:extLst>
  </p:cSld>
  <p:clrMapOvr>
    <a:masterClrMapping/>
  </p:clrMapOvr>
</p:notes>
</file>

<file path=ppt/notesSlides/notesSlide8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4274</a:t>
            </a:fld>
            <a:endParaRPr lang="en-US"/>
          </a:p>
        </p:txBody>
      </p:sp>
    </p:spTree>
    <p:extLst>
      <p:ext uri="{BB962C8B-B14F-4D97-AF65-F5344CB8AC3E}">
        <p14:creationId xmlns:p14="http://schemas.microsoft.com/office/powerpoint/2010/main" val="2418017742"/>
      </p:ext>
    </p:extLst>
  </p:cSld>
  <p:clrMapOvr>
    <a:masterClrMapping/>
  </p:clrMapOvr>
</p:notes>
</file>

<file path=ppt/notesSlides/notesSlide8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4288</a:t>
            </a:fld>
            <a:endParaRPr lang="en-US"/>
          </a:p>
        </p:txBody>
      </p:sp>
    </p:spTree>
    <p:extLst>
      <p:ext uri="{BB962C8B-B14F-4D97-AF65-F5344CB8AC3E}">
        <p14:creationId xmlns:p14="http://schemas.microsoft.com/office/powerpoint/2010/main" val="1737029335"/>
      </p:ext>
    </p:extLst>
  </p:cSld>
  <p:clrMapOvr>
    <a:masterClrMapping/>
  </p:clrMapOvr>
</p:notes>
</file>

<file path=ppt/notesSlides/notesSlide8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4289</a:t>
            </a:fld>
            <a:endParaRPr lang="en-US"/>
          </a:p>
        </p:txBody>
      </p:sp>
    </p:spTree>
    <p:extLst>
      <p:ext uri="{BB962C8B-B14F-4D97-AF65-F5344CB8AC3E}">
        <p14:creationId xmlns:p14="http://schemas.microsoft.com/office/powerpoint/2010/main" val="2993815807"/>
      </p:ext>
    </p:extLst>
  </p:cSld>
  <p:clrMapOvr>
    <a:masterClrMapping/>
  </p:clrMapOvr>
</p:notes>
</file>

<file path=ppt/notesSlides/notesSlide8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4290</a:t>
            </a:fld>
            <a:endParaRPr lang="en-US"/>
          </a:p>
        </p:txBody>
      </p:sp>
    </p:spTree>
    <p:extLst>
      <p:ext uri="{BB962C8B-B14F-4D97-AF65-F5344CB8AC3E}">
        <p14:creationId xmlns:p14="http://schemas.microsoft.com/office/powerpoint/2010/main" val="2832310168"/>
      </p:ext>
    </p:extLst>
  </p:cSld>
  <p:clrMapOvr>
    <a:masterClrMapping/>
  </p:clrMapOvr>
</p:notes>
</file>

<file path=ppt/notesSlides/notesSlide8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4291</a:t>
            </a:fld>
            <a:endParaRPr lang="en-US"/>
          </a:p>
        </p:txBody>
      </p:sp>
    </p:spTree>
    <p:extLst>
      <p:ext uri="{BB962C8B-B14F-4D97-AF65-F5344CB8AC3E}">
        <p14:creationId xmlns:p14="http://schemas.microsoft.com/office/powerpoint/2010/main" val="409974096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354</a:t>
            </a:fld>
            <a:endParaRPr lang="en-US"/>
          </a:p>
        </p:txBody>
      </p:sp>
    </p:spTree>
    <p:extLst>
      <p:ext uri="{BB962C8B-B14F-4D97-AF65-F5344CB8AC3E}">
        <p14:creationId xmlns:p14="http://schemas.microsoft.com/office/powerpoint/2010/main" val="1542298411"/>
      </p:ext>
    </p:extLst>
  </p:cSld>
  <p:clrMapOvr>
    <a:masterClrMapping/>
  </p:clrMapOvr>
</p:notes>
</file>

<file path=ppt/notesSlides/notesSlide8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4292</a:t>
            </a:fld>
            <a:endParaRPr lang="en-US"/>
          </a:p>
        </p:txBody>
      </p:sp>
    </p:spTree>
    <p:extLst>
      <p:ext uri="{BB962C8B-B14F-4D97-AF65-F5344CB8AC3E}">
        <p14:creationId xmlns:p14="http://schemas.microsoft.com/office/powerpoint/2010/main" val="1071911117"/>
      </p:ext>
    </p:extLst>
  </p:cSld>
  <p:clrMapOvr>
    <a:masterClrMapping/>
  </p:clrMapOvr>
</p:notes>
</file>

<file path=ppt/notesSlides/notesSlide8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4350</a:t>
            </a:fld>
            <a:endParaRPr lang="en-US"/>
          </a:p>
        </p:txBody>
      </p:sp>
    </p:spTree>
    <p:extLst>
      <p:ext uri="{BB962C8B-B14F-4D97-AF65-F5344CB8AC3E}">
        <p14:creationId xmlns:p14="http://schemas.microsoft.com/office/powerpoint/2010/main" val="2503119804"/>
      </p:ext>
    </p:extLst>
  </p:cSld>
  <p:clrMapOvr>
    <a:masterClrMapping/>
  </p:clrMapOvr>
</p:notes>
</file>

<file path=ppt/notesSlides/notesSlide8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4351</a:t>
            </a:fld>
            <a:endParaRPr lang="en-US"/>
          </a:p>
        </p:txBody>
      </p:sp>
    </p:spTree>
    <p:extLst>
      <p:ext uri="{BB962C8B-B14F-4D97-AF65-F5344CB8AC3E}">
        <p14:creationId xmlns:p14="http://schemas.microsoft.com/office/powerpoint/2010/main" val="3369682771"/>
      </p:ext>
    </p:extLst>
  </p:cSld>
  <p:clrMapOvr>
    <a:masterClrMapping/>
  </p:clrMapOvr>
</p:notes>
</file>

<file path=ppt/notesSlides/notesSlide8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4352</a:t>
            </a:fld>
            <a:endParaRPr lang="en-US"/>
          </a:p>
        </p:txBody>
      </p:sp>
    </p:spTree>
    <p:extLst>
      <p:ext uri="{BB962C8B-B14F-4D97-AF65-F5344CB8AC3E}">
        <p14:creationId xmlns:p14="http://schemas.microsoft.com/office/powerpoint/2010/main" val="2795835868"/>
      </p:ext>
    </p:extLst>
  </p:cSld>
  <p:clrMapOvr>
    <a:masterClrMapping/>
  </p:clrMapOvr>
</p:notes>
</file>

<file path=ppt/notesSlides/notesSlide8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4369</a:t>
            </a:fld>
            <a:endParaRPr lang="en-US"/>
          </a:p>
        </p:txBody>
      </p:sp>
    </p:spTree>
    <p:extLst>
      <p:ext uri="{BB962C8B-B14F-4D97-AF65-F5344CB8AC3E}">
        <p14:creationId xmlns:p14="http://schemas.microsoft.com/office/powerpoint/2010/main" val="372043594"/>
      </p:ext>
    </p:extLst>
  </p:cSld>
  <p:clrMapOvr>
    <a:masterClrMapping/>
  </p:clrMapOvr>
</p:notes>
</file>

<file path=ppt/notesSlides/notesSlide8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4370</a:t>
            </a:fld>
            <a:endParaRPr lang="en-US"/>
          </a:p>
        </p:txBody>
      </p:sp>
    </p:spTree>
    <p:extLst>
      <p:ext uri="{BB962C8B-B14F-4D97-AF65-F5344CB8AC3E}">
        <p14:creationId xmlns:p14="http://schemas.microsoft.com/office/powerpoint/2010/main" val="1998112493"/>
      </p:ext>
    </p:extLst>
  </p:cSld>
  <p:clrMapOvr>
    <a:masterClrMapping/>
  </p:clrMapOvr>
</p:notes>
</file>

<file path=ppt/notesSlides/notesSlide8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4371</a:t>
            </a:fld>
            <a:endParaRPr lang="en-US"/>
          </a:p>
        </p:txBody>
      </p:sp>
    </p:spTree>
    <p:extLst>
      <p:ext uri="{BB962C8B-B14F-4D97-AF65-F5344CB8AC3E}">
        <p14:creationId xmlns:p14="http://schemas.microsoft.com/office/powerpoint/2010/main" val="241190810"/>
      </p:ext>
    </p:extLst>
  </p:cSld>
  <p:clrMapOvr>
    <a:masterClrMapping/>
  </p:clrMapOvr>
</p:notes>
</file>

<file path=ppt/notesSlides/notesSlide8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4372</a:t>
            </a:fld>
            <a:endParaRPr lang="en-US"/>
          </a:p>
        </p:txBody>
      </p:sp>
    </p:spTree>
    <p:extLst>
      <p:ext uri="{BB962C8B-B14F-4D97-AF65-F5344CB8AC3E}">
        <p14:creationId xmlns:p14="http://schemas.microsoft.com/office/powerpoint/2010/main" val="1948275528"/>
      </p:ext>
    </p:extLst>
  </p:cSld>
  <p:clrMapOvr>
    <a:masterClrMapping/>
  </p:clrMapOvr>
</p:notes>
</file>

<file path=ppt/notesSlides/notesSlide8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4385</a:t>
            </a:fld>
            <a:endParaRPr lang="en-US"/>
          </a:p>
        </p:txBody>
      </p:sp>
    </p:spTree>
    <p:extLst>
      <p:ext uri="{BB962C8B-B14F-4D97-AF65-F5344CB8AC3E}">
        <p14:creationId xmlns:p14="http://schemas.microsoft.com/office/powerpoint/2010/main" val="1588760896"/>
      </p:ext>
    </p:extLst>
  </p:cSld>
  <p:clrMapOvr>
    <a:masterClrMapping/>
  </p:clrMapOvr>
</p:notes>
</file>

<file path=ppt/notesSlides/notesSlide8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4386</a:t>
            </a:fld>
            <a:endParaRPr lang="en-US"/>
          </a:p>
        </p:txBody>
      </p:sp>
    </p:spTree>
    <p:extLst>
      <p:ext uri="{BB962C8B-B14F-4D97-AF65-F5344CB8AC3E}">
        <p14:creationId xmlns:p14="http://schemas.microsoft.com/office/powerpoint/2010/main" val="2448629300"/>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355</a:t>
            </a:fld>
            <a:endParaRPr lang="en-US"/>
          </a:p>
        </p:txBody>
      </p:sp>
    </p:spTree>
    <p:extLst>
      <p:ext uri="{BB962C8B-B14F-4D97-AF65-F5344CB8AC3E}">
        <p14:creationId xmlns:p14="http://schemas.microsoft.com/office/powerpoint/2010/main" val="3370195805"/>
      </p:ext>
    </p:extLst>
  </p:cSld>
  <p:clrMapOvr>
    <a:masterClrMapping/>
  </p:clrMapOvr>
</p:notes>
</file>

<file path=ppt/notesSlides/notesSlide8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4387</a:t>
            </a:fld>
            <a:endParaRPr lang="en-US"/>
          </a:p>
        </p:txBody>
      </p:sp>
    </p:spTree>
    <p:extLst>
      <p:ext uri="{BB962C8B-B14F-4D97-AF65-F5344CB8AC3E}">
        <p14:creationId xmlns:p14="http://schemas.microsoft.com/office/powerpoint/2010/main" val="3960390460"/>
      </p:ext>
    </p:extLst>
  </p:cSld>
  <p:clrMapOvr>
    <a:masterClrMapping/>
  </p:clrMapOvr>
</p:notes>
</file>

<file path=ppt/notesSlides/notesSlide8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4388</a:t>
            </a:fld>
            <a:endParaRPr lang="en-US"/>
          </a:p>
        </p:txBody>
      </p:sp>
    </p:spTree>
    <p:extLst>
      <p:ext uri="{BB962C8B-B14F-4D97-AF65-F5344CB8AC3E}">
        <p14:creationId xmlns:p14="http://schemas.microsoft.com/office/powerpoint/2010/main" val="3848497738"/>
      </p:ext>
    </p:extLst>
  </p:cSld>
  <p:clrMapOvr>
    <a:masterClrMapping/>
  </p:clrMapOvr>
</p:notes>
</file>

<file path=ppt/notesSlides/notesSlide8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4404</a:t>
            </a:fld>
            <a:endParaRPr lang="en-US"/>
          </a:p>
        </p:txBody>
      </p:sp>
    </p:spTree>
    <p:extLst>
      <p:ext uri="{BB962C8B-B14F-4D97-AF65-F5344CB8AC3E}">
        <p14:creationId xmlns:p14="http://schemas.microsoft.com/office/powerpoint/2010/main" val="3701841514"/>
      </p:ext>
    </p:extLst>
  </p:cSld>
  <p:clrMapOvr>
    <a:masterClrMapping/>
  </p:clrMapOvr>
</p:notes>
</file>

<file path=ppt/notesSlides/notesSlide8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4405</a:t>
            </a:fld>
            <a:endParaRPr lang="en-US"/>
          </a:p>
        </p:txBody>
      </p:sp>
    </p:spTree>
    <p:extLst>
      <p:ext uri="{BB962C8B-B14F-4D97-AF65-F5344CB8AC3E}">
        <p14:creationId xmlns:p14="http://schemas.microsoft.com/office/powerpoint/2010/main" val="242596207"/>
      </p:ext>
    </p:extLst>
  </p:cSld>
  <p:clrMapOvr>
    <a:masterClrMapping/>
  </p:clrMapOvr>
</p:notes>
</file>

<file path=ppt/notesSlides/notesSlide8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4406</a:t>
            </a:fld>
            <a:endParaRPr lang="en-US"/>
          </a:p>
        </p:txBody>
      </p:sp>
    </p:spTree>
    <p:extLst>
      <p:ext uri="{BB962C8B-B14F-4D97-AF65-F5344CB8AC3E}">
        <p14:creationId xmlns:p14="http://schemas.microsoft.com/office/powerpoint/2010/main" val="752519818"/>
      </p:ext>
    </p:extLst>
  </p:cSld>
  <p:clrMapOvr>
    <a:masterClrMapping/>
  </p:clrMapOvr>
</p:notes>
</file>

<file path=ppt/notesSlides/notesSlide8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4407</a:t>
            </a:fld>
            <a:endParaRPr lang="en-US"/>
          </a:p>
        </p:txBody>
      </p:sp>
    </p:spTree>
    <p:extLst>
      <p:ext uri="{BB962C8B-B14F-4D97-AF65-F5344CB8AC3E}">
        <p14:creationId xmlns:p14="http://schemas.microsoft.com/office/powerpoint/2010/main" val="2952997991"/>
      </p:ext>
    </p:extLst>
  </p:cSld>
  <p:clrMapOvr>
    <a:masterClrMapping/>
  </p:clrMapOvr>
</p:notes>
</file>

<file path=ppt/notesSlides/notesSlide8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4428</a:t>
            </a:fld>
            <a:endParaRPr lang="en-US"/>
          </a:p>
        </p:txBody>
      </p:sp>
    </p:spTree>
    <p:extLst>
      <p:ext uri="{BB962C8B-B14F-4D97-AF65-F5344CB8AC3E}">
        <p14:creationId xmlns:p14="http://schemas.microsoft.com/office/powerpoint/2010/main" val="3792913949"/>
      </p:ext>
    </p:extLst>
  </p:cSld>
  <p:clrMapOvr>
    <a:masterClrMapping/>
  </p:clrMapOvr>
</p:notes>
</file>

<file path=ppt/notesSlides/notesSlide8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1E4D914E-6825-4475-A990-0303B744F5B1}" type="slidenum">
              <a:rPr lang="vi-VN" smtClean="0"/>
              <a:pPr/>
              <a:t>4444</a:t>
            </a:fld>
            <a:endParaRPr lang="vi-VN"/>
          </a:p>
        </p:txBody>
      </p:sp>
    </p:spTree>
    <p:extLst>
      <p:ext uri="{BB962C8B-B14F-4D97-AF65-F5344CB8AC3E}">
        <p14:creationId xmlns:p14="http://schemas.microsoft.com/office/powerpoint/2010/main" val="222723544"/>
      </p:ext>
    </p:extLst>
  </p:cSld>
  <p:clrMapOvr>
    <a:masterClrMapping/>
  </p:clrMapOvr>
</p:notes>
</file>

<file path=ppt/notesSlides/notesSlide8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E9B4D02-34BE-4821-B7BE-65F126276FBD}" type="slidenum">
              <a:rPr lang="en-US" smtClean="0"/>
              <a:pPr/>
              <a:t>4458</a:t>
            </a:fld>
            <a:endParaRPr lang="en-US"/>
          </a:p>
        </p:txBody>
      </p:sp>
    </p:spTree>
    <p:extLst>
      <p:ext uri="{BB962C8B-B14F-4D97-AF65-F5344CB8AC3E}">
        <p14:creationId xmlns:p14="http://schemas.microsoft.com/office/powerpoint/2010/main" val="3015821864"/>
      </p:ext>
    </p:extLst>
  </p:cSld>
  <p:clrMapOvr>
    <a:masterClrMapping/>
  </p:clrMapOvr>
</p:notes>
</file>

<file path=ppt/notesSlides/notesSlide8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E9B4D02-34BE-4821-B7BE-65F126276FBD}" type="slidenum">
              <a:rPr lang="en-US" smtClean="0"/>
              <a:pPr/>
              <a:t>4459</a:t>
            </a:fld>
            <a:endParaRPr lang="en-US"/>
          </a:p>
        </p:txBody>
      </p:sp>
    </p:spTree>
    <p:extLst>
      <p:ext uri="{BB962C8B-B14F-4D97-AF65-F5344CB8AC3E}">
        <p14:creationId xmlns:p14="http://schemas.microsoft.com/office/powerpoint/2010/main" val="1930430296"/>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385</a:t>
            </a:fld>
            <a:endParaRPr lang="en-US"/>
          </a:p>
        </p:txBody>
      </p:sp>
    </p:spTree>
    <p:extLst>
      <p:ext uri="{BB962C8B-B14F-4D97-AF65-F5344CB8AC3E}">
        <p14:creationId xmlns:p14="http://schemas.microsoft.com/office/powerpoint/2010/main" val="3685265126"/>
      </p:ext>
    </p:extLst>
  </p:cSld>
  <p:clrMapOvr>
    <a:masterClrMapping/>
  </p:clrMapOvr>
</p:notes>
</file>

<file path=ppt/notesSlides/notesSlide8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4461</a:t>
            </a:fld>
            <a:endParaRPr lang="en-US"/>
          </a:p>
        </p:txBody>
      </p:sp>
    </p:spTree>
    <p:extLst>
      <p:ext uri="{BB962C8B-B14F-4D97-AF65-F5344CB8AC3E}">
        <p14:creationId xmlns:p14="http://schemas.microsoft.com/office/powerpoint/2010/main" val="2392928835"/>
      </p:ext>
    </p:extLst>
  </p:cSld>
  <p:clrMapOvr>
    <a:masterClrMapping/>
  </p:clrMapOvr>
</p:notes>
</file>

<file path=ppt/notesSlides/notesSlide8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4462</a:t>
            </a:fld>
            <a:endParaRPr lang="en-US"/>
          </a:p>
        </p:txBody>
      </p:sp>
    </p:spTree>
    <p:extLst>
      <p:ext uri="{BB962C8B-B14F-4D97-AF65-F5344CB8AC3E}">
        <p14:creationId xmlns:p14="http://schemas.microsoft.com/office/powerpoint/2010/main" val="2999581546"/>
      </p:ext>
    </p:extLst>
  </p:cSld>
  <p:clrMapOvr>
    <a:masterClrMapping/>
  </p:clrMapOvr>
</p:notes>
</file>

<file path=ppt/notesSlides/notesSlide8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4463</a:t>
            </a:fld>
            <a:endParaRPr lang="en-US"/>
          </a:p>
        </p:txBody>
      </p:sp>
    </p:spTree>
    <p:extLst>
      <p:ext uri="{BB962C8B-B14F-4D97-AF65-F5344CB8AC3E}">
        <p14:creationId xmlns:p14="http://schemas.microsoft.com/office/powerpoint/2010/main" val="3358582766"/>
      </p:ext>
    </p:extLst>
  </p:cSld>
  <p:clrMapOvr>
    <a:masterClrMapping/>
  </p:clrMapOvr>
</p:notes>
</file>

<file path=ppt/notesSlides/notesSlide8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4464</a:t>
            </a:fld>
            <a:endParaRPr lang="en-US"/>
          </a:p>
        </p:txBody>
      </p:sp>
    </p:spTree>
    <p:extLst>
      <p:ext uri="{BB962C8B-B14F-4D97-AF65-F5344CB8AC3E}">
        <p14:creationId xmlns:p14="http://schemas.microsoft.com/office/powerpoint/2010/main" val="939606724"/>
      </p:ext>
    </p:extLst>
  </p:cSld>
  <p:clrMapOvr>
    <a:masterClrMapping/>
  </p:clrMapOvr>
</p:notes>
</file>

<file path=ppt/notesSlides/notesSlide8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4496</a:t>
            </a:fld>
            <a:endParaRPr lang="en-US"/>
          </a:p>
        </p:txBody>
      </p:sp>
    </p:spTree>
    <p:extLst>
      <p:ext uri="{BB962C8B-B14F-4D97-AF65-F5344CB8AC3E}">
        <p14:creationId xmlns:p14="http://schemas.microsoft.com/office/powerpoint/2010/main" val="4230678095"/>
      </p:ext>
    </p:extLst>
  </p:cSld>
  <p:clrMapOvr>
    <a:masterClrMapping/>
  </p:clrMapOvr>
</p:notes>
</file>

<file path=ppt/notesSlides/notesSlide8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4497</a:t>
            </a:fld>
            <a:endParaRPr lang="en-US"/>
          </a:p>
        </p:txBody>
      </p:sp>
    </p:spTree>
    <p:extLst>
      <p:ext uri="{BB962C8B-B14F-4D97-AF65-F5344CB8AC3E}">
        <p14:creationId xmlns:p14="http://schemas.microsoft.com/office/powerpoint/2010/main" val="1250662640"/>
      </p:ext>
    </p:extLst>
  </p:cSld>
  <p:clrMapOvr>
    <a:masterClrMapping/>
  </p:clrMapOvr>
</p:notes>
</file>

<file path=ppt/notesSlides/notesSlide8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4498</a:t>
            </a:fld>
            <a:endParaRPr lang="en-US"/>
          </a:p>
        </p:txBody>
      </p:sp>
    </p:spTree>
    <p:extLst>
      <p:ext uri="{BB962C8B-B14F-4D97-AF65-F5344CB8AC3E}">
        <p14:creationId xmlns:p14="http://schemas.microsoft.com/office/powerpoint/2010/main" val="1918757638"/>
      </p:ext>
    </p:extLst>
  </p:cSld>
  <p:clrMapOvr>
    <a:masterClrMapping/>
  </p:clrMapOvr>
</p:notes>
</file>

<file path=ppt/notesSlides/notesSlide8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4506</a:t>
            </a:fld>
            <a:endParaRPr lang="en-US"/>
          </a:p>
        </p:txBody>
      </p:sp>
    </p:spTree>
    <p:extLst>
      <p:ext uri="{BB962C8B-B14F-4D97-AF65-F5344CB8AC3E}">
        <p14:creationId xmlns:p14="http://schemas.microsoft.com/office/powerpoint/2010/main" val="2553408632"/>
      </p:ext>
    </p:extLst>
  </p:cSld>
  <p:clrMapOvr>
    <a:masterClrMapping/>
  </p:clrMapOvr>
</p:notes>
</file>

<file path=ppt/notesSlides/notesSlide8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4507</a:t>
            </a:fld>
            <a:endParaRPr lang="en-US"/>
          </a:p>
        </p:txBody>
      </p:sp>
    </p:spTree>
    <p:extLst>
      <p:ext uri="{BB962C8B-B14F-4D97-AF65-F5344CB8AC3E}">
        <p14:creationId xmlns:p14="http://schemas.microsoft.com/office/powerpoint/2010/main" val="3513729688"/>
      </p:ext>
    </p:extLst>
  </p:cSld>
  <p:clrMapOvr>
    <a:masterClrMapping/>
  </p:clrMapOvr>
</p:notes>
</file>

<file path=ppt/notesSlides/notesSlide8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4508</a:t>
            </a:fld>
            <a:endParaRPr lang="en-US"/>
          </a:p>
        </p:txBody>
      </p:sp>
    </p:spTree>
    <p:extLst>
      <p:ext uri="{BB962C8B-B14F-4D97-AF65-F5344CB8AC3E}">
        <p14:creationId xmlns:p14="http://schemas.microsoft.com/office/powerpoint/2010/main" val="18443840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48</a:t>
            </a:fld>
            <a:endParaRPr lang="en-US"/>
          </a:p>
        </p:txBody>
      </p:sp>
    </p:spTree>
    <p:extLst>
      <p:ext uri="{BB962C8B-B14F-4D97-AF65-F5344CB8AC3E}">
        <p14:creationId xmlns:p14="http://schemas.microsoft.com/office/powerpoint/2010/main" val="3046880781"/>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386</a:t>
            </a:fld>
            <a:endParaRPr lang="en-US"/>
          </a:p>
        </p:txBody>
      </p:sp>
    </p:spTree>
    <p:extLst>
      <p:ext uri="{BB962C8B-B14F-4D97-AF65-F5344CB8AC3E}">
        <p14:creationId xmlns:p14="http://schemas.microsoft.com/office/powerpoint/2010/main" val="417865234"/>
      </p:ext>
    </p:extLst>
  </p:cSld>
  <p:clrMapOvr>
    <a:masterClrMapping/>
  </p:clrMapOvr>
</p:notes>
</file>

<file path=ppt/notesSlides/notesSlide9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4509</a:t>
            </a:fld>
            <a:endParaRPr lang="en-US"/>
          </a:p>
        </p:txBody>
      </p:sp>
    </p:spTree>
    <p:extLst>
      <p:ext uri="{BB962C8B-B14F-4D97-AF65-F5344CB8AC3E}">
        <p14:creationId xmlns:p14="http://schemas.microsoft.com/office/powerpoint/2010/main" val="2583786412"/>
      </p:ext>
    </p:extLst>
  </p:cSld>
  <p:clrMapOvr>
    <a:masterClrMapping/>
  </p:clrMapOvr>
</p:notes>
</file>

<file path=ppt/notesSlides/notesSlide9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4510</a:t>
            </a:fld>
            <a:endParaRPr lang="en-US"/>
          </a:p>
        </p:txBody>
      </p:sp>
    </p:spTree>
    <p:extLst>
      <p:ext uri="{BB962C8B-B14F-4D97-AF65-F5344CB8AC3E}">
        <p14:creationId xmlns:p14="http://schemas.microsoft.com/office/powerpoint/2010/main" val="2964802124"/>
      </p:ext>
    </p:extLst>
  </p:cSld>
  <p:clrMapOvr>
    <a:masterClrMapping/>
  </p:clrMapOvr>
</p:notes>
</file>

<file path=ppt/notesSlides/notesSlide9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4511</a:t>
            </a:fld>
            <a:endParaRPr lang="en-US"/>
          </a:p>
        </p:txBody>
      </p:sp>
    </p:spTree>
    <p:extLst>
      <p:ext uri="{BB962C8B-B14F-4D97-AF65-F5344CB8AC3E}">
        <p14:creationId xmlns:p14="http://schemas.microsoft.com/office/powerpoint/2010/main" val="3056408407"/>
      </p:ext>
    </p:extLst>
  </p:cSld>
  <p:clrMapOvr>
    <a:masterClrMapping/>
  </p:clrMapOvr>
</p:notes>
</file>

<file path=ppt/notesSlides/notesSlide9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4546</a:t>
            </a:fld>
            <a:endParaRPr lang="en-US"/>
          </a:p>
        </p:txBody>
      </p:sp>
    </p:spTree>
    <p:extLst>
      <p:ext uri="{BB962C8B-B14F-4D97-AF65-F5344CB8AC3E}">
        <p14:creationId xmlns:p14="http://schemas.microsoft.com/office/powerpoint/2010/main" val="45904600"/>
      </p:ext>
    </p:extLst>
  </p:cSld>
  <p:clrMapOvr>
    <a:masterClrMapping/>
  </p:clrMapOvr>
</p:notes>
</file>

<file path=ppt/notesSlides/notesSlide9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E9B4D02-34BE-4821-B7BE-65F126276FBD}" type="slidenum">
              <a:rPr lang="en-US" smtClean="0"/>
              <a:pPr/>
              <a:t>4557</a:t>
            </a:fld>
            <a:endParaRPr lang="en-US"/>
          </a:p>
        </p:txBody>
      </p:sp>
    </p:spTree>
    <p:extLst>
      <p:ext uri="{BB962C8B-B14F-4D97-AF65-F5344CB8AC3E}">
        <p14:creationId xmlns:p14="http://schemas.microsoft.com/office/powerpoint/2010/main" val="544290181"/>
      </p:ext>
    </p:extLst>
  </p:cSld>
  <p:clrMapOvr>
    <a:masterClrMapping/>
  </p:clrMapOvr>
</p:notes>
</file>

<file path=ppt/notesSlides/notesSlide9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E9B4D02-34BE-4821-B7BE-65F126276FBD}" type="slidenum">
              <a:rPr lang="en-US" smtClean="0"/>
              <a:pPr/>
              <a:t>4558</a:t>
            </a:fld>
            <a:endParaRPr lang="en-US"/>
          </a:p>
        </p:txBody>
      </p:sp>
    </p:spTree>
    <p:extLst>
      <p:ext uri="{BB962C8B-B14F-4D97-AF65-F5344CB8AC3E}">
        <p14:creationId xmlns:p14="http://schemas.microsoft.com/office/powerpoint/2010/main" val="3728412913"/>
      </p:ext>
    </p:extLst>
  </p:cSld>
  <p:clrMapOvr>
    <a:masterClrMapping/>
  </p:clrMapOvr>
</p:notes>
</file>

<file path=ppt/notesSlides/notesSlide9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E9B4D02-34BE-4821-B7BE-65F126276FBD}" type="slidenum">
              <a:rPr lang="en-US" smtClean="0"/>
              <a:pPr/>
              <a:t>4559</a:t>
            </a:fld>
            <a:endParaRPr lang="en-US"/>
          </a:p>
        </p:txBody>
      </p:sp>
    </p:spTree>
    <p:extLst>
      <p:ext uri="{BB962C8B-B14F-4D97-AF65-F5344CB8AC3E}">
        <p14:creationId xmlns:p14="http://schemas.microsoft.com/office/powerpoint/2010/main" val="1069455395"/>
      </p:ext>
    </p:extLst>
  </p:cSld>
  <p:clrMapOvr>
    <a:masterClrMapping/>
  </p:clrMapOvr>
</p:notes>
</file>

<file path=ppt/notesSlides/notesSlide9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FE9B4D02-34BE-4821-B7BE-65F126276FBD}" type="slidenum">
              <a:rPr lang="en-US" smtClean="0"/>
              <a:pPr/>
              <a:t>4560</a:t>
            </a:fld>
            <a:endParaRPr lang="en-US"/>
          </a:p>
        </p:txBody>
      </p:sp>
    </p:spTree>
    <p:extLst>
      <p:ext uri="{BB962C8B-B14F-4D97-AF65-F5344CB8AC3E}">
        <p14:creationId xmlns:p14="http://schemas.microsoft.com/office/powerpoint/2010/main" val="3416197073"/>
      </p:ext>
    </p:extLst>
  </p:cSld>
  <p:clrMapOvr>
    <a:masterClrMapping/>
  </p:clrMapOvr>
</p:notes>
</file>

<file path=ppt/notesSlides/notesSlide9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4562</a:t>
            </a:fld>
            <a:endParaRPr lang="en-US"/>
          </a:p>
        </p:txBody>
      </p:sp>
    </p:spTree>
    <p:extLst>
      <p:ext uri="{BB962C8B-B14F-4D97-AF65-F5344CB8AC3E}">
        <p14:creationId xmlns:p14="http://schemas.microsoft.com/office/powerpoint/2010/main" val="2720549866"/>
      </p:ext>
    </p:extLst>
  </p:cSld>
  <p:clrMapOvr>
    <a:masterClrMapping/>
  </p:clrMapOvr>
</p:notes>
</file>

<file path=ppt/notesSlides/notesSlide9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4563</a:t>
            </a:fld>
            <a:endParaRPr lang="en-US"/>
          </a:p>
        </p:txBody>
      </p:sp>
    </p:spTree>
    <p:extLst>
      <p:ext uri="{BB962C8B-B14F-4D97-AF65-F5344CB8AC3E}">
        <p14:creationId xmlns:p14="http://schemas.microsoft.com/office/powerpoint/2010/main" val="151990744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387</a:t>
            </a:fld>
            <a:endParaRPr lang="en-US"/>
          </a:p>
        </p:txBody>
      </p:sp>
    </p:spTree>
    <p:extLst>
      <p:ext uri="{BB962C8B-B14F-4D97-AF65-F5344CB8AC3E}">
        <p14:creationId xmlns:p14="http://schemas.microsoft.com/office/powerpoint/2010/main" val="2825821875"/>
      </p:ext>
    </p:extLst>
  </p:cSld>
  <p:clrMapOvr>
    <a:masterClrMapping/>
  </p:clrMapOvr>
</p:notes>
</file>

<file path=ppt/notesSlides/notesSlide9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4564</a:t>
            </a:fld>
            <a:endParaRPr lang="en-US"/>
          </a:p>
        </p:txBody>
      </p:sp>
    </p:spTree>
    <p:extLst>
      <p:ext uri="{BB962C8B-B14F-4D97-AF65-F5344CB8AC3E}">
        <p14:creationId xmlns:p14="http://schemas.microsoft.com/office/powerpoint/2010/main" val="393199228"/>
      </p:ext>
    </p:extLst>
  </p:cSld>
  <p:clrMapOvr>
    <a:masterClrMapping/>
  </p:clrMapOvr>
</p:notes>
</file>

<file path=ppt/notesSlides/notesSlide9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4565</a:t>
            </a:fld>
            <a:endParaRPr lang="en-US"/>
          </a:p>
        </p:txBody>
      </p:sp>
    </p:spTree>
    <p:extLst>
      <p:ext uri="{BB962C8B-B14F-4D97-AF65-F5344CB8AC3E}">
        <p14:creationId xmlns:p14="http://schemas.microsoft.com/office/powerpoint/2010/main" val="719839655"/>
      </p:ext>
    </p:extLst>
  </p:cSld>
  <p:clrMapOvr>
    <a:masterClrMapping/>
  </p:clrMapOvr>
</p:notes>
</file>

<file path=ppt/notesSlides/notesSlide9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4582</a:t>
            </a:fld>
            <a:endParaRPr lang="en-US"/>
          </a:p>
        </p:txBody>
      </p:sp>
    </p:spTree>
    <p:extLst>
      <p:ext uri="{BB962C8B-B14F-4D97-AF65-F5344CB8AC3E}">
        <p14:creationId xmlns:p14="http://schemas.microsoft.com/office/powerpoint/2010/main" val="4262387339"/>
      </p:ext>
    </p:extLst>
  </p:cSld>
  <p:clrMapOvr>
    <a:masterClrMapping/>
  </p:clrMapOvr>
</p:notes>
</file>

<file path=ppt/notesSlides/notesSlide9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4583</a:t>
            </a:fld>
            <a:endParaRPr lang="en-US"/>
          </a:p>
        </p:txBody>
      </p:sp>
    </p:spTree>
    <p:extLst>
      <p:ext uri="{BB962C8B-B14F-4D97-AF65-F5344CB8AC3E}">
        <p14:creationId xmlns:p14="http://schemas.microsoft.com/office/powerpoint/2010/main" val="1820469950"/>
      </p:ext>
    </p:extLst>
  </p:cSld>
  <p:clrMapOvr>
    <a:masterClrMapping/>
  </p:clrMapOvr>
</p:notes>
</file>

<file path=ppt/notesSlides/notesSlide9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4584</a:t>
            </a:fld>
            <a:endParaRPr lang="en-US"/>
          </a:p>
        </p:txBody>
      </p:sp>
    </p:spTree>
    <p:extLst>
      <p:ext uri="{BB962C8B-B14F-4D97-AF65-F5344CB8AC3E}">
        <p14:creationId xmlns:p14="http://schemas.microsoft.com/office/powerpoint/2010/main" val="2143985919"/>
      </p:ext>
    </p:extLst>
  </p:cSld>
  <p:clrMapOvr>
    <a:masterClrMapping/>
  </p:clrMapOvr>
</p:notes>
</file>

<file path=ppt/notesSlides/notesSlide9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4585</a:t>
            </a:fld>
            <a:endParaRPr lang="en-US"/>
          </a:p>
        </p:txBody>
      </p:sp>
    </p:spTree>
    <p:extLst>
      <p:ext uri="{BB962C8B-B14F-4D97-AF65-F5344CB8AC3E}">
        <p14:creationId xmlns:p14="http://schemas.microsoft.com/office/powerpoint/2010/main" val="1563749061"/>
      </p:ext>
    </p:extLst>
  </p:cSld>
  <p:clrMapOvr>
    <a:masterClrMapping/>
  </p:clrMapOvr>
</p:notes>
</file>

<file path=ppt/notesSlides/notesSlide9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4586</a:t>
            </a:fld>
            <a:endParaRPr lang="en-US"/>
          </a:p>
        </p:txBody>
      </p:sp>
    </p:spTree>
    <p:extLst>
      <p:ext uri="{BB962C8B-B14F-4D97-AF65-F5344CB8AC3E}">
        <p14:creationId xmlns:p14="http://schemas.microsoft.com/office/powerpoint/2010/main" val="3893663702"/>
      </p:ext>
    </p:extLst>
  </p:cSld>
  <p:clrMapOvr>
    <a:masterClrMapping/>
  </p:clrMapOvr>
</p:notes>
</file>

<file path=ppt/notesSlides/notesSlide9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4587</a:t>
            </a:fld>
            <a:endParaRPr lang="en-US"/>
          </a:p>
        </p:txBody>
      </p:sp>
    </p:spTree>
    <p:extLst>
      <p:ext uri="{BB962C8B-B14F-4D97-AF65-F5344CB8AC3E}">
        <p14:creationId xmlns:p14="http://schemas.microsoft.com/office/powerpoint/2010/main" val="2872525137"/>
      </p:ext>
    </p:extLst>
  </p:cSld>
  <p:clrMapOvr>
    <a:masterClrMapping/>
  </p:clrMapOvr>
</p:notes>
</file>

<file path=ppt/notesSlides/notesSlide9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4588</a:t>
            </a:fld>
            <a:endParaRPr lang="en-US"/>
          </a:p>
        </p:txBody>
      </p:sp>
    </p:spTree>
    <p:extLst>
      <p:ext uri="{BB962C8B-B14F-4D97-AF65-F5344CB8AC3E}">
        <p14:creationId xmlns:p14="http://schemas.microsoft.com/office/powerpoint/2010/main" val="3228360466"/>
      </p:ext>
    </p:extLst>
  </p:cSld>
  <p:clrMapOvr>
    <a:masterClrMapping/>
  </p:clrMapOvr>
</p:notes>
</file>

<file path=ppt/notesSlides/notesSlide9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4602</a:t>
            </a:fld>
            <a:endParaRPr lang="en-US"/>
          </a:p>
        </p:txBody>
      </p:sp>
    </p:spTree>
    <p:extLst>
      <p:ext uri="{BB962C8B-B14F-4D97-AF65-F5344CB8AC3E}">
        <p14:creationId xmlns:p14="http://schemas.microsoft.com/office/powerpoint/2010/main" val="265715466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388</a:t>
            </a:fld>
            <a:endParaRPr lang="en-US"/>
          </a:p>
        </p:txBody>
      </p:sp>
    </p:spTree>
    <p:extLst>
      <p:ext uri="{BB962C8B-B14F-4D97-AF65-F5344CB8AC3E}">
        <p14:creationId xmlns:p14="http://schemas.microsoft.com/office/powerpoint/2010/main" val="3152680045"/>
      </p:ext>
    </p:extLst>
  </p:cSld>
  <p:clrMapOvr>
    <a:masterClrMapping/>
  </p:clrMapOvr>
</p:notes>
</file>

<file path=ppt/notesSlides/notesSlide9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4603</a:t>
            </a:fld>
            <a:endParaRPr lang="en-US"/>
          </a:p>
        </p:txBody>
      </p:sp>
    </p:spTree>
    <p:extLst>
      <p:ext uri="{BB962C8B-B14F-4D97-AF65-F5344CB8AC3E}">
        <p14:creationId xmlns:p14="http://schemas.microsoft.com/office/powerpoint/2010/main" val="4147241905"/>
      </p:ext>
    </p:extLst>
  </p:cSld>
  <p:clrMapOvr>
    <a:masterClrMapping/>
  </p:clrMapOvr>
</p:notes>
</file>

<file path=ppt/notesSlides/notesSlide9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4604</a:t>
            </a:fld>
            <a:endParaRPr lang="en-US"/>
          </a:p>
        </p:txBody>
      </p:sp>
    </p:spTree>
    <p:extLst>
      <p:ext uri="{BB962C8B-B14F-4D97-AF65-F5344CB8AC3E}">
        <p14:creationId xmlns:p14="http://schemas.microsoft.com/office/powerpoint/2010/main" val="3331416261"/>
      </p:ext>
    </p:extLst>
  </p:cSld>
  <p:clrMapOvr>
    <a:masterClrMapping/>
  </p:clrMapOvr>
</p:notes>
</file>

<file path=ppt/notesSlides/notesSlide9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4605</a:t>
            </a:fld>
            <a:endParaRPr lang="en-US"/>
          </a:p>
        </p:txBody>
      </p:sp>
    </p:spTree>
    <p:extLst>
      <p:ext uri="{BB962C8B-B14F-4D97-AF65-F5344CB8AC3E}">
        <p14:creationId xmlns:p14="http://schemas.microsoft.com/office/powerpoint/2010/main" val="2885379930"/>
      </p:ext>
    </p:extLst>
  </p:cSld>
  <p:clrMapOvr>
    <a:masterClrMapping/>
  </p:clrMapOvr>
</p:notes>
</file>

<file path=ppt/notesSlides/notesSlide9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4606</a:t>
            </a:fld>
            <a:endParaRPr lang="en-US"/>
          </a:p>
        </p:txBody>
      </p:sp>
    </p:spTree>
    <p:extLst>
      <p:ext uri="{BB962C8B-B14F-4D97-AF65-F5344CB8AC3E}">
        <p14:creationId xmlns:p14="http://schemas.microsoft.com/office/powerpoint/2010/main" val="879432763"/>
      </p:ext>
    </p:extLst>
  </p:cSld>
  <p:clrMapOvr>
    <a:masterClrMapping/>
  </p:clrMapOvr>
</p:notes>
</file>

<file path=ppt/notesSlides/notesSlide9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4623</a:t>
            </a:fld>
            <a:endParaRPr lang="en-US"/>
          </a:p>
        </p:txBody>
      </p:sp>
    </p:spTree>
    <p:extLst>
      <p:ext uri="{BB962C8B-B14F-4D97-AF65-F5344CB8AC3E}">
        <p14:creationId xmlns:p14="http://schemas.microsoft.com/office/powerpoint/2010/main" val="404404004"/>
      </p:ext>
    </p:extLst>
  </p:cSld>
  <p:clrMapOvr>
    <a:masterClrMapping/>
  </p:clrMapOvr>
</p:notes>
</file>

<file path=ppt/notesSlides/notesSlide9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4624</a:t>
            </a:fld>
            <a:endParaRPr lang="en-US"/>
          </a:p>
        </p:txBody>
      </p:sp>
    </p:spTree>
    <p:extLst>
      <p:ext uri="{BB962C8B-B14F-4D97-AF65-F5344CB8AC3E}">
        <p14:creationId xmlns:p14="http://schemas.microsoft.com/office/powerpoint/2010/main" val="3909927744"/>
      </p:ext>
    </p:extLst>
  </p:cSld>
  <p:clrMapOvr>
    <a:masterClrMapping/>
  </p:clrMapOvr>
</p:notes>
</file>

<file path=ppt/notesSlides/notesSlide9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4625</a:t>
            </a:fld>
            <a:endParaRPr lang="en-US"/>
          </a:p>
        </p:txBody>
      </p:sp>
    </p:spTree>
    <p:extLst>
      <p:ext uri="{BB962C8B-B14F-4D97-AF65-F5344CB8AC3E}">
        <p14:creationId xmlns:p14="http://schemas.microsoft.com/office/powerpoint/2010/main" val="3568916589"/>
      </p:ext>
    </p:extLst>
  </p:cSld>
  <p:clrMapOvr>
    <a:masterClrMapping/>
  </p:clrMapOvr>
</p:notes>
</file>

<file path=ppt/notesSlides/notesSlide9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4626</a:t>
            </a:fld>
            <a:endParaRPr lang="en-US"/>
          </a:p>
        </p:txBody>
      </p:sp>
    </p:spTree>
    <p:extLst>
      <p:ext uri="{BB962C8B-B14F-4D97-AF65-F5344CB8AC3E}">
        <p14:creationId xmlns:p14="http://schemas.microsoft.com/office/powerpoint/2010/main" val="3027608979"/>
      </p:ext>
    </p:extLst>
  </p:cSld>
  <p:clrMapOvr>
    <a:masterClrMapping/>
  </p:clrMapOvr>
</p:notes>
</file>

<file path=ppt/notesSlides/notesSlide9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4638</a:t>
            </a:fld>
            <a:endParaRPr lang="en-US"/>
          </a:p>
        </p:txBody>
      </p:sp>
    </p:spTree>
    <p:extLst>
      <p:ext uri="{BB962C8B-B14F-4D97-AF65-F5344CB8AC3E}">
        <p14:creationId xmlns:p14="http://schemas.microsoft.com/office/powerpoint/2010/main" val="3539308910"/>
      </p:ext>
    </p:extLst>
  </p:cSld>
  <p:clrMapOvr>
    <a:masterClrMapping/>
  </p:clrMapOvr>
</p:notes>
</file>

<file path=ppt/notesSlides/notesSlide9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4639</a:t>
            </a:fld>
            <a:endParaRPr lang="en-US"/>
          </a:p>
        </p:txBody>
      </p:sp>
    </p:spTree>
    <p:extLst>
      <p:ext uri="{BB962C8B-B14F-4D97-AF65-F5344CB8AC3E}">
        <p14:creationId xmlns:p14="http://schemas.microsoft.com/office/powerpoint/2010/main" val="298429718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390</a:t>
            </a:fld>
            <a:endParaRPr lang="en-US"/>
          </a:p>
        </p:txBody>
      </p:sp>
    </p:spTree>
    <p:extLst>
      <p:ext uri="{BB962C8B-B14F-4D97-AF65-F5344CB8AC3E}">
        <p14:creationId xmlns:p14="http://schemas.microsoft.com/office/powerpoint/2010/main" val="448163414"/>
      </p:ext>
    </p:extLst>
  </p:cSld>
  <p:clrMapOvr>
    <a:masterClrMapping/>
  </p:clrMapOvr>
</p:notes>
</file>

<file path=ppt/notesSlides/notesSlide9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4640</a:t>
            </a:fld>
            <a:endParaRPr lang="en-US"/>
          </a:p>
        </p:txBody>
      </p:sp>
    </p:spTree>
    <p:extLst>
      <p:ext uri="{BB962C8B-B14F-4D97-AF65-F5344CB8AC3E}">
        <p14:creationId xmlns:p14="http://schemas.microsoft.com/office/powerpoint/2010/main" val="927596310"/>
      </p:ext>
    </p:extLst>
  </p:cSld>
  <p:clrMapOvr>
    <a:masterClrMapping/>
  </p:clrMapOvr>
</p:notes>
</file>

<file path=ppt/notesSlides/notesSlide9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4652</a:t>
            </a:fld>
            <a:endParaRPr lang="en-US"/>
          </a:p>
        </p:txBody>
      </p:sp>
    </p:spTree>
    <p:extLst>
      <p:ext uri="{BB962C8B-B14F-4D97-AF65-F5344CB8AC3E}">
        <p14:creationId xmlns:p14="http://schemas.microsoft.com/office/powerpoint/2010/main" val="665643435"/>
      </p:ext>
    </p:extLst>
  </p:cSld>
  <p:clrMapOvr>
    <a:masterClrMapping/>
  </p:clrMapOvr>
</p:notes>
</file>

<file path=ppt/notesSlides/notesSlide9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4653</a:t>
            </a:fld>
            <a:endParaRPr lang="en-US"/>
          </a:p>
        </p:txBody>
      </p:sp>
    </p:spTree>
    <p:extLst>
      <p:ext uri="{BB962C8B-B14F-4D97-AF65-F5344CB8AC3E}">
        <p14:creationId xmlns:p14="http://schemas.microsoft.com/office/powerpoint/2010/main" val="3367287108"/>
      </p:ext>
    </p:extLst>
  </p:cSld>
  <p:clrMapOvr>
    <a:masterClrMapping/>
  </p:clrMapOvr>
</p:notes>
</file>

<file path=ppt/notesSlides/notesSlide9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4654</a:t>
            </a:fld>
            <a:endParaRPr lang="en-US"/>
          </a:p>
        </p:txBody>
      </p:sp>
    </p:spTree>
    <p:extLst>
      <p:ext uri="{BB962C8B-B14F-4D97-AF65-F5344CB8AC3E}">
        <p14:creationId xmlns:p14="http://schemas.microsoft.com/office/powerpoint/2010/main" val="958071252"/>
      </p:ext>
    </p:extLst>
  </p:cSld>
  <p:clrMapOvr>
    <a:masterClrMapping/>
  </p:clrMapOvr>
</p:notes>
</file>

<file path=ppt/notesSlides/notesSlide9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4655</a:t>
            </a:fld>
            <a:endParaRPr lang="en-US"/>
          </a:p>
        </p:txBody>
      </p:sp>
    </p:spTree>
    <p:extLst>
      <p:ext uri="{BB962C8B-B14F-4D97-AF65-F5344CB8AC3E}">
        <p14:creationId xmlns:p14="http://schemas.microsoft.com/office/powerpoint/2010/main" val="3171658591"/>
      </p:ext>
    </p:extLst>
  </p:cSld>
  <p:clrMapOvr>
    <a:masterClrMapping/>
  </p:clrMapOvr>
</p:notes>
</file>

<file path=ppt/notesSlides/notesSlide9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4674</a:t>
            </a:fld>
            <a:endParaRPr lang="en-US"/>
          </a:p>
        </p:txBody>
      </p:sp>
    </p:spTree>
    <p:extLst>
      <p:ext uri="{BB962C8B-B14F-4D97-AF65-F5344CB8AC3E}">
        <p14:creationId xmlns:p14="http://schemas.microsoft.com/office/powerpoint/2010/main" val="3694273529"/>
      </p:ext>
    </p:extLst>
  </p:cSld>
  <p:clrMapOvr>
    <a:masterClrMapping/>
  </p:clrMapOvr>
</p:notes>
</file>

<file path=ppt/notesSlides/notesSlide9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4675</a:t>
            </a:fld>
            <a:endParaRPr lang="en-US"/>
          </a:p>
        </p:txBody>
      </p:sp>
    </p:spTree>
    <p:extLst>
      <p:ext uri="{BB962C8B-B14F-4D97-AF65-F5344CB8AC3E}">
        <p14:creationId xmlns:p14="http://schemas.microsoft.com/office/powerpoint/2010/main" val="1971838233"/>
      </p:ext>
    </p:extLst>
  </p:cSld>
  <p:clrMapOvr>
    <a:masterClrMapping/>
  </p:clrMapOvr>
</p:notes>
</file>

<file path=ppt/notesSlides/notesSlide9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4676</a:t>
            </a:fld>
            <a:endParaRPr lang="en-US"/>
          </a:p>
        </p:txBody>
      </p:sp>
    </p:spTree>
    <p:extLst>
      <p:ext uri="{BB962C8B-B14F-4D97-AF65-F5344CB8AC3E}">
        <p14:creationId xmlns:p14="http://schemas.microsoft.com/office/powerpoint/2010/main" val="1972007738"/>
      </p:ext>
    </p:extLst>
  </p:cSld>
  <p:clrMapOvr>
    <a:masterClrMapping/>
  </p:clrMapOvr>
</p:notes>
</file>

<file path=ppt/notesSlides/notesSlide9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4689</a:t>
            </a:fld>
            <a:endParaRPr lang="en-US"/>
          </a:p>
        </p:txBody>
      </p:sp>
    </p:spTree>
    <p:extLst>
      <p:ext uri="{BB962C8B-B14F-4D97-AF65-F5344CB8AC3E}">
        <p14:creationId xmlns:p14="http://schemas.microsoft.com/office/powerpoint/2010/main" val="1453214330"/>
      </p:ext>
    </p:extLst>
  </p:cSld>
  <p:clrMapOvr>
    <a:masterClrMapping/>
  </p:clrMapOvr>
</p:notes>
</file>

<file path=ppt/notesSlides/notesSlide9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4690</a:t>
            </a:fld>
            <a:endParaRPr lang="en-US"/>
          </a:p>
        </p:txBody>
      </p:sp>
    </p:spTree>
    <p:extLst>
      <p:ext uri="{BB962C8B-B14F-4D97-AF65-F5344CB8AC3E}">
        <p14:creationId xmlns:p14="http://schemas.microsoft.com/office/powerpoint/2010/main" val="928001495"/>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391</a:t>
            </a:fld>
            <a:endParaRPr lang="en-US"/>
          </a:p>
        </p:txBody>
      </p:sp>
    </p:spTree>
    <p:extLst>
      <p:ext uri="{BB962C8B-B14F-4D97-AF65-F5344CB8AC3E}">
        <p14:creationId xmlns:p14="http://schemas.microsoft.com/office/powerpoint/2010/main" val="3468577447"/>
      </p:ext>
    </p:extLst>
  </p:cSld>
  <p:clrMapOvr>
    <a:masterClrMapping/>
  </p:clrMapOvr>
</p:notes>
</file>

<file path=ppt/notesSlides/notesSlide9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4691</a:t>
            </a:fld>
            <a:endParaRPr lang="en-US"/>
          </a:p>
        </p:txBody>
      </p:sp>
    </p:spTree>
    <p:extLst>
      <p:ext uri="{BB962C8B-B14F-4D97-AF65-F5344CB8AC3E}">
        <p14:creationId xmlns:p14="http://schemas.microsoft.com/office/powerpoint/2010/main" val="3046731545"/>
      </p:ext>
    </p:extLst>
  </p:cSld>
  <p:clrMapOvr>
    <a:masterClrMapping/>
  </p:clrMapOvr>
</p:notes>
</file>

<file path=ppt/notesSlides/notesSlide9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4692</a:t>
            </a:fld>
            <a:endParaRPr lang="en-US"/>
          </a:p>
        </p:txBody>
      </p:sp>
    </p:spTree>
    <p:extLst>
      <p:ext uri="{BB962C8B-B14F-4D97-AF65-F5344CB8AC3E}">
        <p14:creationId xmlns:p14="http://schemas.microsoft.com/office/powerpoint/2010/main" val="994418072"/>
      </p:ext>
    </p:extLst>
  </p:cSld>
  <p:clrMapOvr>
    <a:masterClrMapping/>
  </p:clrMapOvr>
</p:notes>
</file>

<file path=ppt/notesSlides/notesSlide9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4693</a:t>
            </a:fld>
            <a:endParaRPr lang="en-US"/>
          </a:p>
        </p:txBody>
      </p:sp>
    </p:spTree>
    <p:extLst>
      <p:ext uri="{BB962C8B-B14F-4D97-AF65-F5344CB8AC3E}">
        <p14:creationId xmlns:p14="http://schemas.microsoft.com/office/powerpoint/2010/main" val="2643369234"/>
      </p:ext>
    </p:extLst>
  </p:cSld>
  <p:clrMapOvr>
    <a:masterClrMapping/>
  </p:clrMapOvr>
</p:notes>
</file>

<file path=ppt/notesSlides/notesSlide9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4694</a:t>
            </a:fld>
            <a:endParaRPr lang="en-US"/>
          </a:p>
        </p:txBody>
      </p:sp>
    </p:spTree>
    <p:extLst>
      <p:ext uri="{BB962C8B-B14F-4D97-AF65-F5344CB8AC3E}">
        <p14:creationId xmlns:p14="http://schemas.microsoft.com/office/powerpoint/2010/main" val="3760625536"/>
      </p:ext>
    </p:extLst>
  </p:cSld>
  <p:clrMapOvr>
    <a:masterClrMapping/>
  </p:clrMapOvr>
</p:notes>
</file>

<file path=ppt/notesSlides/notesSlide9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4715</a:t>
            </a:fld>
            <a:endParaRPr lang="en-US"/>
          </a:p>
        </p:txBody>
      </p:sp>
    </p:spTree>
    <p:extLst>
      <p:ext uri="{BB962C8B-B14F-4D97-AF65-F5344CB8AC3E}">
        <p14:creationId xmlns:p14="http://schemas.microsoft.com/office/powerpoint/2010/main" val="1998825919"/>
      </p:ext>
    </p:extLst>
  </p:cSld>
  <p:clrMapOvr>
    <a:masterClrMapping/>
  </p:clrMapOvr>
</p:notes>
</file>

<file path=ppt/notesSlides/notesSlide9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4716</a:t>
            </a:fld>
            <a:endParaRPr lang="en-US"/>
          </a:p>
        </p:txBody>
      </p:sp>
    </p:spTree>
    <p:extLst>
      <p:ext uri="{BB962C8B-B14F-4D97-AF65-F5344CB8AC3E}">
        <p14:creationId xmlns:p14="http://schemas.microsoft.com/office/powerpoint/2010/main" val="795061734"/>
      </p:ext>
    </p:extLst>
  </p:cSld>
  <p:clrMapOvr>
    <a:masterClrMapping/>
  </p:clrMapOvr>
</p:notes>
</file>

<file path=ppt/notesSlides/notesSlide9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4717</a:t>
            </a:fld>
            <a:endParaRPr lang="en-US"/>
          </a:p>
        </p:txBody>
      </p:sp>
    </p:spTree>
    <p:extLst>
      <p:ext uri="{BB962C8B-B14F-4D97-AF65-F5344CB8AC3E}">
        <p14:creationId xmlns:p14="http://schemas.microsoft.com/office/powerpoint/2010/main" val="659135685"/>
      </p:ext>
    </p:extLst>
  </p:cSld>
  <p:clrMapOvr>
    <a:masterClrMapping/>
  </p:clrMapOvr>
</p:notes>
</file>

<file path=ppt/notesSlides/notesSlide9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4718</a:t>
            </a:fld>
            <a:endParaRPr lang="en-US"/>
          </a:p>
        </p:txBody>
      </p:sp>
    </p:spTree>
    <p:extLst>
      <p:ext uri="{BB962C8B-B14F-4D97-AF65-F5344CB8AC3E}">
        <p14:creationId xmlns:p14="http://schemas.microsoft.com/office/powerpoint/2010/main" val="563050208"/>
      </p:ext>
    </p:extLst>
  </p:cSld>
  <p:clrMapOvr>
    <a:masterClrMapping/>
  </p:clrMapOvr>
</p:notes>
</file>

<file path=ppt/notesSlides/notesSlide9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4745</a:t>
            </a:fld>
            <a:endParaRPr lang="en-US"/>
          </a:p>
        </p:txBody>
      </p:sp>
    </p:spTree>
    <p:extLst>
      <p:ext uri="{BB962C8B-B14F-4D97-AF65-F5344CB8AC3E}">
        <p14:creationId xmlns:p14="http://schemas.microsoft.com/office/powerpoint/2010/main" val="1979476226"/>
      </p:ext>
    </p:extLst>
  </p:cSld>
  <p:clrMapOvr>
    <a:masterClrMapping/>
  </p:clrMapOvr>
</p:notes>
</file>

<file path=ppt/notesSlides/notesSlide9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4746</a:t>
            </a:fld>
            <a:endParaRPr lang="en-US"/>
          </a:p>
        </p:txBody>
      </p:sp>
    </p:spTree>
    <p:extLst>
      <p:ext uri="{BB962C8B-B14F-4D97-AF65-F5344CB8AC3E}">
        <p14:creationId xmlns:p14="http://schemas.microsoft.com/office/powerpoint/2010/main" val="332843358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392</a:t>
            </a:fld>
            <a:endParaRPr lang="en-US"/>
          </a:p>
        </p:txBody>
      </p:sp>
    </p:spTree>
    <p:extLst>
      <p:ext uri="{BB962C8B-B14F-4D97-AF65-F5344CB8AC3E}">
        <p14:creationId xmlns:p14="http://schemas.microsoft.com/office/powerpoint/2010/main" val="2891456827"/>
      </p:ext>
    </p:extLst>
  </p:cSld>
  <p:clrMapOvr>
    <a:masterClrMapping/>
  </p:clrMapOvr>
</p:notes>
</file>

<file path=ppt/notesSlides/notesSlide9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4747</a:t>
            </a:fld>
            <a:endParaRPr lang="en-US"/>
          </a:p>
        </p:txBody>
      </p:sp>
    </p:spTree>
    <p:extLst>
      <p:ext uri="{BB962C8B-B14F-4D97-AF65-F5344CB8AC3E}">
        <p14:creationId xmlns:p14="http://schemas.microsoft.com/office/powerpoint/2010/main" val="2260137463"/>
      </p:ext>
    </p:extLst>
  </p:cSld>
  <p:clrMapOvr>
    <a:masterClrMapping/>
  </p:clrMapOvr>
</p:notes>
</file>

<file path=ppt/notesSlides/notesSlide9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4783</a:t>
            </a:fld>
            <a:endParaRPr lang="en-US"/>
          </a:p>
        </p:txBody>
      </p:sp>
    </p:spTree>
    <p:extLst>
      <p:ext uri="{BB962C8B-B14F-4D97-AF65-F5344CB8AC3E}">
        <p14:creationId xmlns:p14="http://schemas.microsoft.com/office/powerpoint/2010/main" val="1595790444"/>
      </p:ext>
    </p:extLst>
  </p:cSld>
  <p:clrMapOvr>
    <a:masterClrMapping/>
  </p:clrMapOvr>
</p:notes>
</file>

<file path=ppt/notesSlides/notesSlide9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4784</a:t>
            </a:fld>
            <a:endParaRPr lang="en-US"/>
          </a:p>
        </p:txBody>
      </p:sp>
    </p:spTree>
    <p:extLst>
      <p:ext uri="{BB962C8B-B14F-4D97-AF65-F5344CB8AC3E}">
        <p14:creationId xmlns:p14="http://schemas.microsoft.com/office/powerpoint/2010/main" val="3386495243"/>
      </p:ext>
    </p:extLst>
  </p:cSld>
  <p:clrMapOvr>
    <a:masterClrMapping/>
  </p:clrMapOvr>
</p:notes>
</file>

<file path=ppt/notesSlides/notesSlide9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4799</a:t>
            </a:fld>
            <a:endParaRPr lang="en-US"/>
          </a:p>
        </p:txBody>
      </p:sp>
    </p:spTree>
    <p:extLst>
      <p:ext uri="{BB962C8B-B14F-4D97-AF65-F5344CB8AC3E}">
        <p14:creationId xmlns:p14="http://schemas.microsoft.com/office/powerpoint/2010/main" val="471786411"/>
      </p:ext>
    </p:extLst>
  </p:cSld>
  <p:clrMapOvr>
    <a:masterClrMapping/>
  </p:clrMapOvr>
</p:notes>
</file>

<file path=ppt/notesSlides/notesSlide9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4800</a:t>
            </a:fld>
            <a:endParaRPr lang="en-US"/>
          </a:p>
        </p:txBody>
      </p:sp>
    </p:spTree>
    <p:extLst>
      <p:ext uri="{BB962C8B-B14F-4D97-AF65-F5344CB8AC3E}">
        <p14:creationId xmlns:p14="http://schemas.microsoft.com/office/powerpoint/2010/main" val="1769337335"/>
      </p:ext>
    </p:extLst>
  </p:cSld>
  <p:clrMapOvr>
    <a:masterClrMapping/>
  </p:clrMapOvr>
</p:notes>
</file>

<file path=ppt/notesSlides/notesSlide9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4801</a:t>
            </a:fld>
            <a:endParaRPr lang="en-US"/>
          </a:p>
        </p:txBody>
      </p:sp>
    </p:spTree>
    <p:extLst>
      <p:ext uri="{BB962C8B-B14F-4D97-AF65-F5344CB8AC3E}">
        <p14:creationId xmlns:p14="http://schemas.microsoft.com/office/powerpoint/2010/main" val="4041209182"/>
      </p:ext>
    </p:extLst>
  </p:cSld>
  <p:clrMapOvr>
    <a:masterClrMapping/>
  </p:clrMapOvr>
</p:notes>
</file>

<file path=ppt/notesSlides/notesSlide9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4802</a:t>
            </a:fld>
            <a:endParaRPr lang="en-US"/>
          </a:p>
        </p:txBody>
      </p:sp>
    </p:spTree>
    <p:extLst>
      <p:ext uri="{BB962C8B-B14F-4D97-AF65-F5344CB8AC3E}">
        <p14:creationId xmlns:p14="http://schemas.microsoft.com/office/powerpoint/2010/main" val="2146478402"/>
      </p:ext>
    </p:extLst>
  </p:cSld>
  <p:clrMapOvr>
    <a:masterClrMapping/>
  </p:clrMapOvr>
</p:notes>
</file>

<file path=ppt/notesSlides/notesSlide9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4816</a:t>
            </a:fld>
            <a:endParaRPr lang="en-US"/>
          </a:p>
        </p:txBody>
      </p:sp>
    </p:spTree>
    <p:extLst>
      <p:ext uri="{BB962C8B-B14F-4D97-AF65-F5344CB8AC3E}">
        <p14:creationId xmlns:p14="http://schemas.microsoft.com/office/powerpoint/2010/main" val="2068675914"/>
      </p:ext>
    </p:extLst>
  </p:cSld>
  <p:clrMapOvr>
    <a:masterClrMapping/>
  </p:clrMapOvr>
</p:notes>
</file>

<file path=ppt/notesSlides/notesSlide9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4817</a:t>
            </a:fld>
            <a:endParaRPr lang="en-US"/>
          </a:p>
        </p:txBody>
      </p:sp>
    </p:spTree>
    <p:extLst>
      <p:ext uri="{BB962C8B-B14F-4D97-AF65-F5344CB8AC3E}">
        <p14:creationId xmlns:p14="http://schemas.microsoft.com/office/powerpoint/2010/main" val="3547783138"/>
      </p:ext>
    </p:extLst>
  </p:cSld>
  <p:clrMapOvr>
    <a:masterClrMapping/>
  </p:clrMapOvr>
</p:notes>
</file>

<file path=ppt/notesSlides/notesSlide9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4836</a:t>
            </a:fld>
            <a:endParaRPr lang="en-US"/>
          </a:p>
        </p:txBody>
      </p:sp>
    </p:spTree>
    <p:extLst>
      <p:ext uri="{BB962C8B-B14F-4D97-AF65-F5344CB8AC3E}">
        <p14:creationId xmlns:p14="http://schemas.microsoft.com/office/powerpoint/2010/main" val="365242003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393</a:t>
            </a:fld>
            <a:endParaRPr lang="en-US"/>
          </a:p>
        </p:txBody>
      </p:sp>
    </p:spTree>
    <p:extLst>
      <p:ext uri="{BB962C8B-B14F-4D97-AF65-F5344CB8AC3E}">
        <p14:creationId xmlns:p14="http://schemas.microsoft.com/office/powerpoint/2010/main" val="3505335195"/>
      </p:ext>
    </p:extLst>
  </p:cSld>
  <p:clrMapOvr>
    <a:masterClrMapping/>
  </p:clrMapOvr>
</p:notes>
</file>

<file path=ppt/notesSlides/notesSlide9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4837</a:t>
            </a:fld>
            <a:endParaRPr lang="en-US"/>
          </a:p>
        </p:txBody>
      </p:sp>
    </p:spTree>
    <p:extLst>
      <p:ext uri="{BB962C8B-B14F-4D97-AF65-F5344CB8AC3E}">
        <p14:creationId xmlns:p14="http://schemas.microsoft.com/office/powerpoint/2010/main" val="3600211728"/>
      </p:ext>
    </p:extLst>
  </p:cSld>
  <p:clrMapOvr>
    <a:masterClrMapping/>
  </p:clrMapOvr>
</p:notes>
</file>

<file path=ppt/notesSlides/notesSlide9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4838</a:t>
            </a:fld>
            <a:endParaRPr lang="en-US"/>
          </a:p>
        </p:txBody>
      </p:sp>
    </p:spTree>
    <p:extLst>
      <p:ext uri="{BB962C8B-B14F-4D97-AF65-F5344CB8AC3E}">
        <p14:creationId xmlns:p14="http://schemas.microsoft.com/office/powerpoint/2010/main" val="4068183987"/>
      </p:ext>
    </p:extLst>
  </p:cSld>
  <p:clrMapOvr>
    <a:masterClrMapping/>
  </p:clrMapOvr>
</p:notes>
</file>

<file path=ppt/notesSlides/notesSlide9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4853</a:t>
            </a:fld>
            <a:endParaRPr lang="en-US"/>
          </a:p>
        </p:txBody>
      </p:sp>
    </p:spTree>
    <p:extLst>
      <p:ext uri="{BB962C8B-B14F-4D97-AF65-F5344CB8AC3E}">
        <p14:creationId xmlns:p14="http://schemas.microsoft.com/office/powerpoint/2010/main" val="1787954273"/>
      </p:ext>
    </p:extLst>
  </p:cSld>
  <p:clrMapOvr>
    <a:masterClrMapping/>
  </p:clrMapOvr>
</p:notes>
</file>

<file path=ppt/notesSlides/notesSlide9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4854</a:t>
            </a:fld>
            <a:endParaRPr lang="en-US"/>
          </a:p>
        </p:txBody>
      </p:sp>
    </p:spTree>
    <p:extLst>
      <p:ext uri="{BB962C8B-B14F-4D97-AF65-F5344CB8AC3E}">
        <p14:creationId xmlns:p14="http://schemas.microsoft.com/office/powerpoint/2010/main" val="3681049403"/>
      </p:ext>
    </p:extLst>
  </p:cSld>
  <p:clrMapOvr>
    <a:masterClrMapping/>
  </p:clrMapOvr>
</p:notes>
</file>

<file path=ppt/notesSlides/notesSlide9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4855</a:t>
            </a:fld>
            <a:endParaRPr lang="en-US"/>
          </a:p>
        </p:txBody>
      </p:sp>
    </p:spTree>
    <p:extLst>
      <p:ext uri="{BB962C8B-B14F-4D97-AF65-F5344CB8AC3E}">
        <p14:creationId xmlns:p14="http://schemas.microsoft.com/office/powerpoint/2010/main" val="998151453"/>
      </p:ext>
    </p:extLst>
  </p:cSld>
  <p:clrMapOvr>
    <a:masterClrMapping/>
  </p:clrMapOvr>
</p:notes>
</file>

<file path=ppt/notesSlides/notesSlide9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4856</a:t>
            </a:fld>
            <a:endParaRPr lang="en-US"/>
          </a:p>
        </p:txBody>
      </p:sp>
    </p:spTree>
    <p:extLst>
      <p:ext uri="{BB962C8B-B14F-4D97-AF65-F5344CB8AC3E}">
        <p14:creationId xmlns:p14="http://schemas.microsoft.com/office/powerpoint/2010/main" val="2123693879"/>
      </p:ext>
    </p:extLst>
  </p:cSld>
  <p:clrMapOvr>
    <a:masterClrMapping/>
  </p:clrMapOvr>
</p:notes>
</file>

<file path=ppt/notesSlides/notesSlide9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4857</a:t>
            </a:fld>
            <a:endParaRPr lang="en-US"/>
          </a:p>
        </p:txBody>
      </p:sp>
    </p:spTree>
    <p:extLst>
      <p:ext uri="{BB962C8B-B14F-4D97-AF65-F5344CB8AC3E}">
        <p14:creationId xmlns:p14="http://schemas.microsoft.com/office/powerpoint/2010/main" val="2382128952"/>
      </p:ext>
    </p:extLst>
  </p:cSld>
  <p:clrMapOvr>
    <a:masterClrMapping/>
  </p:clrMapOvr>
</p:notes>
</file>

<file path=ppt/notesSlides/notesSlide9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4858</a:t>
            </a:fld>
            <a:endParaRPr lang="en-US"/>
          </a:p>
        </p:txBody>
      </p:sp>
    </p:spTree>
    <p:extLst>
      <p:ext uri="{BB962C8B-B14F-4D97-AF65-F5344CB8AC3E}">
        <p14:creationId xmlns:p14="http://schemas.microsoft.com/office/powerpoint/2010/main" val="1562311980"/>
      </p:ext>
    </p:extLst>
  </p:cSld>
  <p:clrMapOvr>
    <a:masterClrMapping/>
  </p:clrMapOvr>
</p:notes>
</file>

<file path=ppt/notesSlides/notesSlide9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4859</a:t>
            </a:fld>
            <a:endParaRPr lang="en-US"/>
          </a:p>
        </p:txBody>
      </p:sp>
    </p:spTree>
    <p:extLst>
      <p:ext uri="{BB962C8B-B14F-4D97-AF65-F5344CB8AC3E}">
        <p14:creationId xmlns:p14="http://schemas.microsoft.com/office/powerpoint/2010/main" val="2232743780"/>
      </p:ext>
    </p:extLst>
  </p:cSld>
  <p:clrMapOvr>
    <a:masterClrMapping/>
  </p:clrMapOvr>
</p:notes>
</file>

<file path=ppt/notesSlides/notesSlide9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4880</a:t>
            </a:fld>
            <a:endParaRPr lang="en-US"/>
          </a:p>
        </p:txBody>
      </p:sp>
    </p:spTree>
    <p:extLst>
      <p:ext uri="{BB962C8B-B14F-4D97-AF65-F5344CB8AC3E}">
        <p14:creationId xmlns:p14="http://schemas.microsoft.com/office/powerpoint/2010/main" val="3425627148"/>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412</a:t>
            </a:fld>
            <a:endParaRPr lang="en-US"/>
          </a:p>
        </p:txBody>
      </p:sp>
    </p:spTree>
    <p:extLst>
      <p:ext uri="{BB962C8B-B14F-4D97-AF65-F5344CB8AC3E}">
        <p14:creationId xmlns:p14="http://schemas.microsoft.com/office/powerpoint/2010/main" val="112188898"/>
      </p:ext>
    </p:extLst>
  </p:cSld>
  <p:clrMapOvr>
    <a:masterClrMapping/>
  </p:clrMapOvr>
</p:notes>
</file>

<file path=ppt/notesSlides/notesSlide9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4881</a:t>
            </a:fld>
            <a:endParaRPr lang="en-US"/>
          </a:p>
        </p:txBody>
      </p:sp>
    </p:spTree>
    <p:extLst>
      <p:ext uri="{BB962C8B-B14F-4D97-AF65-F5344CB8AC3E}">
        <p14:creationId xmlns:p14="http://schemas.microsoft.com/office/powerpoint/2010/main" val="2022711355"/>
      </p:ext>
    </p:extLst>
  </p:cSld>
  <p:clrMapOvr>
    <a:masterClrMapping/>
  </p:clrMapOvr>
</p:notes>
</file>

<file path=ppt/notesSlides/notesSlide9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4882</a:t>
            </a:fld>
            <a:endParaRPr lang="en-US"/>
          </a:p>
        </p:txBody>
      </p:sp>
    </p:spTree>
    <p:extLst>
      <p:ext uri="{BB962C8B-B14F-4D97-AF65-F5344CB8AC3E}">
        <p14:creationId xmlns:p14="http://schemas.microsoft.com/office/powerpoint/2010/main" val="4080580587"/>
      </p:ext>
    </p:extLst>
  </p:cSld>
  <p:clrMapOvr>
    <a:masterClrMapping/>
  </p:clrMapOvr>
</p:notes>
</file>

<file path=ppt/notesSlides/notesSlide9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4895</a:t>
            </a:fld>
            <a:endParaRPr lang="en-US"/>
          </a:p>
        </p:txBody>
      </p:sp>
    </p:spTree>
    <p:extLst>
      <p:ext uri="{BB962C8B-B14F-4D97-AF65-F5344CB8AC3E}">
        <p14:creationId xmlns:p14="http://schemas.microsoft.com/office/powerpoint/2010/main" val="1546366638"/>
      </p:ext>
    </p:extLst>
  </p:cSld>
  <p:clrMapOvr>
    <a:masterClrMapping/>
  </p:clrMapOvr>
</p:notes>
</file>

<file path=ppt/notesSlides/notesSlide9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4896</a:t>
            </a:fld>
            <a:endParaRPr lang="en-US"/>
          </a:p>
        </p:txBody>
      </p:sp>
    </p:spTree>
    <p:extLst>
      <p:ext uri="{BB962C8B-B14F-4D97-AF65-F5344CB8AC3E}">
        <p14:creationId xmlns:p14="http://schemas.microsoft.com/office/powerpoint/2010/main" val="627734687"/>
      </p:ext>
    </p:extLst>
  </p:cSld>
  <p:clrMapOvr>
    <a:masterClrMapping/>
  </p:clrMapOvr>
</p:notes>
</file>

<file path=ppt/notesSlides/notesSlide9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4897</a:t>
            </a:fld>
            <a:endParaRPr lang="en-US"/>
          </a:p>
        </p:txBody>
      </p:sp>
    </p:spTree>
    <p:extLst>
      <p:ext uri="{BB962C8B-B14F-4D97-AF65-F5344CB8AC3E}">
        <p14:creationId xmlns:p14="http://schemas.microsoft.com/office/powerpoint/2010/main" val="931017299"/>
      </p:ext>
    </p:extLst>
  </p:cSld>
  <p:clrMapOvr>
    <a:masterClrMapping/>
  </p:clrMapOvr>
</p:notes>
</file>

<file path=ppt/notesSlides/notesSlide9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4913</a:t>
            </a:fld>
            <a:endParaRPr lang="en-US"/>
          </a:p>
        </p:txBody>
      </p:sp>
    </p:spTree>
    <p:extLst>
      <p:ext uri="{BB962C8B-B14F-4D97-AF65-F5344CB8AC3E}">
        <p14:creationId xmlns:p14="http://schemas.microsoft.com/office/powerpoint/2010/main" val="2066932866"/>
      </p:ext>
    </p:extLst>
  </p:cSld>
  <p:clrMapOvr>
    <a:masterClrMapping/>
  </p:clrMapOvr>
</p:notes>
</file>

<file path=ppt/notesSlides/notesSlide9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4914</a:t>
            </a:fld>
            <a:endParaRPr lang="en-US"/>
          </a:p>
        </p:txBody>
      </p:sp>
    </p:spTree>
    <p:extLst>
      <p:ext uri="{BB962C8B-B14F-4D97-AF65-F5344CB8AC3E}">
        <p14:creationId xmlns:p14="http://schemas.microsoft.com/office/powerpoint/2010/main" val="678796798"/>
      </p:ext>
    </p:extLst>
  </p:cSld>
  <p:clrMapOvr>
    <a:masterClrMapping/>
  </p:clrMapOvr>
</p:notes>
</file>

<file path=ppt/notesSlides/notesSlide9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4915</a:t>
            </a:fld>
            <a:endParaRPr lang="en-US"/>
          </a:p>
        </p:txBody>
      </p:sp>
    </p:spTree>
    <p:extLst>
      <p:ext uri="{BB962C8B-B14F-4D97-AF65-F5344CB8AC3E}">
        <p14:creationId xmlns:p14="http://schemas.microsoft.com/office/powerpoint/2010/main" val="1916698636"/>
      </p:ext>
    </p:extLst>
  </p:cSld>
  <p:clrMapOvr>
    <a:masterClrMapping/>
  </p:clrMapOvr>
</p:notes>
</file>

<file path=ppt/notesSlides/notesSlide9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4916</a:t>
            </a:fld>
            <a:endParaRPr lang="en-US"/>
          </a:p>
        </p:txBody>
      </p:sp>
    </p:spTree>
    <p:extLst>
      <p:ext uri="{BB962C8B-B14F-4D97-AF65-F5344CB8AC3E}">
        <p14:creationId xmlns:p14="http://schemas.microsoft.com/office/powerpoint/2010/main" val="1252461562"/>
      </p:ext>
    </p:extLst>
  </p:cSld>
  <p:clrMapOvr>
    <a:masterClrMapping/>
  </p:clrMapOvr>
</p:notes>
</file>

<file path=ppt/notesSlides/notesSlide9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4917</a:t>
            </a:fld>
            <a:endParaRPr lang="en-US"/>
          </a:p>
        </p:txBody>
      </p:sp>
    </p:spTree>
    <p:extLst>
      <p:ext uri="{BB962C8B-B14F-4D97-AF65-F5344CB8AC3E}">
        <p14:creationId xmlns:p14="http://schemas.microsoft.com/office/powerpoint/2010/main" val="132792117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413</a:t>
            </a:fld>
            <a:endParaRPr lang="en-US"/>
          </a:p>
        </p:txBody>
      </p:sp>
    </p:spTree>
    <p:extLst>
      <p:ext uri="{BB962C8B-B14F-4D97-AF65-F5344CB8AC3E}">
        <p14:creationId xmlns:p14="http://schemas.microsoft.com/office/powerpoint/2010/main" val="1249533449"/>
      </p:ext>
    </p:extLst>
  </p:cSld>
  <p:clrMapOvr>
    <a:masterClrMapping/>
  </p:clrMapOvr>
</p:notes>
</file>

<file path=ppt/notesSlides/notesSlide9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4918</a:t>
            </a:fld>
            <a:endParaRPr lang="en-US"/>
          </a:p>
        </p:txBody>
      </p:sp>
    </p:spTree>
    <p:extLst>
      <p:ext uri="{BB962C8B-B14F-4D97-AF65-F5344CB8AC3E}">
        <p14:creationId xmlns:p14="http://schemas.microsoft.com/office/powerpoint/2010/main" val="996127345"/>
      </p:ext>
    </p:extLst>
  </p:cSld>
  <p:clrMapOvr>
    <a:masterClrMapping/>
  </p:clrMapOvr>
</p:notes>
</file>

<file path=ppt/notesSlides/notesSlide9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4937</a:t>
            </a:fld>
            <a:endParaRPr lang="en-US"/>
          </a:p>
        </p:txBody>
      </p:sp>
    </p:spTree>
    <p:extLst>
      <p:ext uri="{BB962C8B-B14F-4D97-AF65-F5344CB8AC3E}">
        <p14:creationId xmlns:p14="http://schemas.microsoft.com/office/powerpoint/2010/main" val="2635584637"/>
      </p:ext>
    </p:extLst>
  </p:cSld>
  <p:clrMapOvr>
    <a:masterClrMapping/>
  </p:clrMapOvr>
</p:notes>
</file>

<file path=ppt/notesSlides/notesSlide9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4940</a:t>
            </a:fld>
            <a:endParaRPr lang="en-US"/>
          </a:p>
        </p:txBody>
      </p:sp>
    </p:spTree>
    <p:extLst>
      <p:ext uri="{BB962C8B-B14F-4D97-AF65-F5344CB8AC3E}">
        <p14:creationId xmlns:p14="http://schemas.microsoft.com/office/powerpoint/2010/main" val="1968565736"/>
      </p:ext>
    </p:extLst>
  </p:cSld>
  <p:clrMapOvr>
    <a:masterClrMapping/>
  </p:clrMapOvr>
</p:notes>
</file>

<file path=ppt/notesSlides/notesSlide9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4941</a:t>
            </a:fld>
            <a:endParaRPr lang="en-US"/>
          </a:p>
        </p:txBody>
      </p:sp>
    </p:spTree>
    <p:extLst>
      <p:ext uri="{BB962C8B-B14F-4D97-AF65-F5344CB8AC3E}">
        <p14:creationId xmlns:p14="http://schemas.microsoft.com/office/powerpoint/2010/main" val="4283120427"/>
      </p:ext>
    </p:extLst>
  </p:cSld>
  <p:clrMapOvr>
    <a:masterClrMapping/>
  </p:clrMapOvr>
</p:notes>
</file>

<file path=ppt/notesSlides/notesSlide9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4973</a:t>
            </a:fld>
            <a:endParaRPr lang="en-US"/>
          </a:p>
        </p:txBody>
      </p:sp>
    </p:spTree>
  </p:cSld>
  <p:clrMapOvr>
    <a:masterClrMapping/>
  </p:clrMapOvr>
</p:notes>
</file>

<file path=ppt/notesSlides/notesSlide9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4974</a:t>
            </a:fld>
            <a:endParaRPr lang="en-US"/>
          </a:p>
        </p:txBody>
      </p:sp>
    </p:spTree>
  </p:cSld>
  <p:clrMapOvr>
    <a:masterClrMapping/>
  </p:clrMapOvr>
</p:notes>
</file>

<file path=ppt/notesSlides/notesSlide9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4975</a:t>
            </a:fld>
            <a:endParaRPr lang="en-US"/>
          </a:p>
        </p:txBody>
      </p:sp>
    </p:spTree>
  </p:cSld>
  <p:clrMapOvr>
    <a:masterClrMapping/>
  </p:clrMapOvr>
</p:notes>
</file>

<file path=ppt/notesSlides/notesSlide9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4996</a:t>
            </a:fld>
            <a:endParaRPr lang="en-US"/>
          </a:p>
        </p:txBody>
      </p:sp>
    </p:spTree>
  </p:cSld>
  <p:clrMapOvr>
    <a:masterClrMapping/>
  </p:clrMapOvr>
</p:notes>
</file>

<file path=ppt/notesSlides/notesSlide9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4997</a:t>
            </a:fld>
            <a:endParaRPr lang="en-US"/>
          </a:p>
        </p:txBody>
      </p:sp>
    </p:spTree>
  </p:cSld>
  <p:clrMapOvr>
    <a:masterClrMapping/>
  </p:clrMapOvr>
</p:notes>
</file>

<file path=ppt/notesSlides/notesSlide9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4998</a:t>
            </a:fld>
            <a:endParaRPr lang="en-US"/>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426</a:t>
            </a:fld>
            <a:endParaRPr lang="en-US"/>
          </a:p>
        </p:txBody>
      </p:sp>
    </p:spTree>
    <p:extLst>
      <p:ext uri="{BB962C8B-B14F-4D97-AF65-F5344CB8AC3E}">
        <p14:creationId xmlns:p14="http://schemas.microsoft.com/office/powerpoint/2010/main" val="269050939"/>
      </p:ext>
    </p:extLst>
  </p:cSld>
  <p:clrMapOvr>
    <a:masterClrMapping/>
  </p:clrMapOvr>
</p:notes>
</file>

<file path=ppt/notesSlides/notesSlide9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5006</a:t>
            </a:fld>
            <a:endParaRPr lang="en-US"/>
          </a:p>
        </p:txBody>
      </p:sp>
    </p:spTree>
  </p:cSld>
  <p:clrMapOvr>
    <a:masterClrMapping/>
  </p:clrMapOvr>
</p:notes>
</file>

<file path=ppt/notesSlides/notesSlide9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5007</a:t>
            </a:fld>
            <a:endParaRPr lang="en-US"/>
          </a:p>
        </p:txBody>
      </p:sp>
    </p:spTree>
  </p:cSld>
  <p:clrMapOvr>
    <a:masterClrMapping/>
  </p:clrMapOvr>
</p:notes>
</file>

<file path=ppt/notesSlides/notesSlide9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10"/>
          </p:nvPr>
        </p:nvSpPr>
        <p:spPr/>
        <p:txBody>
          <a:bodyPr/>
          <a:lstStyle/>
          <a:p>
            <a:fld id="{FE9B4D02-34BE-4821-B7BE-65F126276FBD}" type="slidenum">
              <a:rPr lang="en-US" smtClean="0"/>
              <a:pPr/>
              <a:t>5008</a:t>
            </a:fld>
            <a:endParaRPr lang="en-US"/>
          </a:p>
        </p:txBody>
      </p:sp>
    </p:spTree>
    <p:extLst>
      <p:ext uri="{BB962C8B-B14F-4D97-AF65-F5344CB8AC3E}">
        <p14:creationId xmlns:p14="http://schemas.microsoft.com/office/powerpoint/2010/main" val="3439993358"/>
      </p:ext>
    </p:extLst>
  </p:cSld>
  <p:clrMapOvr>
    <a:masterClrMapping/>
  </p:clrMapOvr>
</p:notes>
</file>

<file path=ppt/notesSlides/notesSlide9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5028</a:t>
            </a:fld>
            <a:endParaRPr lang="en-US"/>
          </a:p>
        </p:txBody>
      </p:sp>
    </p:spTree>
  </p:cSld>
  <p:clrMapOvr>
    <a:masterClrMapping/>
  </p:clrMapOvr>
</p:notes>
</file>

<file path=ppt/notesSlides/notesSlide9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5029</a:t>
            </a:fld>
            <a:endParaRPr lang="en-US"/>
          </a:p>
        </p:txBody>
      </p:sp>
    </p:spTree>
  </p:cSld>
  <p:clrMapOvr>
    <a:masterClrMapping/>
  </p:clrMapOvr>
</p:notes>
</file>

<file path=ppt/notesSlides/notesSlide9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5030</a:t>
            </a:fld>
            <a:endParaRPr lang="en-US"/>
          </a:p>
        </p:txBody>
      </p:sp>
    </p:spTree>
  </p:cSld>
  <p:clrMapOvr>
    <a:masterClrMapping/>
  </p:clrMapOvr>
</p:notes>
</file>

<file path=ppt/notesSlides/notesSlide9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5031</a:t>
            </a:fld>
            <a:endParaRPr lang="en-US"/>
          </a:p>
        </p:txBody>
      </p:sp>
    </p:spTree>
  </p:cSld>
  <p:clrMapOvr>
    <a:masterClrMapping/>
  </p:clrMapOvr>
</p:notes>
</file>

<file path=ppt/notesSlides/notesSlide9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vi-VN"/>
          </a:p>
        </p:txBody>
      </p:sp>
      <p:sp>
        <p:nvSpPr>
          <p:cNvPr id="4" name="Slide Number Placeholder 3"/>
          <p:cNvSpPr>
            <a:spLocks noGrp="1"/>
          </p:cNvSpPr>
          <p:nvPr>
            <p:ph type="sldNum" sz="quarter" idx="10"/>
          </p:nvPr>
        </p:nvSpPr>
        <p:spPr/>
        <p:txBody>
          <a:bodyPr/>
          <a:lstStyle/>
          <a:p>
            <a:fld id="{FE9B4D02-34BE-4821-B7BE-65F126276FBD}" type="slidenum">
              <a:rPr lang="en-US" smtClean="0"/>
              <a:pPr/>
              <a:t>5032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pPr/>
              <a:t>3/10/2024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extLst>
      <p:ext uri="{BB962C8B-B14F-4D97-AF65-F5344CB8AC3E}">
        <p14:creationId xmlns:p14="http://schemas.microsoft.com/office/powerpoint/2010/main" val="728472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pPr/>
              <a:t>3/10/2024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extLst>
      <p:ext uri="{BB962C8B-B14F-4D97-AF65-F5344CB8AC3E}">
        <p14:creationId xmlns:p14="http://schemas.microsoft.com/office/powerpoint/2010/main" val="3127529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pPr/>
              <a:t>3/10/2024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extLst>
      <p:ext uri="{BB962C8B-B14F-4D97-AF65-F5344CB8AC3E}">
        <p14:creationId xmlns:p14="http://schemas.microsoft.com/office/powerpoint/2010/main" val="3231796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3A1C593-65D0-4073-BCC9-577B9352EA97}" type="datetimeFigureOut">
              <a:rPr lang="en-US" smtClean="0"/>
              <a:pPr/>
              <a:t>3/10/2024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extLst>
      <p:ext uri="{BB962C8B-B14F-4D97-AF65-F5344CB8AC3E}">
        <p14:creationId xmlns:p14="http://schemas.microsoft.com/office/powerpoint/2010/main" val="23423122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pPr/>
              <a:t>3/10/2024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extLst>
      <p:ext uri="{BB962C8B-B14F-4D97-AF65-F5344CB8AC3E}">
        <p14:creationId xmlns:p14="http://schemas.microsoft.com/office/powerpoint/2010/main" val="3575223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A1C593-65D0-4073-BCC9-577B9352EA97}" type="datetimeFigureOut">
              <a:rPr lang="en-US" smtClean="0"/>
              <a:pPr/>
              <a:t>3/10/2024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extLst>
      <p:ext uri="{BB962C8B-B14F-4D97-AF65-F5344CB8AC3E}">
        <p14:creationId xmlns:p14="http://schemas.microsoft.com/office/powerpoint/2010/main" val="1653971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A1C593-65D0-4073-BCC9-577B9352EA97}" type="datetimeFigureOut">
              <a:rPr lang="en-US" smtClean="0"/>
              <a:pPr/>
              <a:t>3/10/2024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pPr/>
              <a:t>‹#›</a:t>
            </a:fld>
            <a:endParaRPr lang="en-US"/>
          </a:p>
        </p:txBody>
      </p:sp>
    </p:spTree>
    <p:extLst>
      <p:ext uri="{BB962C8B-B14F-4D97-AF65-F5344CB8AC3E}">
        <p14:creationId xmlns:p14="http://schemas.microsoft.com/office/powerpoint/2010/main" val="2338488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3A1C593-65D0-4073-BCC9-577B9352EA97}" type="datetimeFigureOut">
              <a:rPr lang="en-US" smtClean="0"/>
              <a:pPr/>
              <a:t>3/10/2024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pPr/>
              <a:t>‹#›</a:t>
            </a:fld>
            <a:endParaRPr lang="en-US"/>
          </a:p>
        </p:txBody>
      </p:sp>
    </p:spTree>
    <p:extLst>
      <p:ext uri="{BB962C8B-B14F-4D97-AF65-F5344CB8AC3E}">
        <p14:creationId xmlns:p14="http://schemas.microsoft.com/office/powerpoint/2010/main" val="19240129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pPr/>
              <a:t>3/10/2024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pPr/>
              <a:t>‹#›</a:t>
            </a:fld>
            <a:endParaRPr lang="en-US"/>
          </a:p>
        </p:txBody>
      </p:sp>
    </p:spTree>
    <p:extLst>
      <p:ext uri="{BB962C8B-B14F-4D97-AF65-F5344CB8AC3E}">
        <p14:creationId xmlns:p14="http://schemas.microsoft.com/office/powerpoint/2010/main" val="75568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pPr/>
              <a:t>3/10/2024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extLst>
      <p:ext uri="{BB962C8B-B14F-4D97-AF65-F5344CB8AC3E}">
        <p14:creationId xmlns:p14="http://schemas.microsoft.com/office/powerpoint/2010/main" val="10984525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pPr/>
              <a:t>3/10/2024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extLst>
      <p:ext uri="{BB962C8B-B14F-4D97-AF65-F5344CB8AC3E}">
        <p14:creationId xmlns:p14="http://schemas.microsoft.com/office/powerpoint/2010/main" val="2189277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pPr/>
              <a:t>3/10/2024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pPr/>
              <a:t>‹#›</a:t>
            </a:fld>
            <a:endParaRPr lang="en-US"/>
          </a:p>
        </p:txBody>
      </p:sp>
    </p:spTree>
    <p:extLst>
      <p:ext uri="{BB962C8B-B14F-4D97-AF65-F5344CB8AC3E}">
        <p14:creationId xmlns:p14="http://schemas.microsoft.com/office/powerpoint/2010/main" val="63170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10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8.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1.xml"/></Relationships>
</file>

<file path=ppt/slides/_rels/slide1019.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1020.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1.xml"/></Relationships>
</file>

<file path=ppt/slides/_rels/slide10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10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37.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1.xml"/></Relationships>
</file>

<file path=ppt/slides/_rels/slide1038.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1.xml"/></Relationships>
</file>

<file path=ppt/slides/_rels/slide1039.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0.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1.xml"/></Relationships>
</file>

<file path=ppt/slides/_rels/slide1041.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1.xml"/></Relationships>
</file>

<file path=ppt/slides/_rels/slide1042.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1.xml"/></Relationships>
</file>

<file path=ppt/slides/_rels/slide1043.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1.xml"/></Relationships>
</file>

<file path=ppt/slides/_rels/slide10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1050.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1.xml"/></Relationships>
</file>

<file path=ppt/slides/_rels/slide1051.xml.rels><?xml version="1.0" encoding="UTF-8" standalone="yes"?>
<Relationships xmlns="http://schemas.openxmlformats.org/package/2006/relationships"><Relationship Id="rId2" Type="http://schemas.openxmlformats.org/officeDocument/2006/relationships/notesSlide" Target="../notesSlides/notesSlide194.xml"/><Relationship Id="rId1" Type="http://schemas.openxmlformats.org/officeDocument/2006/relationships/slideLayout" Target="../slideLayouts/slideLayout1.xml"/></Relationships>
</file>

<file path=ppt/slides/_rels/slide1052.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1.xml"/></Relationships>
</file>

<file path=ppt/slides/_rels/slide1053.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1.xml"/></Relationships>
</file>

<file path=ppt/slides/_rels/slide1054.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1.xml"/></Relationships>
</file>

<file path=ppt/slides/_rels/slide1055.xml.rels><?xml version="1.0" encoding="UTF-8" standalone="yes"?>
<Relationships xmlns="http://schemas.openxmlformats.org/package/2006/relationships"><Relationship Id="rId2" Type="http://schemas.openxmlformats.org/officeDocument/2006/relationships/notesSlide" Target="../notesSlides/notesSlide198.xml"/><Relationship Id="rId1" Type="http://schemas.openxmlformats.org/officeDocument/2006/relationships/slideLayout" Target="../slideLayouts/slideLayout1.xml"/></Relationships>
</file>

<file path=ppt/slides/_rels/slide1056.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1.xml"/></Relationships>
</file>

<file path=ppt/slides/_rels/slide1057.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1.xml"/></Relationships>
</file>

<file path=ppt/slides/_rels/slide10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9.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1060.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1.xml"/></Relationships>
</file>

<file path=ppt/slides/_rels/slide1061.xml.rels><?xml version="1.0" encoding="UTF-8" standalone="yes"?>
<Relationships xmlns="http://schemas.openxmlformats.org/package/2006/relationships"><Relationship Id="rId2" Type="http://schemas.openxmlformats.org/officeDocument/2006/relationships/notesSlide" Target="../notesSlides/notesSlide203.xml"/><Relationship Id="rId1" Type="http://schemas.openxmlformats.org/officeDocument/2006/relationships/slideLayout" Target="../slideLayouts/slideLayout1.xml"/></Relationships>
</file>

<file path=ppt/slides/_rels/slide1062.xml.rels><?xml version="1.0" encoding="UTF-8" standalone="yes"?>
<Relationships xmlns="http://schemas.openxmlformats.org/package/2006/relationships"><Relationship Id="rId2" Type="http://schemas.openxmlformats.org/officeDocument/2006/relationships/notesSlide" Target="../notesSlides/notesSlide204.xml"/><Relationship Id="rId1" Type="http://schemas.openxmlformats.org/officeDocument/2006/relationships/slideLayout" Target="../slideLayouts/slideLayout1.xml"/></Relationships>
</file>

<file path=ppt/slides/_rels/slide10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4.xml.rels><?xml version="1.0" encoding="UTF-8" standalone="yes"?>
<Relationships xmlns="http://schemas.openxmlformats.org/package/2006/relationships"><Relationship Id="rId2" Type="http://schemas.openxmlformats.org/officeDocument/2006/relationships/notesSlide" Target="../notesSlides/notesSlide205.xml"/><Relationship Id="rId1" Type="http://schemas.openxmlformats.org/officeDocument/2006/relationships/slideLayout" Target="../slideLayouts/slideLayout1.xml"/></Relationships>
</file>

<file path=ppt/slides/_rels/slide1065.xml.rels><?xml version="1.0" encoding="UTF-8" standalone="yes"?>
<Relationships xmlns="http://schemas.openxmlformats.org/package/2006/relationships"><Relationship Id="rId2" Type="http://schemas.openxmlformats.org/officeDocument/2006/relationships/notesSlide" Target="../notesSlides/notesSlide206.xml"/><Relationship Id="rId1" Type="http://schemas.openxmlformats.org/officeDocument/2006/relationships/slideLayout" Target="../slideLayouts/slideLayout1.xml"/></Relationships>
</file>

<file path=ppt/slides/_rels/slide1066.xml.rels><?xml version="1.0" encoding="UTF-8" standalone="yes"?>
<Relationships xmlns="http://schemas.openxmlformats.org/package/2006/relationships"><Relationship Id="rId2" Type="http://schemas.openxmlformats.org/officeDocument/2006/relationships/notesSlide" Target="../notesSlides/notesSlide207.xml"/><Relationship Id="rId1" Type="http://schemas.openxmlformats.org/officeDocument/2006/relationships/slideLayout" Target="../slideLayouts/slideLayout1.xml"/></Relationships>
</file>

<file path=ppt/slides/_rels/slide1067.xml.rels><?xml version="1.0" encoding="UTF-8" standalone="yes"?>
<Relationships xmlns="http://schemas.openxmlformats.org/package/2006/relationships"><Relationship Id="rId2" Type="http://schemas.openxmlformats.org/officeDocument/2006/relationships/notesSlide" Target="../notesSlides/notesSlide208.xml"/><Relationship Id="rId1" Type="http://schemas.openxmlformats.org/officeDocument/2006/relationships/slideLayout" Target="../slideLayouts/slideLayout1.xml"/></Relationships>
</file>

<file path=ppt/slides/_rels/slide1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9.xml.rels><?xml version="1.0" encoding="UTF-8" standalone="yes"?>
<Relationships xmlns="http://schemas.openxmlformats.org/package/2006/relationships"><Relationship Id="rId2" Type="http://schemas.openxmlformats.org/officeDocument/2006/relationships/notesSlide" Target="../notesSlides/notesSlide209.xml"/><Relationship Id="rId1"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1070.xml.rels><?xml version="1.0" encoding="UTF-8" standalone="yes"?>
<Relationships xmlns="http://schemas.openxmlformats.org/package/2006/relationships"><Relationship Id="rId2" Type="http://schemas.openxmlformats.org/officeDocument/2006/relationships/notesSlide" Target="../notesSlides/notesSlide210.xml"/><Relationship Id="rId1" Type="http://schemas.openxmlformats.org/officeDocument/2006/relationships/slideLayout" Target="../slideLayouts/slideLayout1.xml"/></Relationships>
</file>

<file path=ppt/slides/_rels/slide1071.xml.rels><?xml version="1.0" encoding="UTF-8" standalone="yes"?>
<Relationships xmlns="http://schemas.openxmlformats.org/package/2006/relationships"><Relationship Id="rId2" Type="http://schemas.openxmlformats.org/officeDocument/2006/relationships/notesSlide" Target="../notesSlides/notesSlide211.xml"/><Relationship Id="rId1" Type="http://schemas.openxmlformats.org/officeDocument/2006/relationships/slideLayout" Target="../slideLayouts/slideLayout1.xml"/></Relationships>
</file>

<file path=ppt/slides/_rels/slide10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3.xml.rels><?xml version="1.0" encoding="UTF-8" standalone="yes"?>
<Relationships xmlns="http://schemas.openxmlformats.org/package/2006/relationships"><Relationship Id="rId2" Type="http://schemas.openxmlformats.org/officeDocument/2006/relationships/notesSlide" Target="../notesSlides/notesSlide212.xml"/><Relationship Id="rId1" Type="http://schemas.openxmlformats.org/officeDocument/2006/relationships/slideLayout" Target="../slideLayouts/slideLayout1.xml"/></Relationships>
</file>

<file path=ppt/slides/_rels/slide1074.xml.rels><?xml version="1.0" encoding="UTF-8" standalone="yes"?>
<Relationships xmlns="http://schemas.openxmlformats.org/package/2006/relationships"><Relationship Id="rId2" Type="http://schemas.openxmlformats.org/officeDocument/2006/relationships/notesSlide" Target="../notesSlides/notesSlide213.xml"/><Relationship Id="rId1" Type="http://schemas.openxmlformats.org/officeDocument/2006/relationships/slideLayout" Target="../slideLayouts/slideLayout1.xml"/></Relationships>
</file>

<file path=ppt/slides/_rels/slide1075.xml.rels><?xml version="1.0" encoding="UTF-8" standalone="yes"?>
<Relationships xmlns="http://schemas.openxmlformats.org/package/2006/relationships"><Relationship Id="rId2" Type="http://schemas.openxmlformats.org/officeDocument/2006/relationships/notesSlide" Target="../notesSlides/notesSlide214.xml"/><Relationship Id="rId1" Type="http://schemas.openxmlformats.org/officeDocument/2006/relationships/slideLayout" Target="../slideLayouts/slideLayout1.xml"/></Relationships>
</file>

<file path=ppt/slides/_rels/slide1076.xml.rels><?xml version="1.0" encoding="UTF-8" standalone="yes"?>
<Relationships xmlns="http://schemas.openxmlformats.org/package/2006/relationships"><Relationship Id="rId2" Type="http://schemas.openxmlformats.org/officeDocument/2006/relationships/notesSlide" Target="../notesSlides/notesSlide215.xml"/><Relationship Id="rId1" Type="http://schemas.openxmlformats.org/officeDocument/2006/relationships/slideLayout" Target="../slideLayouts/slideLayout1.xml"/></Relationships>
</file>

<file path=ppt/slides/_rels/slide10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78.xml.rels><?xml version="1.0" encoding="UTF-8" standalone="yes"?>
<Relationships xmlns="http://schemas.openxmlformats.org/package/2006/relationships"><Relationship Id="rId2" Type="http://schemas.openxmlformats.org/officeDocument/2006/relationships/notesSlide" Target="../notesSlides/notesSlide216.xml"/><Relationship Id="rId1" Type="http://schemas.openxmlformats.org/officeDocument/2006/relationships/slideLayout" Target="../slideLayouts/slideLayout1.xml"/></Relationships>
</file>

<file path=ppt/slides/_rels/slide1079.xml.rels><?xml version="1.0" encoding="UTF-8" standalone="yes"?>
<Relationships xmlns="http://schemas.openxmlformats.org/package/2006/relationships"><Relationship Id="rId2" Type="http://schemas.openxmlformats.org/officeDocument/2006/relationships/notesSlide" Target="../notesSlides/notesSlide217.xml"/><Relationship Id="rId1"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1080.xml.rels><?xml version="1.0" encoding="UTF-8" standalone="yes"?>
<Relationships xmlns="http://schemas.openxmlformats.org/package/2006/relationships"><Relationship Id="rId2" Type="http://schemas.openxmlformats.org/officeDocument/2006/relationships/notesSlide" Target="../notesSlides/notesSlide218.xml"/><Relationship Id="rId1" Type="http://schemas.openxmlformats.org/officeDocument/2006/relationships/slideLayout" Target="../slideLayouts/slideLayout1.xml"/></Relationships>
</file>

<file path=ppt/slides/_rels/slide10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2.xml.rels><?xml version="1.0" encoding="UTF-8" standalone="yes"?>
<Relationships xmlns="http://schemas.openxmlformats.org/package/2006/relationships"><Relationship Id="rId2" Type="http://schemas.openxmlformats.org/officeDocument/2006/relationships/notesSlide" Target="../notesSlides/notesSlide219.xml"/><Relationship Id="rId1" Type="http://schemas.openxmlformats.org/officeDocument/2006/relationships/slideLayout" Target="../slideLayouts/slideLayout1.xml"/></Relationships>
</file>

<file path=ppt/slides/_rels/slide1083.xml.rels><?xml version="1.0" encoding="UTF-8" standalone="yes"?>
<Relationships xmlns="http://schemas.openxmlformats.org/package/2006/relationships"><Relationship Id="rId2" Type="http://schemas.openxmlformats.org/officeDocument/2006/relationships/notesSlide" Target="../notesSlides/notesSlide220.xml"/><Relationship Id="rId1" Type="http://schemas.openxmlformats.org/officeDocument/2006/relationships/slideLayout" Target="../slideLayouts/slideLayout1.xml"/></Relationships>
</file>

<file path=ppt/slides/_rels/slide1084.xml.rels><?xml version="1.0" encoding="UTF-8" standalone="yes"?>
<Relationships xmlns="http://schemas.openxmlformats.org/package/2006/relationships"><Relationship Id="rId2" Type="http://schemas.openxmlformats.org/officeDocument/2006/relationships/notesSlide" Target="../notesSlides/notesSlide221.xml"/><Relationship Id="rId1" Type="http://schemas.openxmlformats.org/officeDocument/2006/relationships/slideLayout" Target="../slideLayouts/slideLayout1.xml"/></Relationships>
</file>

<file path=ppt/slides/_rels/slide1085.xml.rels><?xml version="1.0" encoding="UTF-8" standalone="yes"?>
<Relationships xmlns="http://schemas.openxmlformats.org/package/2006/relationships"><Relationship Id="rId2" Type="http://schemas.openxmlformats.org/officeDocument/2006/relationships/notesSlide" Target="../notesSlides/notesSlide222.xml"/><Relationship Id="rId1" Type="http://schemas.openxmlformats.org/officeDocument/2006/relationships/slideLayout" Target="../slideLayouts/slideLayout1.xml"/></Relationships>
</file>

<file path=ppt/slides/_rels/slide10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3.xml.rels><?xml version="1.0" encoding="UTF-8" standalone="yes"?>
<Relationships xmlns="http://schemas.openxmlformats.org/package/2006/relationships"><Relationship Id="rId2" Type="http://schemas.openxmlformats.org/officeDocument/2006/relationships/notesSlide" Target="../notesSlides/notesSlide223.xml"/><Relationship Id="rId1" Type="http://schemas.openxmlformats.org/officeDocument/2006/relationships/slideLayout" Target="../slideLayouts/slideLayout1.xml"/></Relationships>
</file>

<file path=ppt/slides/_rels/slide10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5.xml.rels><?xml version="1.0" encoding="UTF-8" standalone="yes"?>
<Relationships xmlns="http://schemas.openxmlformats.org/package/2006/relationships"><Relationship Id="rId2" Type="http://schemas.openxmlformats.org/officeDocument/2006/relationships/notesSlide" Target="../notesSlides/notesSlide224.xml"/><Relationship Id="rId1" Type="http://schemas.openxmlformats.org/officeDocument/2006/relationships/slideLayout" Target="../slideLayouts/slideLayout1.xml"/></Relationships>
</file>

<file path=ppt/slides/_rels/slide1096.xml.rels><?xml version="1.0" encoding="UTF-8" standalone="yes"?>
<Relationships xmlns="http://schemas.openxmlformats.org/package/2006/relationships"><Relationship Id="rId2" Type="http://schemas.openxmlformats.org/officeDocument/2006/relationships/notesSlide" Target="../notesSlides/notesSlide225.xml"/><Relationship Id="rId1" Type="http://schemas.openxmlformats.org/officeDocument/2006/relationships/slideLayout" Target="../slideLayouts/slideLayout1.xml"/></Relationships>
</file>

<file path=ppt/slides/_rels/slide1097.xml.rels><?xml version="1.0" encoding="UTF-8" standalone="yes"?>
<Relationships xmlns="http://schemas.openxmlformats.org/package/2006/relationships"><Relationship Id="rId2" Type="http://schemas.openxmlformats.org/officeDocument/2006/relationships/notesSlide" Target="../notesSlides/notesSlide226.xml"/><Relationship Id="rId1" Type="http://schemas.openxmlformats.org/officeDocument/2006/relationships/slideLayout" Target="../slideLayouts/slideLayout1.xml"/></Relationships>
</file>

<file path=ppt/slides/_rels/slide1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1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7.xml.rels><?xml version="1.0" encoding="UTF-8" standalone="yes"?>
<Relationships xmlns="http://schemas.openxmlformats.org/package/2006/relationships"><Relationship Id="rId2" Type="http://schemas.openxmlformats.org/officeDocument/2006/relationships/notesSlide" Target="../notesSlides/notesSlide227.xml"/><Relationship Id="rId1" Type="http://schemas.openxmlformats.org/officeDocument/2006/relationships/slideLayout" Target="../slideLayouts/slideLayout1.xml"/></Relationships>
</file>

<file path=ppt/slides/_rels/slide1108.xml.rels><?xml version="1.0" encoding="UTF-8" standalone="yes"?>
<Relationships xmlns="http://schemas.openxmlformats.org/package/2006/relationships"><Relationship Id="rId2" Type="http://schemas.openxmlformats.org/officeDocument/2006/relationships/notesSlide" Target="../notesSlides/notesSlide228.xml"/><Relationship Id="rId1" Type="http://schemas.openxmlformats.org/officeDocument/2006/relationships/slideLayout" Target="../slideLayouts/slideLayout1.xml"/></Relationships>
</file>

<file path=ppt/slides/_rels/slide1109.xml.rels><?xml version="1.0" encoding="UTF-8" standalone="yes"?>
<Relationships xmlns="http://schemas.openxmlformats.org/package/2006/relationships"><Relationship Id="rId2" Type="http://schemas.openxmlformats.org/officeDocument/2006/relationships/notesSlide" Target="../notesSlides/notesSlide229.xml"/><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1110.xml.rels><?xml version="1.0" encoding="UTF-8" standalone="yes"?>
<Relationships xmlns="http://schemas.openxmlformats.org/package/2006/relationships"><Relationship Id="rId2" Type="http://schemas.openxmlformats.org/officeDocument/2006/relationships/notesSlide" Target="../notesSlides/notesSlide230.xml"/><Relationship Id="rId1" Type="http://schemas.openxmlformats.org/officeDocument/2006/relationships/slideLayout" Target="../slideLayouts/slideLayout1.xml"/></Relationships>
</file>

<file path=ppt/slides/_rels/slide1111.xml.rels><?xml version="1.0" encoding="UTF-8" standalone="yes"?>
<Relationships xmlns="http://schemas.openxmlformats.org/package/2006/relationships"><Relationship Id="rId2" Type="http://schemas.openxmlformats.org/officeDocument/2006/relationships/notesSlide" Target="../notesSlides/notesSlide231.xml"/><Relationship Id="rId1" Type="http://schemas.openxmlformats.org/officeDocument/2006/relationships/slideLayout" Target="../slideLayouts/slideLayout1.xml"/></Relationships>
</file>

<file path=ppt/slides/_rels/slide1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1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1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11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1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1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1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1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12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5.xml.rels><?xml version="1.0" encoding="UTF-8" standalone="yes"?>
<Relationships xmlns="http://schemas.openxmlformats.org/package/2006/relationships"><Relationship Id="rId2" Type="http://schemas.openxmlformats.org/officeDocument/2006/relationships/notesSlide" Target="../notesSlides/notesSlide232.xml"/><Relationship Id="rId1" Type="http://schemas.openxmlformats.org/officeDocument/2006/relationships/slideLayout" Target="../slideLayouts/slideLayout1.xml"/></Relationships>
</file>

<file path=ppt/slides/_rels/slide1206.xml.rels><?xml version="1.0" encoding="UTF-8" standalone="yes"?>
<Relationships xmlns="http://schemas.openxmlformats.org/package/2006/relationships"><Relationship Id="rId2" Type="http://schemas.openxmlformats.org/officeDocument/2006/relationships/notesSlide" Target="../notesSlides/notesSlide233.xml"/><Relationship Id="rId1" Type="http://schemas.openxmlformats.org/officeDocument/2006/relationships/slideLayout" Target="../slideLayouts/slideLayout1.xml"/></Relationships>
</file>

<file path=ppt/slides/_rels/slide1207.xml.rels><?xml version="1.0" encoding="UTF-8" standalone="yes"?>
<Relationships xmlns="http://schemas.openxmlformats.org/package/2006/relationships"><Relationship Id="rId2" Type="http://schemas.openxmlformats.org/officeDocument/2006/relationships/notesSlide" Target="../notesSlides/notesSlide234.xml"/><Relationship Id="rId1" Type="http://schemas.openxmlformats.org/officeDocument/2006/relationships/slideLayout" Target="../slideLayouts/slideLayout1.xml"/></Relationships>
</file>

<file path=ppt/slides/_rels/slide1208.xml.rels><?xml version="1.0" encoding="UTF-8" standalone="yes"?>
<Relationships xmlns="http://schemas.openxmlformats.org/package/2006/relationships"><Relationship Id="rId2" Type="http://schemas.openxmlformats.org/officeDocument/2006/relationships/notesSlide" Target="../notesSlides/notesSlide235.xml"/><Relationship Id="rId1" Type="http://schemas.openxmlformats.org/officeDocument/2006/relationships/slideLayout" Target="../slideLayouts/slideLayout1.xml"/></Relationships>
</file>

<file path=ppt/slides/_rels/slide1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12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5.xml.rels><?xml version="1.0" encoding="UTF-8" standalone="yes"?>
<Relationships xmlns="http://schemas.openxmlformats.org/package/2006/relationships"><Relationship Id="rId2" Type="http://schemas.openxmlformats.org/officeDocument/2006/relationships/notesSlide" Target="../notesSlides/notesSlide236.xml"/><Relationship Id="rId1" Type="http://schemas.openxmlformats.org/officeDocument/2006/relationships/slideLayout" Target="../slideLayouts/slideLayout1.xml"/></Relationships>
</file>

<file path=ppt/slides/_rels/slide1216.xml.rels><?xml version="1.0" encoding="UTF-8" standalone="yes"?>
<Relationships xmlns="http://schemas.openxmlformats.org/package/2006/relationships"><Relationship Id="rId2" Type="http://schemas.openxmlformats.org/officeDocument/2006/relationships/notesSlide" Target="../notesSlides/notesSlide237.xml"/><Relationship Id="rId1" Type="http://schemas.openxmlformats.org/officeDocument/2006/relationships/slideLayout" Target="../slideLayouts/slideLayout1.xml"/></Relationships>
</file>

<file path=ppt/slides/_rels/slide1217.xml.rels><?xml version="1.0" encoding="UTF-8" standalone="yes"?>
<Relationships xmlns="http://schemas.openxmlformats.org/package/2006/relationships"><Relationship Id="rId2" Type="http://schemas.openxmlformats.org/officeDocument/2006/relationships/notesSlide" Target="../notesSlides/notesSlide238.xml"/><Relationship Id="rId1" Type="http://schemas.openxmlformats.org/officeDocument/2006/relationships/slideLayout" Target="../slideLayouts/slideLayout1.xml"/></Relationships>
</file>

<file path=ppt/slides/_rels/slide1218.xml.rels><?xml version="1.0" encoding="UTF-8" standalone="yes"?>
<Relationships xmlns="http://schemas.openxmlformats.org/package/2006/relationships"><Relationship Id="rId2" Type="http://schemas.openxmlformats.org/officeDocument/2006/relationships/notesSlide" Target="../notesSlides/notesSlide239.xml"/><Relationship Id="rId1" Type="http://schemas.openxmlformats.org/officeDocument/2006/relationships/slideLayout" Target="../slideLayouts/slideLayout1.xml"/></Relationships>
</file>

<file path=ppt/slides/_rels/slide1219.xml.rels><?xml version="1.0" encoding="UTF-8" standalone="yes"?>
<Relationships xmlns="http://schemas.openxmlformats.org/package/2006/relationships"><Relationship Id="rId2" Type="http://schemas.openxmlformats.org/officeDocument/2006/relationships/notesSlide" Target="../notesSlides/notesSlide240.xml"/><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12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6.xml.rels><?xml version="1.0" encoding="UTF-8" standalone="yes"?>
<Relationships xmlns="http://schemas.openxmlformats.org/package/2006/relationships"><Relationship Id="rId2" Type="http://schemas.openxmlformats.org/officeDocument/2006/relationships/notesSlide" Target="../notesSlides/notesSlide241.xml"/><Relationship Id="rId1" Type="http://schemas.openxmlformats.org/officeDocument/2006/relationships/slideLayout" Target="../slideLayouts/slideLayout1.xml"/></Relationships>
</file>

<file path=ppt/slides/_rels/slide1227.xml.rels><?xml version="1.0" encoding="UTF-8" standalone="yes"?>
<Relationships xmlns="http://schemas.openxmlformats.org/package/2006/relationships"><Relationship Id="rId2" Type="http://schemas.openxmlformats.org/officeDocument/2006/relationships/notesSlide" Target="../notesSlides/notesSlide242.xml"/><Relationship Id="rId1" Type="http://schemas.openxmlformats.org/officeDocument/2006/relationships/slideLayout" Target="../slideLayouts/slideLayout1.xml"/></Relationships>
</file>

<file path=ppt/slides/_rels/slide1228.xml.rels><?xml version="1.0" encoding="UTF-8" standalone="yes"?>
<Relationships xmlns="http://schemas.openxmlformats.org/package/2006/relationships"><Relationship Id="rId2" Type="http://schemas.openxmlformats.org/officeDocument/2006/relationships/notesSlide" Target="../notesSlides/notesSlide243.xml"/><Relationship Id="rId1" Type="http://schemas.openxmlformats.org/officeDocument/2006/relationships/slideLayout" Target="../slideLayouts/slideLayout1.xml"/></Relationships>
</file>

<file path=ppt/slides/_rels/slide1229.xml.rels><?xml version="1.0" encoding="UTF-8" standalone="yes"?>
<Relationships xmlns="http://schemas.openxmlformats.org/package/2006/relationships"><Relationship Id="rId2" Type="http://schemas.openxmlformats.org/officeDocument/2006/relationships/notesSlide" Target="../notesSlides/notesSlide244.xml"/><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0.xml.rels><?xml version="1.0" encoding="UTF-8" standalone="yes"?>
<Relationships xmlns="http://schemas.openxmlformats.org/package/2006/relationships"><Relationship Id="rId2" Type="http://schemas.openxmlformats.org/officeDocument/2006/relationships/notesSlide" Target="../notesSlides/notesSlide245.xml"/><Relationship Id="rId1" Type="http://schemas.openxmlformats.org/officeDocument/2006/relationships/slideLayout" Target="../slideLayouts/slideLayout1.xml"/></Relationships>
</file>

<file path=ppt/slides/_rels/slide1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2.xml.rels><?xml version="1.0" encoding="UTF-8" standalone="yes"?>
<Relationships xmlns="http://schemas.openxmlformats.org/package/2006/relationships"><Relationship Id="rId2" Type="http://schemas.openxmlformats.org/officeDocument/2006/relationships/notesSlide" Target="../notesSlides/notesSlide246.xml"/><Relationship Id="rId1" Type="http://schemas.openxmlformats.org/officeDocument/2006/relationships/slideLayout" Target="../slideLayouts/slideLayout1.xml"/></Relationships>
</file>

<file path=ppt/slides/_rels/slide1233.xml.rels><?xml version="1.0" encoding="UTF-8" standalone="yes"?>
<Relationships xmlns="http://schemas.openxmlformats.org/package/2006/relationships"><Relationship Id="rId2" Type="http://schemas.openxmlformats.org/officeDocument/2006/relationships/notesSlide" Target="../notesSlides/notesSlide247.xml"/><Relationship Id="rId1" Type="http://schemas.openxmlformats.org/officeDocument/2006/relationships/slideLayout" Target="../slideLayouts/slideLayout1.xml"/></Relationships>
</file>

<file path=ppt/slides/_rels/slide1234.xml.rels><?xml version="1.0" encoding="UTF-8" standalone="yes"?>
<Relationships xmlns="http://schemas.openxmlformats.org/package/2006/relationships"><Relationship Id="rId2" Type="http://schemas.openxmlformats.org/officeDocument/2006/relationships/notesSlide" Target="../notesSlides/notesSlide248.xml"/><Relationship Id="rId1" Type="http://schemas.openxmlformats.org/officeDocument/2006/relationships/slideLayout" Target="../slideLayouts/slideLayout1.xml"/></Relationships>
</file>

<file path=ppt/slides/_rels/slide12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12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12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12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7.xml.rels><?xml version="1.0" encoding="UTF-8" standalone="yes"?>
<Relationships xmlns="http://schemas.openxmlformats.org/package/2006/relationships"><Relationship Id="rId2" Type="http://schemas.openxmlformats.org/officeDocument/2006/relationships/notesSlide" Target="../notesSlides/notesSlide249.xml"/><Relationship Id="rId1" Type="http://schemas.openxmlformats.org/officeDocument/2006/relationships/slideLayout" Target="../slideLayouts/slideLayout1.xml"/></Relationships>
</file>

<file path=ppt/slides/_rels/slide1308.xml.rels><?xml version="1.0" encoding="UTF-8" standalone="yes"?>
<Relationships xmlns="http://schemas.openxmlformats.org/package/2006/relationships"><Relationship Id="rId2" Type="http://schemas.openxmlformats.org/officeDocument/2006/relationships/notesSlide" Target="../notesSlides/notesSlide250.xml"/><Relationship Id="rId1" Type="http://schemas.openxmlformats.org/officeDocument/2006/relationships/slideLayout" Target="../slideLayouts/slideLayout1.xml"/></Relationships>
</file>

<file path=ppt/slides/_rels/slide1309.xml.rels><?xml version="1.0" encoding="UTF-8" standalone="yes"?>
<Relationships xmlns="http://schemas.openxmlformats.org/package/2006/relationships"><Relationship Id="rId2" Type="http://schemas.openxmlformats.org/officeDocument/2006/relationships/notesSlide" Target="../notesSlides/notesSlide251.xml"/><Relationship Id="rId1"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0.xml.rels><?xml version="1.0" encoding="UTF-8" standalone="yes"?>
<Relationships xmlns="http://schemas.openxmlformats.org/package/2006/relationships"><Relationship Id="rId2" Type="http://schemas.openxmlformats.org/officeDocument/2006/relationships/notesSlide" Target="../notesSlides/notesSlide252.xml"/><Relationship Id="rId1" Type="http://schemas.openxmlformats.org/officeDocument/2006/relationships/slideLayout" Target="../slideLayouts/slideLayout1.xml"/></Relationships>
</file>

<file path=ppt/slides/_rels/slide1311.xml.rels><?xml version="1.0" encoding="UTF-8" standalone="yes"?>
<Relationships xmlns="http://schemas.openxmlformats.org/package/2006/relationships"><Relationship Id="rId2" Type="http://schemas.openxmlformats.org/officeDocument/2006/relationships/notesSlide" Target="../notesSlides/notesSlide253.xml"/><Relationship Id="rId1" Type="http://schemas.openxmlformats.org/officeDocument/2006/relationships/slideLayout" Target="../slideLayouts/slideLayout1.xml"/></Relationships>
</file>

<file path=ppt/slides/_rels/slide13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56.xml.rels><?xml version="1.0" encoding="UTF-8" standalone="yes"?>
<Relationships xmlns="http://schemas.openxmlformats.org/package/2006/relationships"><Relationship Id="rId2" Type="http://schemas.openxmlformats.org/officeDocument/2006/relationships/notesSlide" Target="../notesSlides/notesSlide254.xml"/><Relationship Id="rId1" Type="http://schemas.openxmlformats.org/officeDocument/2006/relationships/slideLayout" Target="../slideLayouts/slideLayout1.xml"/></Relationships>
</file>

<file path=ppt/slides/_rels/slide1357.xml.rels><?xml version="1.0" encoding="UTF-8" standalone="yes"?>
<Relationships xmlns="http://schemas.openxmlformats.org/package/2006/relationships"><Relationship Id="rId2" Type="http://schemas.openxmlformats.org/officeDocument/2006/relationships/notesSlide" Target="../notesSlides/notesSlide255.xml"/><Relationship Id="rId1" Type="http://schemas.openxmlformats.org/officeDocument/2006/relationships/slideLayout" Target="../slideLayouts/slideLayout1.xml"/></Relationships>
</file>

<file path=ppt/slides/_rels/slide1358.xml.rels><?xml version="1.0" encoding="UTF-8" standalone="yes"?>
<Relationships xmlns="http://schemas.openxmlformats.org/package/2006/relationships"><Relationship Id="rId2" Type="http://schemas.openxmlformats.org/officeDocument/2006/relationships/notesSlide" Target="../notesSlides/notesSlide256.xml"/><Relationship Id="rId1" Type="http://schemas.openxmlformats.org/officeDocument/2006/relationships/slideLayout" Target="../slideLayouts/slideLayout1.xml"/></Relationships>
</file>

<file path=ppt/slides/_rels/slide1359.xml.rels><?xml version="1.0" encoding="UTF-8" standalone="yes"?>
<Relationships xmlns="http://schemas.openxmlformats.org/package/2006/relationships"><Relationship Id="rId2" Type="http://schemas.openxmlformats.org/officeDocument/2006/relationships/notesSlide" Target="../notesSlides/notesSlide257.xml"/><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75.xml.rels><?xml version="1.0" encoding="UTF-8" standalone="yes"?>
<Relationships xmlns="http://schemas.openxmlformats.org/package/2006/relationships"><Relationship Id="rId2" Type="http://schemas.openxmlformats.org/officeDocument/2006/relationships/notesSlide" Target="../notesSlides/notesSlide258.xml"/><Relationship Id="rId1" Type="http://schemas.openxmlformats.org/officeDocument/2006/relationships/slideLayout" Target="../slideLayouts/slideLayout1.xml"/></Relationships>
</file>

<file path=ppt/slides/_rels/slide1376.xml.rels><?xml version="1.0" encoding="UTF-8" standalone="yes"?>
<Relationships xmlns="http://schemas.openxmlformats.org/package/2006/relationships"><Relationship Id="rId2" Type="http://schemas.openxmlformats.org/officeDocument/2006/relationships/notesSlide" Target="../notesSlides/notesSlide259.xml"/><Relationship Id="rId1" Type="http://schemas.openxmlformats.org/officeDocument/2006/relationships/slideLayout" Target="../slideLayouts/slideLayout1.xml"/></Relationships>
</file>

<file path=ppt/slides/_rels/slide1377.xml.rels><?xml version="1.0" encoding="UTF-8" standalone="yes"?>
<Relationships xmlns="http://schemas.openxmlformats.org/package/2006/relationships"><Relationship Id="rId2" Type="http://schemas.openxmlformats.org/officeDocument/2006/relationships/notesSlide" Target="../notesSlides/notesSlide260.xml"/><Relationship Id="rId1" Type="http://schemas.openxmlformats.org/officeDocument/2006/relationships/slideLayout" Target="../slideLayouts/slideLayout1.xml"/></Relationships>
</file>

<file path=ppt/slides/_rels/slide1378.xml.rels><?xml version="1.0" encoding="UTF-8" standalone="yes"?>
<Relationships xmlns="http://schemas.openxmlformats.org/package/2006/relationships"><Relationship Id="rId2" Type="http://schemas.openxmlformats.org/officeDocument/2006/relationships/notesSlide" Target="../notesSlides/notesSlide261.xml"/><Relationship Id="rId1" Type="http://schemas.openxmlformats.org/officeDocument/2006/relationships/slideLayout" Target="../slideLayouts/slideLayout1.xml"/></Relationships>
</file>

<file path=ppt/slides/_rels/slide1379.xml.rels><?xml version="1.0" encoding="UTF-8" standalone="yes"?>
<Relationships xmlns="http://schemas.openxmlformats.org/package/2006/relationships"><Relationship Id="rId2" Type="http://schemas.openxmlformats.org/officeDocument/2006/relationships/notesSlide" Target="../notesSlides/notesSlide262.xml"/><Relationship Id="rId1"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0.xml.rels><?xml version="1.0" encoding="UTF-8" standalone="yes"?>
<Relationships xmlns="http://schemas.openxmlformats.org/package/2006/relationships"><Relationship Id="rId2" Type="http://schemas.openxmlformats.org/officeDocument/2006/relationships/notesSlide" Target="../notesSlides/notesSlide263.xml"/><Relationship Id="rId1" Type="http://schemas.openxmlformats.org/officeDocument/2006/relationships/slideLayout" Target="../slideLayouts/slideLayout1.xml"/></Relationships>
</file>

<file path=ppt/slides/_rels/slide1381.xml.rels><?xml version="1.0" encoding="UTF-8" standalone="yes"?>
<Relationships xmlns="http://schemas.openxmlformats.org/package/2006/relationships"><Relationship Id="rId2" Type="http://schemas.openxmlformats.org/officeDocument/2006/relationships/notesSlide" Target="../notesSlides/notesSlide264.xml"/><Relationship Id="rId1" Type="http://schemas.openxmlformats.org/officeDocument/2006/relationships/slideLayout" Target="../slideLayouts/slideLayout1.xml"/></Relationships>
</file>

<file path=ppt/slides/_rels/slide1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3.xml.rels><?xml version="1.0" encoding="UTF-8" standalone="yes"?>
<Relationships xmlns="http://schemas.openxmlformats.org/package/2006/relationships"><Relationship Id="rId2" Type="http://schemas.openxmlformats.org/officeDocument/2006/relationships/notesSlide" Target="../notesSlides/notesSlide265.xml"/><Relationship Id="rId1" Type="http://schemas.openxmlformats.org/officeDocument/2006/relationships/slideLayout" Target="../slideLayouts/slideLayout1.xml"/></Relationships>
</file>

<file path=ppt/slides/_rels/slide1394.xml.rels><?xml version="1.0" encoding="UTF-8" standalone="yes"?>
<Relationships xmlns="http://schemas.openxmlformats.org/package/2006/relationships"><Relationship Id="rId2" Type="http://schemas.openxmlformats.org/officeDocument/2006/relationships/notesSlide" Target="../notesSlides/notesSlide266.xml"/><Relationship Id="rId1" Type="http://schemas.openxmlformats.org/officeDocument/2006/relationships/slideLayout" Target="../slideLayouts/slideLayout1.xml"/></Relationships>
</file>

<file path=ppt/slides/_rels/slide1395.xml.rels><?xml version="1.0" encoding="UTF-8" standalone="yes"?>
<Relationships xmlns="http://schemas.openxmlformats.org/package/2006/relationships"><Relationship Id="rId2" Type="http://schemas.openxmlformats.org/officeDocument/2006/relationships/notesSlide" Target="../notesSlides/notesSlide267.xml"/><Relationship Id="rId1" Type="http://schemas.openxmlformats.org/officeDocument/2006/relationships/slideLayout" Target="../slideLayouts/slideLayout1.xml"/></Relationships>
</file>

<file path=ppt/slides/_rels/slide1396.xml.rels><?xml version="1.0" encoding="UTF-8" standalone="yes"?>
<Relationships xmlns="http://schemas.openxmlformats.org/package/2006/relationships"><Relationship Id="rId2" Type="http://schemas.openxmlformats.org/officeDocument/2006/relationships/notesSlide" Target="../notesSlides/notesSlide268.xml"/><Relationship Id="rId1" Type="http://schemas.openxmlformats.org/officeDocument/2006/relationships/slideLayout" Target="../slideLayouts/slideLayout1.xml"/></Relationships>
</file>

<file path=ppt/slides/_rels/slide13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8.xml.rels><?xml version="1.0" encoding="UTF-8" standalone="yes"?>
<Relationships xmlns="http://schemas.openxmlformats.org/package/2006/relationships"><Relationship Id="rId2" Type="http://schemas.openxmlformats.org/officeDocument/2006/relationships/notesSlide" Target="../notesSlides/notesSlide269.xml"/><Relationship Id="rId1" Type="http://schemas.openxmlformats.org/officeDocument/2006/relationships/slideLayout" Target="../slideLayouts/slideLayout1.xml"/></Relationships>
</file>

<file path=ppt/slides/_rels/slide1399.xml.rels><?xml version="1.0" encoding="UTF-8" standalone="yes"?>
<Relationships xmlns="http://schemas.openxmlformats.org/package/2006/relationships"><Relationship Id="rId2" Type="http://schemas.openxmlformats.org/officeDocument/2006/relationships/notesSlide" Target="../notesSlides/notesSlide27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00.xml.rels><?xml version="1.0" encoding="UTF-8" standalone="yes"?>
<Relationships xmlns="http://schemas.openxmlformats.org/package/2006/relationships"><Relationship Id="rId2" Type="http://schemas.openxmlformats.org/officeDocument/2006/relationships/notesSlide" Target="../notesSlides/notesSlide271.xml"/><Relationship Id="rId1" Type="http://schemas.openxmlformats.org/officeDocument/2006/relationships/slideLayout" Target="../slideLayouts/slideLayout1.xml"/></Relationships>
</file>

<file path=ppt/slides/_rels/slide1401.xml.rels><?xml version="1.0" encoding="UTF-8" standalone="yes"?>
<Relationships xmlns="http://schemas.openxmlformats.org/package/2006/relationships"><Relationship Id="rId2" Type="http://schemas.openxmlformats.org/officeDocument/2006/relationships/notesSlide" Target="../notesSlides/notesSlide272.xml"/><Relationship Id="rId1" Type="http://schemas.openxmlformats.org/officeDocument/2006/relationships/slideLayout" Target="../slideLayouts/slideLayout1.xml"/></Relationships>
</file>

<file path=ppt/slides/_rels/slide1402.xml.rels><?xml version="1.0" encoding="UTF-8" standalone="yes"?>
<Relationships xmlns="http://schemas.openxmlformats.org/package/2006/relationships"><Relationship Id="rId2" Type="http://schemas.openxmlformats.org/officeDocument/2006/relationships/notesSlide" Target="../notesSlides/notesSlide273.xml"/><Relationship Id="rId1" Type="http://schemas.openxmlformats.org/officeDocument/2006/relationships/slideLayout" Target="../slideLayouts/slideLayout1.xml"/></Relationships>
</file>

<file path=ppt/slides/_rels/slide1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4.xml.rels><?xml version="1.0" encoding="UTF-8" standalone="yes"?>
<Relationships xmlns="http://schemas.openxmlformats.org/package/2006/relationships"><Relationship Id="rId2" Type="http://schemas.openxmlformats.org/officeDocument/2006/relationships/notesSlide" Target="../notesSlides/notesSlide274.xml"/><Relationship Id="rId1" Type="http://schemas.openxmlformats.org/officeDocument/2006/relationships/slideLayout" Target="../slideLayouts/slideLayout1.xml"/></Relationships>
</file>

<file path=ppt/slides/_rels/slide1405.xml.rels><?xml version="1.0" encoding="UTF-8" standalone="yes"?>
<Relationships xmlns="http://schemas.openxmlformats.org/package/2006/relationships"><Relationship Id="rId2" Type="http://schemas.openxmlformats.org/officeDocument/2006/relationships/notesSlide" Target="../notesSlides/notesSlide275.xml"/><Relationship Id="rId1" Type="http://schemas.openxmlformats.org/officeDocument/2006/relationships/slideLayout" Target="../slideLayouts/slideLayout1.xml"/></Relationships>
</file>

<file path=ppt/slides/_rels/slide1406.xml.rels><?xml version="1.0" encoding="UTF-8" standalone="yes"?>
<Relationships xmlns="http://schemas.openxmlformats.org/package/2006/relationships"><Relationship Id="rId2" Type="http://schemas.openxmlformats.org/officeDocument/2006/relationships/notesSlide" Target="../notesSlides/notesSlide276.xml"/><Relationship Id="rId1" Type="http://schemas.openxmlformats.org/officeDocument/2006/relationships/slideLayout" Target="../slideLayouts/slideLayout1.xml"/></Relationships>
</file>

<file path=ppt/slides/_rels/slide1407.xml.rels><?xml version="1.0" encoding="UTF-8" standalone="yes"?>
<Relationships xmlns="http://schemas.openxmlformats.org/package/2006/relationships"><Relationship Id="rId2" Type="http://schemas.openxmlformats.org/officeDocument/2006/relationships/notesSlide" Target="../notesSlides/notesSlide277.xml"/><Relationship Id="rId1" Type="http://schemas.openxmlformats.org/officeDocument/2006/relationships/slideLayout" Target="../slideLayouts/slideLayout1.xml"/></Relationships>
</file>

<file path=ppt/slides/_rels/slide1408.xml.rels><?xml version="1.0" encoding="UTF-8" standalone="yes"?>
<Relationships xmlns="http://schemas.openxmlformats.org/package/2006/relationships"><Relationship Id="rId2" Type="http://schemas.openxmlformats.org/officeDocument/2006/relationships/notesSlide" Target="../notesSlides/notesSlide278.xml"/><Relationship Id="rId1" Type="http://schemas.openxmlformats.org/officeDocument/2006/relationships/slideLayout" Target="../slideLayouts/slideLayout1.xml"/></Relationships>
</file>

<file path=ppt/slides/_rels/slide1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10.xml.rels><?xml version="1.0" encoding="UTF-8" standalone="yes"?>
<Relationships xmlns="http://schemas.openxmlformats.org/package/2006/relationships"><Relationship Id="rId2" Type="http://schemas.openxmlformats.org/officeDocument/2006/relationships/notesSlide" Target="../notesSlides/notesSlide279.xml"/><Relationship Id="rId1" Type="http://schemas.openxmlformats.org/officeDocument/2006/relationships/slideLayout" Target="../slideLayouts/slideLayout1.xml"/></Relationships>
</file>

<file path=ppt/slides/_rels/slide1411.xml.rels><?xml version="1.0" encoding="UTF-8" standalone="yes"?>
<Relationships xmlns="http://schemas.openxmlformats.org/package/2006/relationships"><Relationship Id="rId2" Type="http://schemas.openxmlformats.org/officeDocument/2006/relationships/notesSlide" Target="../notesSlides/notesSlide280.xml"/><Relationship Id="rId1" Type="http://schemas.openxmlformats.org/officeDocument/2006/relationships/slideLayout" Target="../slideLayouts/slideLayout1.xml"/></Relationships>
</file>

<file path=ppt/slides/_rels/slide1412.xml.rels><?xml version="1.0" encoding="UTF-8" standalone="yes"?>
<Relationships xmlns="http://schemas.openxmlformats.org/package/2006/relationships"><Relationship Id="rId2" Type="http://schemas.openxmlformats.org/officeDocument/2006/relationships/notesSlide" Target="../notesSlides/notesSlide281.xml"/><Relationship Id="rId1" Type="http://schemas.openxmlformats.org/officeDocument/2006/relationships/slideLayout" Target="../slideLayouts/slideLayout1.xml"/></Relationships>
</file>

<file path=ppt/slides/_rels/slide1413.xml.rels><?xml version="1.0" encoding="UTF-8" standalone="yes"?>
<Relationships xmlns="http://schemas.openxmlformats.org/package/2006/relationships"><Relationship Id="rId2" Type="http://schemas.openxmlformats.org/officeDocument/2006/relationships/notesSlide" Target="../notesSlides/notesSlide282.xml"/><Relationship Id="rId1" Type="http://schemas.openxmlformats.org/officeDocument/2006/relationships/slideLayout" Target="../slideLayouts/slideLayout1.xml"/></Relationships>
</file>

<file path=ppt/slides/_rels/slide1414.xml.rels><?xml version="1.0" encoding="UTF-8" standalone="yes"?>
<Relationships xmlns="http://schemas.openxmlformats.org/package/2006/relationships"><Relationship Id="rId2" Type="http://schemas.openxmlformats.org/officeDocument/2006/relationships/notesSlide" Target="../notesSlides/notesSlide283.xml"/><Relationship Id="rId1" Type="http://schemas.openxmlformats.org/officeDocument/2006/relationships/slideLayout" Target="../slideLayouts/slideLayout1.xml"/></Relationships>
</file>

<file path=ppt/slides/_rels/slide1415.xml.rels><?xml version="1.0" encoding="UTF-8" standalone="yes"?>
<Relationships xmlns="http://schemas.openxmlformats.org/package/2006/relationships"><Relationship Id="rId2" Type="http://schemas.openxmlformats.org/officeDocument/2006/relationships/notesSlide" Target="../notesSlides/notesSlide284.xml"/><Relationship Id="rId1" Type="http://schemas.openxmlformats.org/officeDocument/2006/relationships/slideLayout" Target="../slideLayouts/slideLayout1.xml"/></Relationships>
</file>

<file path=ppt/slides/_rels/slide1416.xml.rels><?xml version="1.0" encoding="UTF-8" standalone="yes"?>
<Relationships xmlns="http://schemas.openxmlformats.org/package/2006/relationships"><Relationship Id="rId2" Type="http://schemas.openxmlformats.org/officeDocument/2006/relationships/notesSlide" Target="../notesSlides/notesSlide285.xml"/><Relationship Id="rId1" Type="http://schemas.openxmlformats.org/officeDocument/2006/relationships/slideLayout" Target="../slideLayouts/slideLayout1.xml"/></Relationships>
</file>

<file path=ppt/slides/_rels/slide1417.xml.rels><?xml version="1.0" encoding="UTF-8" standalone="yes"?>
<Relationships xmlns="http://schemas.openxmlformats.org/package/2006/relationships"><Relationship Id="rId2" Type="http://schemas.openxmlformats.org/officeDocument/2006/relationships/notesSlide" Target="../notesSlides/notesSlide286.xml"/><Relationship Id="rId1" Type="http://schemas.openxmlformats.org/officeDocument/2006/relationships/slideLayout" Target="../slideLayouts/slideLayout1.xml"/></Relationships>
</file>

<file path=ppt/slides/_rels/slide14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2.xml.rels><?xml version="1.0" encoding="UTF-8" standalone="yes"?>
<Relationships xmlns="http://schemas.openxmlformats.org/package/2006/relationships"><Relationship Id="rId2" Type="http://schemas.openxmlformats.org/officeDocument/2006/relationships/notesSlide" Target="../notesSlides/notesSlide287.xml"/><Relationship Id="rId1" Type="http://schemas.openxmlformats.org/officeDocument/2006/relationships/slideLayout" Target="../slideLayouts/slideLayout1.xml"/></Relationships>
</file>

<file path=ppt/slides/_rels/slide1523.xml.rels><?xml version="1.0" encoding="UTF-8" standalone="yes"?>
<Relationships xmlns="http://schemas.openxmlformats.org/package/2006/relationships"><Relationship Id="rId2" Type="http://schemas.openxmlformats.org/officeDocument/2006/relationships/notesSlide" Target="../notesSlides/notesSlide288.xml"/><Relationship Id="rId1" Type="http://schemas.openxmlformats.org/officeDocument/2006/relationships/slideLayout" Target="../slideLayouts/slideLayout1.xml"/></Relationships>
</file>

<file path=ppt/slides/_rels/slide1524.xml.rels><?xml version="1.0" encoding="UTF-8" standalone="yes"?>
<Relationships xmlns="http://schemas.openxmlformats.org/package/2006/relationships"><Relationship Id="rId2" Type="http://schemas.openxmlformats.org/officeDocument/2006/relationships/notesSlide" Target="../notesSlides/notesSlide289.xml"/><Relationship Id="rId1" Type="http://schemas.openxmlformats.org/officeDocument/2006/relationships/slideLayout" Target="../slideLayouts/slideLayout1.xml"/></Relationships>
</file>

<file path=ppt/slides/_rels/slide1525.xml.rels><?xml version="1.0" encoding="UTF-8" standalone="yes"?>
<Relationships xmlns="http://schemas.openxmlformats.org/package/2006/relationships"><Relationship Id="rId2" Type="http://schemas.openxmlformats.org/officeDocument/2006/relationships/notesSlide" Target="../notesSlides/notesSlide290.xml"/><Relationship Id="rId1" Type="http://schemas.openxmlformats.org/officeDocument/2006/relationships/slideLayout" Target="../slideLayouts/slideLayout1.xml"/></Relationships>
</file>

<file path=ppt/slides/_rels/slide1526.xml.rels><?xml version="1.0" encoding="UTF-8" standalone="yes"?>
<Relationships xmlns="http://schemas.openxmlformats.org/package/2006/relationships"><Relationship Id="rId2" Type="http://schemas.openxmlformats.org/officeDocument/2006/relationships/notesSlide" Target="../notesSlides/notesSlide291.xml"/><Relationship Id="rId1" Type="http://schemas.openxmlformats.org/officeDocument/2006/relationships/slideLayout" Target="../slideLayouts/slideLayout1.xml"/></Relationships>
</file>

<file path=ppt/slides/_rels/slide1527.xml.rels><?xml version="1.0" encoding="UTF-8" standalone="yes"?>
<Relationships xmlns="http://schemas.openxmlformats.org/package/2006/relationships"><Relationship Id="rId2" Type="http://schemas.openxmlformats.org/officeDocument/2006/relationships/notesSlide" Target="../notesSlides/notesSlide292.xml"/><Relationship Id="rId1" Type="http://schemas.openxmlformats.org/officeDocument/2006/relationships/slideLayout" Target="../slideLayouts/slideLayout1.xml"/></Relationships>
</file>

<file path=ppt/slides/_rels/slide1528.xml.rels><?xml version="1.0" encoding="UTF-8" standalone="yes"?>
<Relationships xmlns="http://schemas.openxmlformats.org/package/2006/relationships"><Relationship Id="rId2" Type="http://schemas.openxmlformats.org/officeDocument/2006/relationships/notesSlide" Target="../notesSlides/notesSlide293.xml"/><Relationship Id="rId1" Type="http://schemas.openxmlformats.org/officeDocument/2006/relationships/slideLayout" Target="../slideLayouts/slideLayout1.xml"/></Relationships>
</file>

<file path=ppt/slides/_rels/slide15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1.xml.rels><?xml version="1.0" encoding="UTF-8" standalone="yes"?>
<Relationships xmlns="http://schemas.openxmlformats.org/package/2006/relationships"><Relationship Id="rId2" Type="http://schemas.openxmlformats.org/officeDocument/2006/relationships/notesSlide" Target="../notesSlides/notesSlide294.xml"/><Relationship Id="rId1" Type="http://schemas.openxmlformats.org/officeDocument/2006/relationships/slideLayout" Target="../slideLayouts/slideLayout1.xml"/></Relationships>
</file>

<file path=ppt/slides/_rels/slide1642.xml.rels><?xml version="1.0" encoding="UTF-8" standalone="yes"?>
<Relationships xmlns="http://schemas.openxmlformats.org/package/2006/relationships"><Relationship Id="rId2" Type="http://schemas.openxmlformats.org/officeDocument/2006/relationships/notesSlide" Target="../notesSlides/notesSlide295.xml"/><Relationship Id="rId1" Type="http://schemas.openxmlformats.org/officeDocument/2006/relationships/slideLayout" Target="../slideLayouts/slideLayout1.xml"/></Relationships>
</file>

<file path=ppt/slides/_rels/slide1643.xml.rels><?xml version="1.0" encoding="UTF-8" standalone="yes"?>
<Relationships xmlns="http://schemas.openxmlformats.org/package/2006/relationships"><Relationship Id="rId2" Type="http://schemas.openxmlformats.org/officeDocument/2006/relationships/notesSlide" Target="../notesSlides/notesSlide296.xml"/><Relationship Id="rId1" Type="http://schemas.openxmlformats.org/officeDocument/2006/relationships/slideLayout" Target="../slideLayouts/slideLayout1.xml"/></Relationships>
</file>

<file path=ppt/slides/_rels/slide1644.xml.rels><?xml version="1.0" encoding="UTF-8" standalone="yes"?>
<Relationships xmlns="http://schemas.openxmlformats.org/package/2006/relationships"><Relationship Id="rId2" Type="http://schemas.openxmlformats.org/officeDocument/2006/relationships/notesSlide" Target="../notesSlides/notesSlide297.xml"/><Relationship Id="rId1" Type="http://schemas.openxmlformats.org/officeDocument/2006/relationships/slideLayout" Target="../slideLayouts/slideLayout1.xml"/></Relationships>
</file>

<file path=ppt/slides/_rels/slide16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0.xml.rels><?xml version="1.0" encoding="UTF-8" standalone="yes"?>
<Relationships xmlns="http://schemas.openxmlformats.org/package/2006/relationships"><Relationship Id="rId2" Type="http://schemas.openxmlformats.org/officeDocument/2006/relationships/notesSlide" Target="../notesSlides/notesSlide298.xml"/><Relationship Id="rId1" Type="http://schemas.openxmlformats.org/officeDocument/2006/relationships/slideLayout" Target="../slideLayouts/slideLayout1.xml"/></Relationships>
</file>

<file path=ppt/slides/_rels/slide1661.xml.rels><?xml version="1.0" encoding="UTF-8" standalone="yes"?>
<Relationships xmlns="http://schemas.openxmlformats.org/package/2006/relationships"><Relationship Id="rId2" Type="http://schemas.openxmlformats.org/officeDocument/2006/relationships/notesSlide" Target="../notesSlides/notesSlide299.xml"/><Relationship Id="rId1" Type="http://schemas.openxmlformats.org/officeDocument/2006/relationships/slideLayout" Target="../slideLayouts/slideLayout1.xml"/></Relationships>
</file>

<file path=ppt/slides/_rels/slide1662.xml.rels><?xml version="1.0" encoding="UTF-8" standalone="yes"?>
<Relationships xmlns="http://schemas.openxmlformats.org/package/2006/relationships"><Relationship Id="rId2" Type="http://schemas.openxmlformats.org/officeDocument/2006/relationships/notesSlide" Target="../notesSlides/notesSlide300.xml"/><Relationship Id="rId1" Type="http://schemas.openxmlformats.org/officeDocument/2006/relationships/slideLayout" Target="../slideLayouts/slideLayout1.xml"/></Relationships>
</file>

<file path=ppt/slides/_rels/slide1663.xml.rels><?xml version="1.0" encoding="UTF-8" standalone="yes"?>
<Relationships xmlns="http://schemas.openxmlformats.org/package/2006/relationships"><Relationship Id="rId2" Type="http://schemas.openxmlformats.org/officeDocument/2006/relationships/notesSlide" Target="../notesSlides/notesSlide301.xml"/><Relationship Id="rId1" Type="http://schemas.openxmlformats.org/officeDocument/2006/relationships/slideLayout" Target="../slideLayouts/slideLayout1.xml"/></Relationships>
</file>

<file path=ppt/slides/_rels/slide1664.xml.rels><?xml version="1.0" encoding="UTF-8" standalone="yes"?>
<Relationships xmlns="http://schemas.openxmlformats.org/package/2006/relationships"><Relationship Id="rId2" Type="http://schemas.openxmlformats.org/officeDocument/2006/relationships/notesSlide" Target="../notesSlides/notesSlide302.xml"/><Relationship Id="rId1" Type="http://schemas.openxmlformats.org/officeDocument/2006/relationships/slideLayout" Target="../slideLayouts/slideLayout1.xml"/></Relationships>
</file>

<file path=ppt/slides/_rels/slide16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87.xml.rels><?xml version="1.0" encoding="UTF-8" standalone="yes"?>
<Relationships xmlns="http://schemas.openxmlformats.org/package/2006/relationships"><Relationship Id="rId2" Type="http://schemas.openxmlformats.org/officeDocument/2006/relationships/notesSlide" Target="../notesSlides/notesSlide303.xml"/><Relationship Id="rId1" Type="http://schemas.openxmlformats.org/officeDocument/2006/relationships/slideLayout" Target="../slideLayouts/slideLayout1.xml"/></Relationships>
</file>

<file path=ppt/slides/_rels/slide1688.xml.rels><?xml version="1.0" encoding="UTF-8" standalone="yes"?>
<Relationships xmlns="http://schemas.openxmlformats.org/package/2006/relationships"><Relationship Id="rId2" Type="http://schemas.openxmlformats.org/officeDocument/2006/relationships/notesSlide" Target="../notesSlides/notesSlide304.xml"/><Relationship Id="rId1" Type="http://schemas.openxmlformats.org/officeDocument/2006/relationships/slideLayout" Target="../slideLayouts/slideLayout1.xml"/></Relationships>
</file>

<file path=ppt/slides/_rels/slide1689.xml.rels><?xml version="1.0" encoding="UTF-8" standalone="yes"?>
<Relationships xmlns="http://schemas.openxmlformats.org/package/2006/relationships"><Relationship Id="rId2" Type="http://schemas.openxmlformats.org/officeDocument/2006/relationships/notesSlide" Target="../notesSlides/notesSlide305.xml"/><Relationship Id="rId1"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0.xml.rels><?xml version="1.0" encoding="UTF-8" standalone="yes"?>
<Relationships xmlns="http://schemas.openxmlformats.org/package/2006/relationships"><Relationship Id="rId2" Type="http://schemas.openxmlformats.org/officeDocument/2006/relationships/notesSlide" Target="../notesSlides/notesSlide306.xml"/><Relationship Id="rId1" Type="http://schemas.openxmlformats.org/officeDocument/2006/relationships/slideLayout" Target="../slideLayouts/slideLayout1.xml"/></Relationships>
</file>

<file path=ppt/slides/_rels/slide16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7.xml.rels><?xml version="1.0" encoding="UTF-8" standalone="yes"?>
<Relationships xmlns="http://schemas.openxmlformats.org/package/2006/relationships"><Relationship Id="rId2" Type="http://schemas.openxmlformats.org/officeDocument/2006/relationships/notesSlide" Target="../notesSlides/notesSlide307.xml"/><Relationship Id="rId1" Type="http://schemas.openxmlformats.org/officeDocument/2006/relationships/slideLayout" Target="../slideLayouts/slideLayout1.xml"/></Relationships>
</file>

<file path=ppt/slides/_rels/slide1718.xml.rels><?xml version="1.0" encoding="UTF-8" standalone="yes"?>
<Relationships xmlns="http://schemas.openxmlformats.org/package/2006/relationships"><Relationship Id="rId2" Type="http://schemas.openxmlformats.org/officeDocument/2006/relationships/notesSlide" Target="../notesSlides/notesSlide308.xml"/><Relationship Id="rId1" Type="http://schemas.openxmlformats.org/officeDocument/2006/relationships/slideLayout" Target="../slideLayouts/slideLayout1.xml"/></Relationships>
</file>

<file path=ppt/slides/_rels/slide1719.xml.rels><?xml version="1.0" encoding="UTF-8" standalone="yes"?>
<Relationships xmlns="http://schemas.openxmlformats.org/package/2006/relationships"><Relationship Id="rId2" Type="http://schemas.openxmlformats.org/officeDocument/2006/relationships/notesSlide" Target="../notesSlides/notesSlide309.xml"/><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0.xml.rels><?xml version="1.0" encoding="UTF-8" standalone="yes"?>
<Relationships xmlns="http://schemas.openxmlformats.org/package/2006/relationships"><Relationship Id="rId2" Type="http://schemas.openxmlformats.org/officeDocument/2006/relationships/notesSlide" Target="../notesSlides/notesSlide310.xml"/><Relationship Id="rId1" Type="http://schemas.openxmlformats.org/officeDocument/2006/relationships/slideLayout" Target="../slideLayouts/slideLayout1.xml"/></Relationships>
</file>

<file path=ppt/slides/_rels/slide17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2.xml.rels><?xml version="1.0" encoding="UTF-8" standalone="yes"?>
<Relationships xmlns="http://schemas.openxmlformats.org/package/2006/relationships"><Relationship Id="rId2" Type="http://schemas.openxmlformats.org/officeDocument/2006/relationships/notesSlide" Target="../notesSlides/notesSlide311.xml"/><Relationship Id="rId1" Type="http://schemas.openxmlformats.org/officeDocument/2006/relationships/slideLayout" Target="../slideLayouts/slideLayout1.xml"/></Relationships>
</file>

<file path=ppt/slides/_rels/slide1723.xml.rels><?xml version="1.0" encoding="UTF-8" standalone="yes"?>
<Relationships xmlns="http://schemas.openxmlformats.org/package/2006/relationships"><Relationship Id="rId2" Type="http://schemas.openxmlformats.org/officeDocument/2006/relationships/notesSlide" Target="../notesSlides/notesSlide312.xml"/><Relationship Id="rId1" Type="http://schemas.openxmlformats.org/officeDocument/2006/relationships/slideLayout" Target="../slideLayouts/slideLayout1.xml"/></Relationships>
</file>

<file path=ppt/slides/_rels/slide1724.xml.rels><?xml version="1.0" encoding="UTF-8" standalone="yes"?>
<Relationships xmlns="http://schemas.openxmlformats.org/package/2006/relationships"><Relationship Id="rId2" Type="http://schemas.openxmlformats.org/officeDocument/2006/relationships/notesSlide" Target="../notesSlides/notesSlide313.xml"/><Relationship Id="rId1" Type="http://schemas.openxmlformats.org/officeDocument/2006/relationships/slideLayout" Target="../slideLayouts/slideLayout1.xml"/></Relationships>
</file>

<file path=ppt/slides/_rels/slide1725.xml.rels><?xml version="1.0" encoding="UTF-8" standalone="yes"?>
<Relationships xmlns="http://schemas.openxmlformats.org/package/2006/relationships"><Relationship Id="rId2" Type="http://schemas.openxmlformats.org/officeDocument/2006/relationships/notesSlide" Target="../notesSlides/notesSlide314.xml"/><Relationship Id="rId1" Type="http://schemas.openxmlformats.org/officeDocument/2006/relationships/slideLayout" Target="../slideLayouts/slideLayout1.xml"/></Relationships>
</file>

<file path=ppt/slides/_rels/slide17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17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17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17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92.xml.rels><?xml version="1.0" encoding="UTF-8" standalone="yes"?>
<Relationships xmlns="http://schemas.openxmlformats.org/package/2006/relationships"><Relationship Id="rId2" Type="http://schemas.openxmlformats.org/officeDocument/2006/relationships/notesSlide" Target="../notesSlides/notesSlide315.xml"/><Relationship Id="rId1" Type="http://schemas.openxmlformats.org/officeDocument/2006/relationships/slideLayout" Target="../slideLayouts/slideLayout1.xml"/></Relationships>
</file>

<file path=ppt/slides/_rels/slide1793.xml.rels><?xml version="1.0" encoding="UTF-8" standalone="yes"?>
<Relationships xmlns="http://schemas.openxmlformats.org/package/2006/relationships"><Relationship Id="rId2" Type="http://schemas.openxmlformats.org/officeDocument/2006/relationships/notesSlide" Target="../notesSlides/notesSlide316.xml"/><Relationship Id="rId1" Type="http://schemas.openxmlformats.org/officeDocument/2006/relationships/slideLayout" Target="../slideLayouts/slideLayout1.xml"/></Relationships>
</file>

<file path=ppt/slides/_rels/slide1794.xml.rels><?xml version="1.0" encoding="UTF-8" standalone="yes"?>
<Relationships xmlns="http://schemas.openxmlformats.org/package/2006/relationships"><Relationship Id="rId2" Type="http://schemas.openxmlformats.org/officeDocument/2006/relationships/notesSlide" Target="../notesSlides/notesSlide317.xml"/><Relationship Id="rId1" Type="http://schemas.openxmlformats.org/officeDocument/2006/relationships/slideLayout" Target="../slideLayouts/slideLayout1.xml"/></Relationships>
</file>

<file path=ppt/slides/_rels/slide1795.xml.rels><?xml version="1.0" encoding="UTF-8" standalone="yes"?>
<Relationships xmlns="http://schemas.openxmlformats.org/package/2006/relationships"><Relationship Id="rId2" Type="http://schemas.openxmlformats.org/officeDocument/2006/relationships/notesSlide" Target="../notesSlides/notesSlide318.xml"/><Relationship Id="rId1" Type="http://schemas.openxmlformats.org/officeDocument/2006/relationships/slideLayout" Target="../slideLayouts/slideLayout1.xml"/></Relationships>
</file>

<file path=ppt/slides/_rels/slide1796.xml.rels><?xml version="1.0" encoding="UTF-8" standalone="yes"?>
<Relationships xmlns="http://schemas.openxmlformats.org/package/2006/relationships"><Relationship Id="rId2" Type="http://schemas.openxmlformats.org/officeDocument/2006/relationships/notesSlide" Target="../notesSlides/notesSlide319.xml"/><Relationship Id="rId1" Type="http://schemas.openxmlformats.org/officeDocument/2006/relationships/slideLayout" Target="../slideLayouts/slideLayout1.xml"/></Relationships>
</file>

<file path=ppt/slides/_rels/slide1797.xml.rels><?xml version="1.0" encoding="UTF-8" standalone="yes"?>
<Relationships xmlns="http://schemas.openxmlformats.org/package/2006/relationships"><Relationship Id="rId2" Type="http://schemas.openxmlformats.org/officeDocument/2006/relationships/notesSlide" Target="../notesSlides/notesSlide320.xml"/><Relationship Id="rId1" Type="http://schemas.openxmlformats.org/officeDocument/2006/relationships/slideLayout" Target="../slideLayouts/slideLayout1.xml"/></Relationships>
</file>

<file path=ppt/slides/_rels/slide1798.xml.rels><?xml version="1.0" encoding="UTF-8" standalone="yes"?>
<Relationships xmlns="http://schemas.openxmlformats.org/package/2006/relationships"><Relationship Id="rId2" Type="http://schemas.openxmlformats.org/officeDocument/2006/relationships/notesSlide" Target="../notesSlides/notesSlide321.xml"/><Relationship Id="rId1" Type="http://schemas.openxmlformats.org/officeDocument/2006/relationships/slideLayout" Target="../slideLayouts/slideLayout1.xml"/></Relationships>
</file>

<file path=ppt/slides/_rels/slide17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18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05.xml.rels><?xml version="1.0" encoding="UTF-8" standalone="yes"?>
<Relationships xmlns="http://schemas.openxmlformats.org/package/2006/relationships"><Relationship Id="rId2" Type="http://schemas.openxmlformats.org/officeDocument/2006/relationships/notesSlide" Target="../notesSlides/notesSlide322.xml"/><Relationship Id="rId1" Type="http://schemas.openxmlformats.org/officeDocument/2006/relationships/slideLayout" Target="../slideLayouts/slideLayout1.xml"/></Relationships>
</file>

<file path=ppt/slides/_rels/slide1806.xml.rels><?xml version="1.0" encoding="UTF-8" standalone="yes"?>
<Relationships xmlns="http://schemas.openxmlformats.org/package/2006/relationships"><Relationship Id="rId2" Type="http://schemas.openxmlformats.org/officeDocument/2006/relationships/notesSlide" Target="../notesSlides/notesSlide323.xml"/><Relationship Id="rId1" Type="http://schemas.openxmlformats.org/officeDocument/2006/relationships/slideLayout" Target="../slideLayouts/slideLayout1.xml"/></Relationships>
</file>

<file path=ppt/slides/_rels/slide1807.xml.rels><?xml version="1.0" encoding="UTF-8" standalone="yes"?>
<Relationships xmlns="http://schemas.openxmlformats.org/package/2006/relationships"><Relationship Id="rId2" Type="http://schemas.openxmlformats.org/officeDocument/2006/relationships/notesSlide" Target="../notesSlides/notesSlide324.xml"/><Relationship Id="rId1" Type="http://schemas.openxmlformats.org/officeDocument/2006/relationships/slideLayout" Target="../slideLayouts/slideLayout1.xml"/></Relationships>
</file>

<file path=ppt/slides/_rels/slide1808.xml.rels><?xml version="1.0" encoding="UTF-8" standalone="yes"?>
<Relationships xmlns="http://schemas.openxmlformats.org/package/2006/relationships"><Relationship Id="rId2" Type="http://schemas.openxmlformats.org/officeDocument/2006/relationships/notesSlide" Target="../notesSlides/notesSlide325.xml"/><Relationship Id="rId1" Type="http://schemas.openxmlformats.org/officeDocument/2006/relationships/slideLayout" Target="../slideLayouts/slideLayout1.xml"/></Relationships>
</file>

<file path=ppt/slides/_rels/slide1809.xml.rels><?xml version="1.0" encoding="UTF-8" standalone="yes"?>
<Relationships xmlns="http://schemas.openxmlformats.org/package/2006/relationships"><Relationship Id="rId2" Type="http://schemas.openxmlformats.org/officeDocument/2006/relationships/notesSlide" Target="../notesSlides/notesSlide326.xml"/><Relationship Id="rId1"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0.xml.rels><?xml version="1.0" encoding="UTF-8" standalone="yes"?>
<Relationships xmlns="http://schemas.openxmlformats.org/package/2006/relationships"><Relationship Id="rId2" Type="http://schemas.openxmlformats.org/officeDocument/2006/relationships/notesSlide" Target="../notesSlides/notesSlide327.xml"/><Relationship Id="rId1" Type="http://schemas.openxmlformats.org/officeDocument/2006/relationships/slideLayout" Target="../slideLayouts/slideLayout1.xml"/></Relationships>
</file>

<file path=ppt/slides/_rels/slide1811.xml.rels><?xml version="1.0" encoding="UTF-8" standalone="yes"?>
<Relationships xmlns="http://schemas.openxmlformats.org/package/2006/relationships"><Relationship Id="rId2" Type="http://schemas.openxmlformats.org/officeDocument/2006/relationships/notesSlide" Target="../notesSlides/notesSlide328.xml"/><Relationship Id="rId1" Type="http://schemas.openxmlformats.org/officeDocument/2006/relationships/slideLayout" Target="../slideLayouts/slideLayout1.xml"/></Relationships>
</file>

<file path=ppt/slides/_rels/slide1812.xml.rels><?xml version="1.0" encoding="UTF-8" standalone="yes"?>
<Relationships xmlns="http://schemas.openxmlformats.org/package/2006/relationships"><Relationship Id="rId2" Type="http://schemas.openxmlformats.org/officeDocument/2006/relationships/notesSlide" Target="../notesSlides/notesSlide329.xml"/><Relationship Id="rId1" Type="http://schemas.openxmlformats.org/officeDocument/2006/relationships/slideLayout" Target="../slideLayouts/slideLayout1.xml"/></Relationships>
</file>

<file path=ppt/slides/_rels/slide18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18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18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18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18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1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18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18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8.xml.rels><?xml version="1.0" encoding="UTF-8" standalone="yes"?>
<Relationships xmlns="http://schemas.openxmlformats.org/package/2006/relationships"><Relationship Id="rId2" Type="http://schemas.openxmlformats.org/officeDocument/2006/relationships/notesSlide" Target="../notesSlides/notesSlide330.xml"/><Relationship Id="rId1" Type="http://schemas.openxmlformats.org/officeDocument/2006/relationships/slideLayout" Target="../slideLayouts/slideLayout1.xml"/></Relationships>
</file>

<file path=ppt/slides/_rels/slide1889.xml.rels><?xml version="1.0" encoding="UTF-8" standalone="yes"?>
<Relationships xmlns="http://schemas.openxmlformats.org/package/2006/relationships"><Relationship Id="rId2" Type="http://schemas.openxmlformats.org/officeDocument/2006/relationships/notesSlide" Target="../notesSlides/notesSlide331.xml"/><Relationship Id="rId1" Type="http://schemas.openxmlformats.org/officeDocument/2006/relationships/slideLayout" Target="../slideLayouts/slideLayout1.xml"/></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1890.xml.rels><?xml version="1.0" encoding="UTF-8" standalone="yes"?>
<Relationships xmlns="http://schemas.openxmlformats.org/package/2006/relationships"><Relationship Id="rId2" Type="http://schemas.openxmlformats.org/officeDocument/2006/relationships/notesSlide" Target="../notesSlides/notesSlide332.xml"/><Relationship Id="rId1" Type="http://schemas.openxmlformats.org/officeDocument/2006/relationships/slideLayout" Target="../slideLayouts/slideLayout1.xml"/></Relationships>
</file>

<file path=ppt/slides/_rels/slide1891.xml.rels><?xml version="1.0" encoding="UTF-8" standalone="yes"?>
<Relationships xmlns="http://schemas.openxmlformats.org/package/2006/relationships"><Relationship Id="rId2" Type="http://schemas.openxmlformats.org/officeDocument/2006/relationships/notesSlide" Target="../notesSlides/notesSlide333.xml"/><Relationship Id="rId1" Type="http://schemas.openxmlformats.org/officeDocument/2006/relationships/slideLayout" Target="../slideLayouts/slideLayout1.xml"/></Relationships>
</file>

<file path=ppt/slides/_rels/slide1892.xml.rels><?xml version="1.0" encoding="UTF-8" standalone="yes"?>
<Relationships xmlns="http://schemas.openxmlformats.org/package/2006/relationships"><Relationship Id="rId2" Type="http://schemas.openxmlformats.org/officeDocument/2006/relationships/notesSlide" Target="../notesSlides/notesSlide334.xml"/><Relationship Id="rId1" Type="http://schemas.openxmlformats.org/officeDocument/2006/relationships/slideLayout" Target="../slideLayouts/slideLayout1.xml"/></Relationships>
</file>

<file path=ppt/slides/_rels/slide1893.xml.rels><?xml version="1.0" encoding="UTF-8" standalone="yes"?>
<Relationships xmlns="http://schemas.openxmlformats.org/package/2006/relationships"><Relationship Id="rId2" Type="http://schemas.openxmlformats.org/officeDocument/2006/relationships/notesSlide" Target="../notesSlides/notesSlide335.xml"/><Relationship Id="rId1" Type="http://schemas.openxmlformats.org/officeDocument/2006/relationships/slideLayout" Target="../slideLayouts/slideLayout1.xml"/></Relationships>
</file>

<file path=ppt/slides/_rels/slide1894.xml.rels><?xml version="1.0" encoding="UTF-8" standalone="yes"?>
<Relationships xmlns="http://schemas.openxmlformats.org/package/2006/relationships"><Relationship Id="rId2" Type="http://schemas.openxmlformats.org/officeDocument/2006/relationships/notesSlide" Target="../notesSlides/notesSlide336.xml"/><Relationship Id="rId1" Type="http://schemas.openxmlformats.org/officeDocument/2006/relationships/slideLayout" Target="../slideLayouts/slideLayout1.xml"/></Relationships>
</file>

<file path=ppt/slides/_rels/slide1895.xml.rels><?xml version="1.0" encoding="UTF-8" standalone="yes"?>
<Relationships xmlns="http://schemas.openxmlformats.org/package/2006/relationships"><Relationship Id="rId2" Type="http://schemas.openxmlformats.org/officeDocument/2006/relationships/notesSlide" Target="../notesSlides/notesSlide337.xml"/><Relationship Id="rId1" Type="http://schemas.openxmlformats.org/officeDocument/2006/relationships/slideLayout" Target="../slideLayouts/slideLayout1.xml"/></Relationships>
</file>

<file path=ppt/slides/_rels/slide18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19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16.xml.rels><?xml version="1.0" encoding="UTF-8" standalone="yes"?>
<Relationships xmlns="http://schemas.openxmlformats.org/package/2006/relationships"><Relationship Id="rId2" Type="http://schemas.openxmlformats.org/officeDocument/2006/relationships/notesSlide" Target="../notesSlides/notesSlide338.xml"/><Relationship Id="rId1" Type="http://schemas.openxmlformats.org/officeDocument/2006/relationships/slideLayout" Target="../slideLayouts/slideLayout1.xml"/></Relationships>
</file>

<file path=ppt/slides/_rels/slide1917.xml.rels><?xml version="1.0" encoding="UTF-8" standalone="yes"?>
<Relationships xmlns="http://schemas.openxmlformats.org/package/2006/relationships"><Relationship Id="rId2" Type="http://schemas.openxmlformats.org/officeDocument/2006/relationships/notesSlide" Target="../notesSlides/notesSlide339.xml"/><Relationship Id="rId1" Type="http://schemas.openxmlformats.org/officeDocument/2006/relationships/slideLayout" Target="../slideLayouts/slideLayout1.xml"/></Relationships>
</file>

<file path=ppt/slides/_rels/slide1918.xml.rels><?xml version="1.0" encoding="UTF-8" standalone="yes"?>
<Relationships xmlns="http://schemas.openxmlformats.org/package/2006/relationships"><Relationship Id="rId2" Type="http://schemas.openxmlformats.org/officeDocument/2006/relationships/notesSlide" Target="../notesSlides/notesSlide340.xml"/><Relationship Id="rId1" Type="http://schemas.openxmlformats.org/officeDocument/2006/relationships/slideLayout" Target="../slideLayouts/slideLayout1.xml"/></Relationships>
</file>

<file path=ppt/slides/_rels/slide1919.xml.rels><?xml version="1.0" encoding="UTF-8" standalone="yes"?>
<Relationships xmlns="http://schemas.openxmlformats.org/package/2006/relationships"><Relationship Id="rId2" Type="http://schemas.openxmlformats.org/officeDocument/2006/relationships/notesSlide" Target="../notesSlides/notesSlide341.xml"/><Relationship Id="rId1"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1920.xml.rels><?xml version="1.0" encoding="UTF-8" standalone="yes"?>
<Relationships xmlns="http://schemas.openxmlformats.org/package/2006/relationships"><Relationship Id="rId2" Type="http://schemas.openxmlformats.org/officeDocument/2006/relationships/notesSlide" Target="../notesSlides/notesSlide342.xml"/><Relationship Id="rId1" Type="http://schemas.openxmlformats.org/officeDocument/2006/relationships/slideLayout" Target="../slideLayouts/slideLayout1.xml"/></Relationships>
</file>

<file path=ppt/slides/_rels/slide1921.xml.rels><?xml version="1.0" encoding="UTF-8" standalone="yes"?>
<Relationships xmlns="http://schemas.openxmlformats.org/package/2006/relationships"><Relationship Id="rId2" Type="http://schemas.openxmlformats.org/officeDocument/2006/relationships/notesSlide" Target="../notesSlides/notesSlide343.xml"/><Relationship Id="rId1" Type="http://schemas.openxmlformats.org/officeDocument/2006/relationships/slideLayout" Target="../slideLayouts/slideLayout1.xml"/></Relationships>
</file>

<file path=ppt/slides/_rels/slide1922.xml.rels><?xml version="1.0" encoding="UTF-8" standalone="yes"?>
<Relationships xmlns="http://schemas.openxmlformats.org/package/2006/relationships"><Relationship Id="rId2" Type="http://schemas.openxmlformats.org/officeDocument/2006/relationships/notesSlide" Target="../notesSlides/notesSlide344.xml"/><Relationship Id="rId1" Type="http://schemas.openxmlformats.org/officeDocument/2006/relationships/slideLayout" Target="../slideLayouts/slideLayout1.xml"/></Relationships>
</file>

<file path=ppt/slides/_rels/slide1923.xml.rels><?xml version="1.0" encoding="UTF-8" standalone="yes"?>
<Relationships xmlns="http://schemas.openxmlformats.org/package/2006/relationships"><Relationship Id="rId2" Type="http://schemas.openxmlformats.org/officeDocument/2006/relationships/notesSlide" Target="../notesSlides/notesSlide345.xml"/><Relationship Id="rId1" Type="http://schemas.openxmlformats.org/officeDocument/2006/relationships/slideLayout" Target="../slideLayouts/slideLayout1.xml"/></Relationships>
</file>

<file path=ppt/slides/_rels/slide1924.xml.rels><?xml version="1.0" encoding="UTF-8" standalone="yes"?>
<Relationships xmlns="http://schemas.openxmlformats.org/package/2006/relationships"><Relationship Id="rId2" Type="http://schemas.openxmlformats.org/officeDocument/2006/relationships/notesSlide" Target="../notesSlides/notesSlide346.xml"/><Relationship Id="rId1" Type="http://schemas.openxmlformats.org/officeDocument/2006/relationships/slideLayout" Target="../slideLayouts/slideLayout1.xml"/></Relationships>
</file>

<file path=ppt/slides/_rels/slide1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19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4.xml.rels><?xml version="1.0" encoding="UTF-8" standalone="yes"?>
<Relationships xmlns="http://schemas.openxmlformats.org/package/2006/relationships"><Relationship Id="rId2" Type="http://schemas.openxmlformats.org/officeDocument/2006/relationships/notesSlide" Target="../notesSlides/notesSlide347.xml"/><Relationship Id="rId1" Type="http://schemas.openxmlformats.org/officeDocument/2006/relationships/slideLayout" Target="../slideLayouts/slideLayout1.xml"/></Relationships>
</file>

<file path=ppt/slides/_rels/slide1935.xml.rels><?xml version="1.0" encoding="UTF-8" standalone="yes"?>
<Relationships xmlns="http://schemas.openxmlformats.org/package/2006/relationships"><Relationship Id="rId2" Type="http://schemas.openxmlformats.org/officeDocument/2006/relationships/notesSlide" Target="../notesSlides/notesSlide348.xml"/><Relationship Id="rId1" Type="http://schemas.openxmlformats.org/officeDocument/2006/relationships/slideLayout" Target="../slideLayouts/slideLayout1.xml"/></Relationships>
</file>

<file path=ppt/slides/_rels/slide1936.xml.rels><?xml version="1.0" encoding="UTF-8" standalone="yes"?>
<Relationships xmlns="http://schemas.openxmlformats.org/package/2006/relationships"><Relationship Id="rId2" Type="http://schemas.openxmlformats.org/officeDocument/2006/relationships/notesSlide" Target="../notesSlides/notesSlide349.xml"/><Relationship Id="rId1" Type="http://schemas.openxmlformats.org/officeDocument/2006/relationships/slideLayout" Target="../slideLayouts/slideLayout1.xml"/></Relationships>
</file>

<file path=ppt/slides/_rels/slide1937.xml.rels><?xml version="1.0" encoding="UTF-8" standalone="yes"?>
<Relationships xmlns="http://schemas.openxmlformats.org/package/2006/relationships"><Relationship Id="rId2" Type="http://schemas.openxmlformats.org/officeDocument/2006/relationships/notesSlide" Target="../notesSlides/notesSlide350.xml"/><Relationship Id="rId1" Type="http://schemas.openxmlformats.org/officeDocument/2006/relationships/slideLayout" Target="../slideLayouts/slideLayout1.xml"/></Relationships>
</file>

<file path=ppt/slides/_rels/slide1938.xml.rels><?xml version="1.0" encoding="UTF-8" standalone="yes"?>
<Relationships xmlns="http://schemas.openxmlformats.org/package/2006/relationships"><Relationship Id="rId2" Type="http://schemas.openxmlformats.org/officeDocument/2006/relationships/notesSlide" Target="../notesSlides/notesSlide351.xml"/><Relationship Id="rId1" Type="http://schemas.openxmlformats.org/officeDocument/2006/relationships/slideLayout" Target="../slideLayouts/slideLayout1.xml"/></Relationships>
</file>

<file path=ppt/slides/_rels/slide19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1.xml.rels><?xml version="1.0" encoding="UTF-8" standalone="yes"?>
<Relationships xmlns="http://schemas.openxmlformats.org/package/2006/relationships"><Relationship Id="rId2" Type="http://schemas.openxmlformats.org/officeDocument/2006/relationships/notesSlide" Target="../notesSlides/notesSlide352.xml"/><Relationship Id="rId1" Type="http://schemas.openxmlformats.org/officeDocument/2006/relationships/slideLayout" Target="../slideLayouts/slideLayout1.xml"/></Relationships>
</file>

<file path=ppt/slides/_rels/slide1962.xml.rels><?xml version="1.0" encoding="UTF-8" standalone="yes"?>
<Relationships xmlns="http://schemas.openxmlformats.org/package/2006/relationships"><Relationship Id="rId2" Type="http://schemas.openxmlformats.org/officeDocument/2006/relationships/notesSlide" Target="../notesSlides/notesSlide353.xml"/><Relationship Id="rId1" Type="http://schemas.openxmlformats.org/officeDocument/2006/relationships/slideLayout" Target="../slideLayouts/slideLayout1.xml"/></Relationships>
</file>

<file path=ppt/slides/_rels/slide19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68.xml.rels><?xml version="1.0" encoding="UTF-8" standalone="yes"?>
<Relationships xmlns="http://schemas.openxmlformats.org/package/2006/relationships"><Relationship Id="rId2" Type="http://schemas.openxmlformats.org/officeDocument/2006/relationships/notesSlide" Target="../notesSlides/notesSlide354.xml"/><Relationship Id="rId1" Type="http://schemas.openxmlformats.org/officeDocument/2006/relationships/slideLayout" Target="../slideLayouts/slideLayout1.xml"/></Relationships>
</file>

<file path=ppt/slides/_rels/slide1969.xml.rels><?xml version="1.0" encoding="UTF-8" standalone="yes"?>
<Relationships xmlns="http://schemas.openxmlformats.org/package/2006/relationships"><Relationship Id="rId2" Type="http://schemas.openxmlformats.org/officeDocument/2006/relationships/notesSlide" Target="../notesSlides/notesSlide355.xml"/><Relationship Id="rId1"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0.xml.rels><?xml version="1.0" encoding="UTF-8" standalone="yes"?>
<Relationships xmlns="http://schemas.openxmlformats.org/package/2006/relationships"><Relationship Id="rId2" Type="http://schemas.openxmlformats.org/officeDocument/2006/relationships/notesSlide" Target="../notesSlides/notesSlide356.xml"/><Relationship Id="rId1" Type="http://schemas.openxmlformats.org/officeDocument/2006/relationships/slideLayout" Target="../slideLayouts/slideLayout1.xml"/></Relationships>
</file>

<file path=ppt/slides/_rels/slide1971.xml.rels><?xml version="1.0" encoding="UTF-8" standalone="yes"?>
<Relationships xmlns="http://schemas.openxmlformats.org/package/2006/relationships"><Relationship Id="rId2" Type="http://schemas.openxmlformats.org/officeDocument/2006/relationships/notesSlide" Target="../notesSlides/notesSlide357.xml"/><Relationship Id="rId1" Type="http://schemas.openxmlformats.org/officeDocument/2006/relationships/slideLayout" Target="../slideLayouts/slideLayout1.xml"/></Relationships>
</file>

<file path=ppt/slides/_rels/slide1972.xml.rels><?xml version="1.0" encoding="UTF-8" standalone="yes"?>
<Relationships xmlns="http://schemas.openxmlformats.org/package/2006/relationships"><Relationship Id="rId2" Type="http://schemas.openxmlformats.org/officeDocument/2006/relationships/notesSlide" Target="../notesSlides/notesSlide358.xml"/><Relationship Id="rId1" Type="http://schemas.openxmlformats.org/officeDocument/2006/relationships/slideLayout" Target="../slideLayouts/slideLayout1.xml"/></Relationships>
</file>

<file path=ppt/slides/_rels/slide19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2.xml.rels><?xml version="1.0" encoding="UTF-8" standalone="yes"?>
<Relationships xmlns="http://schemas.openxmlformats.org/package/2006/relationships"><Relationship Id="rId2" Type="http://schemas.openxmlformats.org/officeDocument/2006/relationships/notesSlide" Target="../notesSlides/notesSlide359.xml"/><Relationship Id="rId1" Type="http://schemas.openxmlformats.org/officeDocument/2006/relationships/slideLayout" Target="../slideLayouts/slideLayout1.xml"/></Relationships>
</file>

<file path=ppt/slides/_rels/slide1983.xml.rels><?xml version="1.0" encoding="UTF-8" standalone="yes"?>
<Relationships xmlns="http://schemas.openxmlformats.org/package/2006/relationships"><Relationship Id="rId2" Type="http://schemas.openxmlformats.org/officeDocument/2006/relationships/notesSlide" Target="../notesSlides/notesSlide360.xml"/><Relationship Id="rId1" Type="http://schemas.openxmlformats.org/officeDocument/2006/relationships/slideLayout" Target="../slideLayouts/slideLayout1.xml"/></Relationships>
</file>

<file path=ppt/slides/_rels/slide1984.xml.rels><?xml version="1.0" encoding="UTF-8" standalone="yes"?>
<Relationships xmlns="http://schemas.openxmlformats.org/package/2006/relationships"><Relationship Id="rId2" Type="http://schemas.openxmlformats.org/officeDocument/2006/relationships/notesSlide" Target="../notesSlides/notesSlide361.xml"/><Relationship Id="rId1" Type="http://schemas.openxmlformats.org/officeDocument/2006/relationships/slideLayout" Target="../slideLayouts/slideLayout1.xml"/></Relationships>
</file>

<file path=ppt/slides/_rels/slide1985.xml.rels><?xml version="1.0" encoding="UTF-8" standalone="yes"?>
<Relationships xmlns="http://schemas.openxmlformats.org/package/2006/relationships"><Relationship Id="rId2" Type="http://schemas.openxmlformats.org/officeDocument/2006/relationships/notesSlide" Target="../notesSlides/notesSlide362.xml"/><Relationship Id="rId1" Type="http://schemas.openxmlformats.org/officeDocument/2006/relationships/slideLayout" Target="../slideLayouts/slideLayout1.xml"/></Relationships>
</file>

<file path=ppt/slides/_rels/slide1986.xml.rels><?xml version="1.0" encoding="UTF-8" standalone="yes"?>
<Relationships xmlns="http://schemas.openxmlformats.org/package/2006/relationships"><Relationship Id="rId2" Type="http://schemas.openxmlformats.org/officeDocument/2006/relationships/notesSlide" Target="../notesSlides/notesSlide363.xml"/><Relationship Id="rId1" Type="http://schemas.openxmlformats.org/officeDocument/2006/relationships/slideLayout" Target="../slideLayouts/slideLayout1.xml"/></Relationships>
</file>

<file path=ppt/slides/_rels/slide1987.xml.rels><?xml version="1.0" encoding="UTF-8" standalone="yes"?>
<Relationships xmlns="http://schemas.openxmlformats.org/package/2006/relationships"><Relationship Id="rId2" Type="http://schemas.openxmlformats.org/officeDocument/2006/relationships/notesSlide" Target="../notesSlides/notesSlide364.xml"/><Relationship Id="rId1" Type="http://schemas.openxmlformats.org/officeDocument/2006/relationships/slideLayout" Target="../slideLayouts/slideLayout1.xml"/></Relationships>
</file>

<file path=ppt/slides/_rels/slide1988.xml.rels><?xml version="1.0" encoding="UTF-8" standalone="yes"?>
<Relationships xmlns="http://schemas.openxmlformats.org/package/2006/relationships"><Relationship Id="rId2" Type="http://schemas.openxmlformats.org/officeDocument/2006/relationships/notesSlide" Target="../notesSlides/notesSlide365.xml"/><Relationship Id="rId1" Type="http://schemas.openxmlformats.org/officeDocument/2006/relationships/slideLayout" Target="../slideLayouts/slideLayout1.xml"/></Relationships>
</file>

<file path=ppt/slides/_rels/slide1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9.xml.rels><?xml version="1.0" encoding="UTF-8" standalone="yes"?>
<Relationships xmlns="http://schemas.openxmlformats.org/package/2006/relationships"><Relationship Id="rId2" Type="http://schemas.openxmlformats.org/officeDocument/2006/relationships/notesSlide" Target="../notesSlides/notesSlide36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0.xml.rels><?xml version="1.0" encoding="UTF-8" standalone="yes"?>
<Relationships xmlns="http://schemas.openxmlformats.org/package/2006/relationships"><Relationship Id="rId2" Type="http://schemas.openxmlformats.org/officeDocument/2006/relationships/notesSlide" Target="../notesSlides/notesSlide367.xml"/><Relationship Id="rId1" Type="http://schemas.openxmlformats.org/officeDocument/2006/relationships/slideLayout" Target="../slideLayouts/slideLayout1.xml"/></Relationships>
</file>

<file path=ppt/slides/_rels/slide2001.xml.rels><?xml version="1.0" encoding="UTF-8" standalone="yes"?>
<Relationships xmlns="http://schemas.openxmlformats.org/package/2006/relationships"><Relationship Id="rId2" Type="http://schemas.openxmlformats.org/officeDocument/2006/relationships/notesSlide" Target="../notesSlides/notesSlide368.xml"/><Relationship Id="rId1" Type="http://schemas.openxmlformats.org/officeDocument/2006/relationships/slideLayout" Target="../slideLayouts/slideLayout1.xml"/></Relationships>
</file>

<file path=ppt/slides/_rels/slide2002.xml.rels><?xml version="1.0" encoding="UTF-8" standalone="yes"?>
<Relationships xmlns="http://schemas.openxmlformats.org/package/2006/relationships"><Relationship Id="rId2" Type="http://schemas.openxmlformats.org/officeDocument/2006/relationships/notesSlide" Target="../notesSlides/notesSlide369.xml"/><Relationship Id="rId1" Type="http://schemas.openxmlformats.org/officeDocument/2006/relationships/slideLayout" Target="../slideLayouts/slideLayout1.xml"/></Relationships>
</file>

<file path=ppt/slides/_rels/slide2003.xml.rels><?xml version="1.0" encoding="UTF-8" standalone="yes"?>
<Relationships xmlns="http://schemas.openxmlformats.org/package/2006/relationships"><Relationship Id="rId2" Type="http://schemas.openxmlformats.org/officeDocument/2006/relationships/notesSlide" Target="../notesSlides/notesSlide370.xml"/><Relationship Id="rId1" Type="http://schemas.openxmlformats.org/officeDocument/2006/relationships/slideLayout" Target="../slideLayouts/slideLayout1.xml"/></Relationships>
</file>

<file path=ppt/slides/_rels/slide2004.xml.rels><?xml version="1.0" encoding="UTF-8" standalone="yes"?>
<Relationships xmlns="http://schemas.openxmlformats.org/package/2006/relationships"><Relationship Id="rId2" Type="http://schemas.openxmlformats.org/officeDocument/2006/relationships/notesSlide" Target="../notesSlides/notesSlide371.xml"/><Relationship Id="rId1" Type="http://schemas.openxmlformats.org/officeDocument/2006/relationships/slideLayout" Target="../slideLayouts/slideLayout1.xml"/></Relationships>
</file>

<file path=ppt/slides/_rels/slide2005.xml.rels><?xml version="1.0" encoding="UTF-8" standalone="yes"?>
<Relationships xmlns="http://schemas.openxmlformats.org/package/2006/relationships"><Relationship Id="rId2" Type="http://schemas.openxmlformats.org/officeDocument/2006/relationships/notesSlide" Target="../notesSlides/notesSlide372.xml"/><Relationship Id="rId1" Type="http://schemas.openxmlformats.org/officeDocument/2006/relationships/slideLayout" Target="../slideLayouts/slideLayout1.xml"/></Relationships>
</file>

<file path=ppt/slides/_rels/slide2006.xml.rels><?xml version="1.0" encoding="UTF-8" standalone="yes"?>
<Relationships xmlns="http://schemas.openxmlformats.org/package/2006/relationships"><Relationship Id="rId2" Type="http://schemas.openxmlformats.org/officeDocument/2006/relationships/notesSlide" Target="../notesSlides/notesSlide373.xml"/><Relationship Id="rId1" Type="http://schemas.openxmlformats.org/officeDocument/2006/relationships/slideLayout" Target="../slideLayouts/slideLayout1.xml"/></Relationships>
</file>

<file path=ppt/slides/_rels/slide20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4.xml.rels><?xml version="1.0" encoding="UTF-8" standalone="yes"?>
<Relationships xmlns="http://schemas.openxmlformats.org/package/2006/relationships"><Relationship Id="rId2" Type="http://schemas.openxmlformats.org/officeDocument/2006/relationships/notesSlide" Target="../notesSlides/notesSlide374.xml"/><Relationship Id="rId1" Type="http://schemas.openxmlformats.org/officeDocument/2006/relationships/slideLayout" Target="../slideLayouts/slideLayout1.xml"/></Relationships>
</file>

<file path=ppt/slides/_rels/slide2015.xml.rels><?xml version="1.0" encoding="UTF-8" standalone="yes"?>
<Relationships xmlns="http://schemas.openxmlformats.org/package/2006/relationships"><Relationship Id="rId2" Type="http://schemas.openxmlformats.org/officeDocument/2006/relationships/notesSlide" Target="../notesSlides/notesSlide375.xml"/><Relationship Id="rId1" Type="http://schemas.openxmlformats.org/officeDocument/2006/relationships/slideLayout" Target="../slideLayouts/slideLayout1.xml"/></Relationships>
</file>

<file path=ppt/slides/_rels/slide2016.xml.rels><?xml version="1.0" encoding="UTF-8" standalone="yes"?>
<Relationships xmlns="http://schemas.openxmlformats.org/package/2006/relationships"><Relationship Id="rId2" Type="http://schemas.openxmlformats.org/officeDocument/2006/relationships/notesSlide" Target="../notesSlides/notesSlide376.xml"/><Relationship Id="rId1" Type="http://schemas.openxmlformats.org/officeDocument/2006/relationships/slideLayout" Target="../slideLayouts/slideLayout1.xml"/></Relationships>
</file>

<file path=ppt/slides/_rels/slide2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3.xml.rels><?xml version="1.0" encoding="UTF-8" standalone="yes"?>
<Relationships xmlns="http://schemas.openxmlformats.org/package/2006/relationships"><Relationship Id="rId2" Type="http://schemas.openxmlformats.org/officeDocument/2006/relationships/notesSlide" Target="../notesSlides/notesSlide377.xml"/><Relationship Id="rId1" Type="http://schemas.openxmlformats.org/officeDocument/2006/relationships/slideLayout" Target="../slideLayouts/slideLayout1.xml"/></Relationships>
</file>

<file path=ppt/slides/_rels/slide2074.xml.rels><?xml version="1.0" encoding="UTF-8" standalone="yes"?>
<Relationships xmlns="http://schemas.openxmlformats.org/package/2006/relationships"><Relationship Id="rId2" Type="http://schemas.openxmlformats.org/officeDocument/2006/relationships/notesSlide" Target="../notesSlides/notesSlide378.xml"/><Relationship Id="rId1" Type="http://schemas.openxmlformats.org/officeDocument/2006/relationships/slideLayout" Target="../slideLayouts/slideLayout1.xml"/></Relationships>
</file>

<file path=ppt/slides/_rels/slide2075.xml.rels><?xml version="1.0" encoding="UTF-8" standalone="yes"?>
<Relationships xmlns="http://schemas.openxmlformats.org/package/2006/relationships"><Relationship Id="rId2" Type="http://schemas.openxmlformats.org/officeDocument/2006/relationships/notesSlide" Target="../notesSlides/notesSlide379.xml"/><Relationship Id="rId1" Type="http://schemas.openxmlformats.org/officeDocument/2006/relationships/slideLayout" Target="../slideLayouts/slideLayout1.xml"/></Relationships>
</file>

<file path=ppt/slides/_rels/slide2076.xml.rels><?xml version="1.0" encoding="UTF-8" standalone="yes"?>
<Relationships xmlns="http://schemas.openxmlformats.org/package/2006/relationships"><Relationship Id="rId2" Type="http://schemas.openxmlformats.org/officeDocument/2006/relationships/notesSlide" Target="../notesSlides/notesSlide380.xml"/><Relationship Id="rId1" Type="http://schemas.openxmlformats.org/officeDocument/2006/relationships/slideLayout" Target="../slideLayouts/slideLayout1.xml"/></Relationships>
</file>

<file path=ppt/slides/_rels/slide20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9.xml.rels><?xml version="1.0" encoding="UTF-8" standalone="yes"?>
<Relationships xmlns="http://schemas.openxmlformats.org/package/2006/relationships"><Relationship Id="rId2" Type="http://schemas.openxmlformats.org/officeDocument/2006/relationships/notesSlide" Target="../notesSlides/notesSlide381.xml"/><Relationship Id="rId1" Type="http://schemas.openxmlformats.org/officeDocument/2006/relationships/slideLayout" Target="../slideLayouts/slideLayout1.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0.xml.rels><?xml version="1.0" encoding="UTF-8" standalone="yes"?>
<Relationships xmlns="http://schemas.openxmlformats.org/package/2006/relationships"><Relationship Id="rId2" Type="http://schemas.openxmlformats.org/officeDocument/2006/relationships/notesSlide" Target="../notesSlides/notesSlide382.xml"/><Relationship Id="rId1" Type="http://schemas.openxmlformats.org/officeDocument/2006/relationships/slideLayout" Target="../slideLayouts/slideLayout1.xml"/></Relationships>
</file>

<file path=ppt/slides/_rels/slide2091.xml.rels><?xml version="1.0" encoding="UTF-8" standalone="yes"?>
<Relationships xmlns="http://schemas.openxmlformats.org/package/2006/relationships"><Relationship Id="rId2" Type="http://schemas.openxmlformats.org/officeDocument/2006/relationships/notesSlide" Target="../notesSlides/notesSlide383.xml"/><Relationship Id="rId1" Type="http://schemas.openxmlformats.org/officeDocument/2006/relationships/slideLayout" Target="../slideLayouts/slideLayout1.xml"/></Relationships>
</file>

<file path=ppt/slides/_rels/slide2092.xml.rels><?xml version="1.0" encoding="UTF-8" standalone="yes"?>
<Relationships xmlns="http://schemas.openxmlformats.org/package/2006/relationships"><Relationship Id="rId2" Type="http://schemas.openxmlformats.org/officeDocument/2006/relationships/notesSlide" Target="../notesSlides/notesSlide384.xml"/><Relationship Id="rId1" Type="http://schemas.openxmlformats.org/officeDocument/2006/relationships/slideLayout" Target="../slideLayouts/slideLayout1.xml"/></Relationships>
</file>

<file path=ppt/slides/_rels/slide2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9.xml.rels><?xml version="1.0" encoding="UTF-8" standalone="yes"?>
<Relationships xmlns="http://schemas.openxmlformats.org/package/2006/relationships"><Relationship Id="rId2" Type="http://schemas.openxmlformats.org/officeDocument/2006/relationships/notesSlide" Target="../notesSlides/notesSlide385.xml"/><Relationship Id="rId1" Type="http://schemas.openxmlformats.org/officeDocument/2006/relationships/slideLayout" Target="../slideLayouts/slideLayout1.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0.xml.rels><?xml version="1.0" encoding="UTF-8" standalone="yes"?>
<Relationships xmlns="http://schemas.openxmlformats.org/package/2006/relationships"><Relationship Id="rId2" Type="http://schemas.openxmlformats.org/officeDocument/2006/relationships/notesSlide" Target="../notesSlides/notesSlide386.xml"/><Relationship Id="rId1" Type="http://schemas.openxmlformats.org/officeDocument/2006/relationships/slideLayout" Target="../slideLayouts/slideLayout1.xml"/></Relationships>
</file>

<file path=ppt/slides/_rels/slide2141.xml.rels><?xml version="1.0" encoding="UTF-8" standalone="yes"?>
<Relationships xmlns="http://schemas.openxmlformats.org/package/2006/relationships"><Relationship Id="rId2" Type="http://schemas.openxmlformats.org/officeDocument/2006/relationships/notesSlide" Target="../notesSlides/notesSlide387.xml"/><Relationship Id="rId1" Type="http://schemas.openxmlformats.org/officeDocument/2006/relationships/slideLayout" Target="../slideLayouts/slideLayout1.xml"/></Relationships>
</file>

<file path=ppt/slides/_rels/slide2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73.xml.rels><?xml version="1.0" encoding="UTF-8" standalone="yes"?>
<Relationships xmlns="http://schemas.openxmlformats.org/package/2006/relationships"><Relationship Id="rId2" Type="http://schemas.openxmlformats.org/officeDocument/2006/relationships/notesSlide" Target="../notesSlides/notesSlide388.xml"/><Relationship Id="rId1" Type="http://schemas.openxmlformats.org/officeDocument/2006/relationships/slideLayout" Target="../slideLayouts/slideLayout1.xml"/></Relationships>
</file>

<file path=ppt/slides/_rels/slide2174.xml.rels><?xml version="1.0" encoding="UTF-8" standalone="yes"?>
<Relationships xmlns="http://schemas.openxmlformats.org/package/2006/relationships"><Relationship Id="rId2" Type="http://schemas.openxmlformats.org/officeDocument/2006/relationships/notesSlide" Target="../notesSlides/notesSlide389.xml"/><Relationship Id="rId1" Type="http://schemas.openxmlformats.org/officeDocument/2006/relationships/slideLayout" Target="../slideLayouts/slideLayout1.xml"/></Relationships>
</file>

<file path=ppt/slides/_rels/slide2175.xml.rels><?xml version="1.0" encoding="UTF-8" standalone="yes"?>
<Relationships xmlns="http://schemas.openxmlformats.org/package/2006/relationships"><Relationship Id="rId2" Type="http://schemas.openxmlformats.org/officeDocument/2006/relationships/notesSlide" Target="../notesSlides/notesSlide390.xml"/><Relationship Id="rId1" Type="http://schemas.openxmlformats.org/officeDocument/2006/relationships/slideLayout" Target="../slideLayouts/slideLayout1.xml"/></Relationships>
</file>

<file path=ppt/slides/_rels/slide2176.xml.rels><?xml version="1.0" encoding="UTF-8" standalone="yes"?>
<Relationships xmlns="http://schemas.openxmlformats.org/package/2006/relationships"><Relationship Id="rId2" Type="http://schemas.openxmlformats.org/officeDocument/2006/relationships/notesSlide" Target="../notesSlides/notesSlide391.xml"/><Relationship Id="rId1" Type="http://schemas.openxmlformats.org/officeDocument/2006/relationships/slideLayout" Target="../slideLayouts/slideLayout1.xml"/></Relationships>
</file>

<file path=ppt/slides/_rels/slide2177.xml.rels><?xml version="1.0" encoding="UTF-8" standalone="yes"?>
<Relationships xmlns="http://schemas.openxmlformats.org/package/2006/relationships"><Relationship Id="rId2" Type="http://schemas.openxmlformats.org/officeDocument/2006/relationships/notesSlide" Target="../notesSlides/notesSlide392.xml"/><Relationship Id="rId1" Type="http://schemas.openxmlformats.org/officeDocument/2006/relationships/slideLayout" Target="../slideLayouts/slideLayout1.xml"/></Relationships>
</file>

<file path=ppt/slides/_rels/slide2178.xml.rels><?xml version="1.0" encoding="UTF-8" standalone="yes"?>
<Relationships xmlns="http://schemas.openxmlformats.org/package/2006/relationships"><Relationship Id="rId2" Type="http://schemas.openxmlformats.org/officeDocument/2006/relationships/notesSlide" Target="../notesSlides/notesSlide393.xml"/><Relationship Id="rId1" Type="http://schemas.openxmlformats.org/officeDocument/2006/relationships/slideLayout" Target="../slideLayouts/slideLayout1.xml"/></Relationships>
</file>

<file path=ppt/slides/_rels/slide2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89.xml.rels><?xml version="1.0" encoding="UTF-8" standalone="yes"?>
<Relationships xmlns="http://schemas.openxmlformats.org/package/2006/relationships"><Relationship Id="rId2" Type="http://schemas.openxmlformats.org/officeDocument/2006/relationships/notesSlide" Target="../notesSlides/notesSlide394.xml"/><Relationship Id="rId1" Type="http://schemas.openxmlformats.org/officeDocument/2006/relationships/slideLayout" Target="../slideLayouts/slideLayout1.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90.xml.rels><?xml version="1.0" encoding="UTF-8" standalone="yes"?>
<Relationships xmlns="http://schemas.openxmlformats.org/package/2006/relationships"><Relationship Id="rId2" Type="http://schemas.openxmlformats.org/officeDocument/2006/relationships/notesSlide" Target="../notesSlides/notesSlide395.xml"/><Relationship Id="rId1" Type="http://schemas.openxmlformats.org/officeDocument/2006/relationships/slideLayout" Target="../slideLayouts/slideLayout1.xml"/></Relationships>
</file>

<file path=ppt/slides/_rels/slide2191.xml.rels><?xml version="1.0" encoding="UTF-8" standalone="yes"?>
<Relationships xmlns="http://schemas.openxmlformats.org/package/2006/relationships"><Relationship Id="rId2" Type="http://schemas.openxmlformats.org/officeDocument/2006/relationships/notesSlide" Target="../notesSlides/notesSlide396.xml"/><Relationship Id="rId1" Type="http://schemas.openxmlformats.org/officeDocument/2006/relationships/slideLayout" Target="../slideLayouts/slideLayout1.xml"/></Relationships>
</file>

<file path=ppt/slides/_rels/slide2192.xml.rels><?xml version="1.0" encoding="UTF-8" standalone="yes"?>
<Relationships xmlns="http://schemas.openxmlformats.org/package/2006/relationships"><Relationship Id="rId2" Type="http://schemas.openxmlformats.org/officeDocument/2006/relationships/notesSlide" Target="../notesSlides/notesSlide397.xml"/><Relationship Id="rId1" Type="http://schemas.openxmlformats.org/officeDocument/2006/relationships/slideLayout" Target="../slideLayouts/slideLayout1.xml"/></Relationships>
</file>

<file path=ppt/slides/_rels/slide2193.xml.rels><?xml version="1.0" encoding="UTF-8" standalone="yes"?>
<Relationships xmlns="http://schemas.openxmlformats.org/package/2006/relationships"><Relationship Id="rId2" Type="http://schemas.openxmlformats.org/officeDocument/2006/relationships/notesSlide" Target="../notesSlides/notesSlide398.xml"/><Relationship Id="rId1" Type="http://schemas.openxmlformats.org/officeDocument/2006/relationships/slideLayout" Target="../slideLayouts/slideLayout1.xml"/></Relationships>
</file>

<file path=ppt/slides/_rels/slide2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10.xml.rels><?xml version="1.0" encoding="UTF-8" standalone="yes"?>
<Relationships xmlns="http://schemas.openxmlformats.org/package/2006/relationships"><Relationship Id="rId2" Type="http://schemas.openxmlformats.org/officeDocument/2006/relationships/notesSlide" Target="../notesSlides/notesSlide399.xml"/><Relationship Id="rId1" Type="http://schemas.openxmlformats.org/officeDocument/2006/relationships/slideLayout" Target="../slideLayouts/slideLayout1.xml"/></Relationships>
</file>

<file path=ppt/slides/_rels/slide2211.xml.rels><?xml version="1.0" encoding="UTF-8" standalone="yes"?>
<Relationships xmlns="http://schemas.openxmlformats.org/package/2006/relationships"><Relationship Id="rId2" Type="http://schemas.openxmlformats.org/officeDocument/2006/relationships/notesSlide" Target="../notesSlides/notesSlide400.xml"/><Relationship Id="rId1" Type="http://schemas.openxmlformats.org/officeDocument/2006/relationships/slideLayout" Target="../slideLayouts/slideLayout1.xml"/></Relationships>
</file>

<file path=ppt/slides/_rels/slide2212.xml.rels><?xml version="1.0" encoding="UTF-8" standalone="yes"?>
<Relationships xmlns="http://schemas.openxmlformats.org/package/2006/relationships"><Relationship Id="rId2" Type="http://schemas.openxmlformats.org/officeDocument/2006/relationships/notesSlide" Target="../notesSlides/notesSlide401.xml"/><Relationship Id="rId1" Type="http://schemas.openxmlformats.org/officeDocument/2006/relationships/slideLayout" Target="../slideLayouts/slideLayout1.xml"/></Relationships>
</file>

<file path=ppt/slides/_rels/slide2213.xml.rels><?xml version="1.0" encoding="UTF-8" standalone="yes"?>
<Relationships xmlns="http://schemas.openxmlformats.org/package/2006/relationships"><Relationship Id="rId2" Type="http://schemas.openxmlformats.org/officeDocument/2006/relationships/notesSlide" Target="../notesSlides/notesSlide402.xml"/><Relationship Id="rId1" Type="http://schemas.openxmlformats.org/officeDocument/2006/relationships/slideLayout" Target="../slideLayouts/slideLayout1.xml"/></Relationships>
</file>

<file path=ppt/slides/_rels/slide2214.xml.rels><?xml version="1.0" encoding="UTF-8" standalone="yes"?>
<Relationships xmlns="http://schemas.openxmlformats.org/package/2006/relationships"><Relationship Id="rId2" Type="http://schemas.openxmlformats.org/officeDocument/2006/relationships/notesSlide" Target="../notesSlides/notesSlide403.xml"/><Relationship Id="rId1" Type="http://schemas.openxmlformats.org/officeDocument/2006/relationships/slideLayout" Target="../slideLayouts/slideLayout1.xml"/></Relationships>
</file>

<file path=ppt/slides/_rels/slide2215.xml.rels><?xml version="1.0" encoding="UTF-8" standalone="yes"?>
<Relationships xmlns="http://schemas.openxmlformats.org/package/2006/relationships"><Relationship Id="rId2" Type="http://schemas.openxmlformats.org/officeDocument/2006/relationships/notesSlide" Target="../notesSlides/notesSlide404.xml"/><Relationship Id="rId1" Type="http://schemas.openxmlformats.org/officeDocument/2006/relationships/slideLayout" Target="../slideLayouts/slideLayout1.xml"/></Relationships>
</file>

<file path=ppt/slides/_rels/slide22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35.xml.rels><?xml version="1.0" encoding="UTF-8" standalone="yes"?>
<Relationships xmlns="http://schemas.openxmlformats.org/package/2006/relationships"><Relationship Id="rId2" Type="http://schemas.openxmlformats.org/officeDocument/2006/relationships/notesSlide" Target="../notesSlides/notesSlide405.xml"/><Relationship Id="rId1" Type="http://schemas.openxmlformats.org/officeDocument/2006/relationships/slideLayout" Target="../slideLayouts/slideLayout1.xml"/></Relationships>
</file>

<file path=ppt/slides/_rels/slide2236.xml.rels><?xml version="1.0" encoding="UTF-8" standalone="yes"?>
<Relationships xmlns="http://schemas.openxmlformats.org/package/2006/relationships"><Relationship Id="rId2" Type="http://schemas.openxmlformats.org/officeDocument/2006/relationships/notesSlide" Target="../notesSlides/notesSlide406.xml"/><Relationship Id="rId1" Type="http://schemas.openxmlformats.org/officeDocument/2006/relationships/slideLayout" Target="../slideLayouts/slideLayout1.xml"/></Relationships>
</file>

<file path=ppt/slides/_rels/slide2237.xml.rels><?xml version="1.0" encoding="UTF-8" standalone="yes"?>
<Relationships xmlns="http://schemas.openxmlformats.org/package/2006/relationships"><Relationship Id="rId2" Type="http://schemas.openxmlformats.org/officeDocument/2006/relationships/notesSlide" Target="../notesSlides/notesSlide407.xml"/><Relationship Id="rId1" Type="http://schemas.openxmlformats.org/officeDocument/2006/relationships/slideLayout" Target="../slideLayouts/slideLayout1.xml"/></Relationships>
</file>

<file path=ppt/slides/_rels/slide2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7.xml.rels><?xml version="1.0" encoding="UTF-8" standalone="yes"?>
<Relationships xmlns="http://schemas.openxmlformats.org/package/2006/relationships"><Relationship Id="rId2" Type="http://schemas.openxmlformats.org/officeDocument/2006/relationships/notesSlide" Target="../notesSlides/notesSlide408.xml"/><Relationship Id="rId1" Type="http://schemas.openxmlformats.org/officeDocument/2006/relationships/slideLayout" Target="../slideLayouts/slideLayout1.xml"/></Relationships>
</file>

<file path=ppt/slides/_rels/slide2258.xml.rels><?xml version="1.0" encoding="UTF-8" standalone="yes"?>
<Relationships xmlns="http://schemas.openxmlformats.org/package/2006/relationships"><Relationship Id="rId2" Type="http://schemas.openxmlformats.org/officeDocument/2006/relationships/notesSlide" Target="../notesSlides/notesSlide409.xml"/><Relationship Id="rId1" Type="http://schemas.openxmlformats.org/officeDocument/2006/relationships/slideLayout" Target="../slideLayouts/slideLayout1.xml"/></Relationships>
</file>

<file path=ppt/slides/_rels/slide2259.xml.rels><?xml version="1.0" encoding="UTF-8" standalone="yes"?>
<Relationships xmlns="http://schemas.openxmlformats.org/package/2006/relationships"><Relationship Id="rId2" Type="http://schemas.openxmlformats.org/officeDocument/2006/relationships/notesSlide" Target="../notesSlides/notesSlide410.xml"/><Relationship Id="rId1" Type="http://schemas.openxmlformats.org/officeDocument/2006/relationships/slideLayout" Target="../slideLayouts/slideLayout1.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7.xml.rels><?xml version="1.0" encoding="UTF-8" standalone="yes"?>
<Relationships xmlns="http://schemas.openxmlformats.org/package/2006/relationships"><Relationship Id="rId2" Type="http://schemas.openxmlformats.org/officeDocument/2006/relationships/notesSlide" Target="../notesSlides/notesSlide411.xml"/><Relationship Id="rId1" Type="http://schemas.openxmlformats.org/officeDocument/2006/relationships/slideLayout" Target="../slideLayouts/slideLayout1.xml"/></Relationships>
</file>

<file path=ppt/slides/_rels/slide2268.xml.rels><?xml version="1.0" encoding="UTF-8" standalone="yes"?>
<Relationships xmlns="http://schemas.openxmlformats.org/package/2006/relationships"><Relationship Id="rId2" Type="http://schemas.openxmlformats.org/officeDocument/2006/relationships/notesSlide" Target="../notesSlides/notesSlide412.xml"/><Relationship Id="rId1" Type="http://schemas.openxmlformats.org/officeDocument/2006/relationships/slideLayout" Target="../slideLayouts/slideLayout1.xml"/></Relationships>
</file>

<file path=ppt/slides/_rels/slide2269.xml.rels><?xml version="1.0" encoding="UTF-8" standalone="yes"?>
<Relationships xmlns="http://schemas.openxmlformats.org/package/2006/relationships"><Relationship Id="rId2" Type="http://schemas.openxmlformats.org/officeDocument/2006/relationships/notesSlide" Target="../notesSlides/notesSlide413.xml"/><Relationship Id="rId1" Type="http://schemas.openxmlformats.org/officeDocument/2006/relationships/slideLayout" Target="../slideLayouts/slideLayout1.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70.xml.rels><?xml version="1.0" encoding="UTF-8" standalone="yes"?>
<Relationships xmlns="http://schemas.openxmlformats.org/package/2006/relationships"><Relationship Id="rId2" Type="http://schemas.openxmlformats.org/officeDocument/2006/relationships/notesSlide" Target="../notesSlides/notesSlide414.xml"/><Relationship Id="rId1" Type="http://schemas.openxmlformats.org/officeDocument/2006/relationships/slideLayout" Target="../slideLayouts/slideLayout1.xml"/></Relationships>
</file>

<file path=ppt/slides/_rels/slide2271.xml.rels><?xml version="1.0" encoding="UTF-8" standalone="yes"?>
<Relationships xmlns="http://schemas.openxmlformats.org/package/2006/relationships"><Relationship Id="rId2" Type="http://schemas.openxmlformats.org/officeDocument/2006/relationships/notesSlide" Target="../notesSlides/notesSlide415.xml"/><Relationship Id="rId1" Type="http://schemas.openxmlformats.org/officeDocument/2006/relationships/slideLayout" Target="../slideLayouts/slideLayout1.xml"/></Relationships>
</file>

<file path=ppt/slides/_rels/slide2272.xml.rels><?xml version="1.0" encoding="UTF-8" standalone="yes"?>
<Relationships xmlns="http://schemas.openxmlformats.org/package/2006/relationships"><Relationship Id="rId2" Type="http://schemas.openxmlformats.org/officeDocument/2006/relationships/notesSlide" Target="../notesSlides/notesSlide416.xml"/><Relationship Id="rId1" Type="http://schemas.openxmlformats.org/officeDocument/2006/relationships/slideLayout" Target="../slideLayouts/slideLayout1.xml"/></Relationships>
</file>

<file path=ppt/slides/_rels/slide2273.xml.rels><?xml version="1.0" encoding="UTF-8" standalone="yes"?>
<Relationships xmlns="http://schemas.openxmlformats.org/package/2006/relationships"><Relationship Id="rId2" Type="http://schemas.openxmlformats.org/officeDocument/2006/relationships/notesSlide" Target="../notesSlides/notesSlide417.xml"/><Relationship Id="rId1" Type="http://schemas.openxmlformats.org/officeDocument/2006/relationships/slideLayout" Target="../slideLayouts/slideLayout1.xml"/></Relationships>
</file>

<file path=ppt/slides/_rels/slide2274.xml.rels><?xml version="1.0" encoding="UTF-8" standalone="yes"?>
<Relationships xmlns="http://schemas.openxmlformats.org/package/2006/relationships"><Relationship Id="rId2" Type="http://schemas.openxmlformats.org/officeDocument/2006/relationships/notesSlide" Target="../notesSlides/notesSlide418.xml"/><Relationship Id="rId1" Type="http://schemas.openxmlformats.org/officeDocument/2006/relationships/slideLayout" Target="../slideLayouts/slideLayout1.xml"/></Relationships>
</file>

<file path=ppt/slides/_rels/slide2275.xml.rels><?xml version="1.0" encoding="UTF-8" standalone="yes"?>
<Relationships xmlns="http://schemas.openxmlformats.org/package/2006/relationships"><Relationship Id="rId2" Type="http://schemas.openxmlformats.org/officeDocument/2006/relationships/notesSlide" Target="../notesSlides/notesSlide419.xml"/><Relationship Id="rId1" Type="http://schemas.openxmlformats.org/officeDocument/2006/relationships/slideLayout" Target="../slideLayouts/slideLayout1.xml"/></Relationships>
</file>

<file path=ppt/slides/_rels/slide2276.xml.rels><?xml version="1.0" encoding="UTF-8" standalone="yes"?>
<Relationships xmlns="http://schemas.openxmlformats.org/package/2006/relationships"><Relationship Id="rId2" Type="http://schemas.openxmlformats.org/officeDocument/2006/relationships/notesSlide" Target="../notesSlides/notesSlide420.xml"/><Relationship Id="rId1" Type="http://schemas.openxmlformats.org/officeDocument/2006/relationships/slideLayout" Target="../slideLayouts/slideLayout1.xml"/></Relationships>
</file>

<file path=ppt/slides/_rels/slide2277.xml.rels><?xml version="1.0" encoding="UTF-8" standalone="yes"?>
<Relationships xmlns="http://schemas.openxmlformats.org/package/2006/relationships"><Relationship Id="rId2" Type="http://schemas.openxmlformats.org/officeDocument/2006/relationships/notesSlide" Target="../notesSlides/notesSlide421.xml"/><Relationship Id="rId1" Type="http://schemas.openxmlformats.org/officeDocument/2006/relationships/slideLayout" Target="../slideLayouts/slideLayout1.xml"/></Relationships>
</file>

<file path=ppt/slides/_rels/slide2278.xml.rels><?xml version="1.0" encoding="UTF-8" standalone="yes"?>
<Relationships xmlns="http://schemas.openxmlformats.org/package/2006/relationships"><Relationship Id="rId2" Type="http://schemas.openxmlformats.org/officeDocument/2006/relationships/notesSlide" Target="../notesSlides/notesSlide422.xml"/><Relationship Id="rId1" Type="http://schemas.openxmlformats.org/officeDocument/2006/relationships/slideLayout" Target="../slideLayouts/slideLayout1.xml"/></Relationships>
</file>

<file path=ppt/slides/_rels/slide22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80.xml.rels><?xml version="1.0" encoding="UTF-8" standalone="yes"?>
<Relationships xmlns="http://schemas.openxmlformats.org/package/2006/relationships"><Relationship Id="rId2" Type="http://schemas.openxmlformats.org/officeDocument/2006/relationships/notesSlide" Target="../notesSlides/notesSlide423.xml"/><Relationship Id="rId1" Type="http://schemas.openxmlformats.org/officeDocument/2006/relationships/slideLayout" Target="../slideLayouts/slideLayout1.xml"/></Relationships>
</file>

<file path=ppt/slides/_rels/slide2281.xml.rels><?xml version="1.0" encoding="UTF-8" standalone="yes"?>
<Relationships xmlns="http://schemas.openxmlformats.org/package/2006/relationships"><Relationship Id="rId2" Type="http://schemas.openxmlformats.org/officeDocument/2006/relationships/notesSlide" Target="../notesSlides/notesSlide424.xml"/><Relationship Id="rId1" Type="http://schemas.openxmlformats.org/officeDocument/2006/relationships/slideLayout" Target="../slideLayouts/slideLayout1.xml"/></Relationships>
</file>

<file path=ppt/slides/_rels/slide2282.xml.rels><?xml version="1.0" encoding="UTF-8" standalone="yes"?>
<Relationships xmlns="http://schemas.openxmlformats.org/package/2006/relationships"><Relationship Id="rId2" Type="http://schemas.openxmlformats.org/officeDocument/2006/relationships/notesSlide" Target="../notesSlides/notesSlide425.xml"/><Relationship Id="rId1" Type="http://schemas.openxmlformats.org/officeDocument/2006/relationships/slideLayout" Target="../slideLayouts/slideLayout1.xml"/></Relationships>
</file>

<file path=ppt/slides/_rels/slide22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4.xml.rels><?xml version="1.0" encoding="UTF-8" standalone="yes"?>
<Relationships xmlns="http://schemas.openxmlformats.org/package/2006/relationships"><Relationship Id="rId2" Type="http://schemas.openxmlformats.org/officeDocument/2006/relationships/notesSlide" Target="../notesSlides/notesSlide426.xml"/><Relationship Id="rId1" Type="http://schemas.openxmlformats.org/officeDocument/2006/relationships/slideLayout" Target="../slideLayouts/slideLayout1.xml"/></Relationships>
</file>

<file path=ppt/slides/_rels/slide2285.xml.rels><?xml version="1.0" encoding="UTF-8" standalone="yes"?>
<Relationships xmlns="http://schemas.openxmlformats.org/package/2006/relationships"><Relationship Id="rId2" Type="http://schemas.openxmlformats.org/officeDocument/2006/relationships/notesSlide" Target="../notesSlides/notesSlide427.xml"/><Relationship Id="rId1" Type="http://schemas.openxmlformats.org/officeDocument/2006/relationships/slideLayout" Target="../slideLayouts/slideLayout1.xml"/></Relationships>
</file>

<file path=ppt/slides/_rels/slide2286.xml.rels><?xml version="1.0" encoding="UTF-8" standalone="yes"?>
<Relationships xmlns="http://schemas.openxmlformats.org/package/2006/relationships"><Relationship Id="rId2" Type="http://schemas.openxmlformats.org/officeDocument/2006/relationships/notesSlide" Target="../notesSlides/notesSlide428.xml"/><Relationship Id="rId1" Type="http://schemas.openxmlformats.org/officeDocument/2006/relationships/slideLayout" Target="../slideLayouts/slideLayout1.xml"/></Relationships>
</file>

<file path=ppt/slides/_rels/slide2287.xml.rels><?xml version="1.0" encoding="UTF-8" standalone="yes"?>
<Relationships xmlns="http://schemas.openxmlformats.org/package/2006/relationships"><Relationship Id="rId2" Type="http://schemas.openxmlformats.org/officeDocument/2006/relationships/notesSlide" Target="../notesSlides/notesSlide429.xml"/><Relationship Id="rId1" Type="http://schemas.openxmlformats.org/officeDocument/2006/relationships/slideLayout" Target="../slideLayouts/slideLayout1.xml"/></Relationships>
</file>

<file path=ppt/slides/_rels/slide2288.xml.rels><?xml version="1.0" encoding="UTF-8" standalone="yes"?>
<Relationships xmlns="http://schemas.openxmlformats.org/package/2006/relationships"><Relationship Id="rId2" Type="http://schemas.openxmlformats.org/officeDocument/2006/relationships/notesSlide" Target="../notesSlides/notesSlide430.xml"/><Relationship Id="rId1" Type="http://schemas.openxmlformats.org/officeDocument/2006/relationships/slideLayout" Target="../slideLayouts/slideLayout1.xml"/></Relationships>
</file>

<file path=ppt/slides/_rels/slide22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2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1.xml.rels><?xml version="1.0" encoding="UTF-8" standalone="yes"?>
<Relationships xmlns="http://schemas.openxmlformats.org/package/2006/relationships"><Relationship Id="rId2" Type="http://schemas.openxmlformats.org/officeDocument/2006/relationships/notesSlide" Target="../notesSlides/notesSlide431.xml"/><Relationship Id="rId1" Type="http://schemas.openxmlformats.org/officeDocument/2006/relationships/slideLayout" Target="../slideLayouts/slideLayout1.xml"/></Relationships>
</file>

<file path=ppt/slides/_rels/slide2302.xml.rels><?xml version="1.0" encoding="UTF-8" standalone="yes"?>
<Relationships xmlns="http://schemas.openxmlformats.org/package/2006/relationships"><Relationship Id="rId2" Type="http://schemas.openxmlformats.org/officeDocument/2006/relationships/notesSlide" Target="../notesSlides/notesSlide432.xml"/><Relationship Id="rId1" Type="http://schemas.openxmlformats.org/officeDocument/2006/relationships/slideLayout" Target="../slideLayouts/slideLayout1.xml"/></Relationships>
</file>

<file path=ppt/slides/_rels/slide2303.xml.rels><?xml version="1.0" encoding="UTF-8" standalone="yes"?>
<Relationships xmlns="http://schemas.openxmlformats.org/package/2006/relationships"><Relationship Id="rId2" Type="http://schemas.openxmlformats.org/officeDocument/2006/relationships/notesSlide" Target="../notesSlides/notesSlide433.xml"/><Relationship Id="rId1" Type="http://schemas.openxmlformats.org/officeDocument/2006/relationships/slideLayout" Target="../slideLayouts/slideLayout1.xml"/></Relationships>
</file>

<file path=ppt/slides/_rels/slide2304.xml.rels><?xml version="1.0" encoding="UTF-8" standalone="yes"?>
<Relationships xmlns="http://schemas.openxmlformats.org/package/2006/relationships"><Relationship Id="rId2" Type="http://schemas.openxmlformats.org/officeDocument/2006/relationships/notesSlide" Target="../notesSlides/notesSlide434.xml"/><Relationship Id="rId1" Type="http://schemas.openxmlformats.org/officeDocument/2006/relationships/slideLayout" Target="../slideLayouts/slideLayout1.xml"/></Relationships>
</file>

<file path=ppt/slides/_rels/slide2305.xml.rels><?xml version="1.0" encoding="UTF-8" standalone="yes"?>
<Relationships xmlns="http://schemas.openxmlformats.org/package/2006/relationships"><Relationship Id="rId2" Type="http://schemas.openxmlformats.org/officeDocument/2006/relationships/notesSlide" Target="../notesSlides/notesSlide435.xml"/><Relationship Id="rId1" Type="http://schemas.openxmlformats.org/officeDocument/2006/relationships/slideLayout" Target="../slideLayouts/slideLayout1.xml"/></Relationships>
</file>

<file path=ppt/slides/_rels/slide2306.xml.rels><?xml version="1.0" encoding="UTF-8" standalone="yes"?>
<Relationships xmlns="http://schemas.openxmlformats.org/package/2006/relationships"><Relationship Id="rId2" Type="http://schemas.openxmlformats.org/officeDocument/2006/relationships/notesSlide" Target="../notesSlides/notesSlide436.xml"/><Relationship Id="rId1" Type="http://schemas.openxmlformats.org/officeDocument/2006/relationships/slideLayout" Target="../slideLayouts/slideLayout1.xml"/></Relationships>
</file>

<file path=ppt/slides/_rels/slide2307.xml.rels><?xml version="1.0" encoding="UTF-8" standalone="yes"?>
<Relationships xmlns="http://schemas.openxmlformats.org/package/2006/relationships"><Relationship Id="rId2" Type="http://schemas.openxmlformats.org/officeDocument/2006/relationships/notesSlide" Target="../notesSlides/notesSlide437.xml"/><Relationship Id="rId1" Type="http://schemas.openxmlformats.org/officeDocument/2006/relationships/slideLayout" Target="../slideLayouts/slideLayout1.xml"/></Relationships>
</file>

<file path=ppt/slides/_rels/slide23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23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8.xml.rels><?xml version="1.0" encoding="UTF-8" standalone="yes"?>
<Relationships xmlns="http://schemas.openxmlformats.org/package/2006/relationships"><Relationship Id="rId2" Type="http://schemas.openxmlformats.org/officeDocument/2006/relationships/notesSlide" Target="../notesSlides/notesSlide438.xml"/><Relationship Id="rId1" Type="http://schemas.openxmlformats.org/officeDocument/2006/relationships/slideLayout" Target="../slideLayouts/slideLayout1.xml"/></Relationships>
</file>

<file path=ppt/slides/_rels/slide2319.xml.rels><?xml version="1.0" encoding="UTF-8" standalone="yes"?>
<Relationships xmlns="http://schemas.openxmlformats.org/package/2006/relationships"><Relationship Id="rId2" Type="http://schemas.openxmlformats.org/officeDocument/2006/relationships/notesSlide" Target="../notesSlides/notesSlide439.xml"/><Relationship Id="rId1" Type="http://schemas.openxmlformats.org/officeDocument/2006/relationships/slideLayout" Target="../slideLayouts/slideLayout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0.xml.rels><?xml version="1.0" encoding="UTF-8" standalone="yes"?>
<Relationships xmlns="http://schemas.openxmlformats.org/package/2006/relationships"><Relationship Id="rId2" Type="http://schemas.openxmlformats.org/officeDocument/2006/relationships/notesSlide" Target="../notesSlides/notesSlide440.xml"/><Relationship Id="rId1" Type="http://schemas.openxmlformats.org/officeDocument/2006/relationships/slideLayout" Target="../slideLayouts/slideLayout1.xml"/></Relationships>
</file>

<file path=ppt/slides/_rels/slide2321.xml.rels><?xml version="1.0" encoding="UTF-8" standalone="yes"?>
<Relationships xmlns="http://schemas.openxmlformats.org/package/2006/relationships"><Relationship Id="rId2" Type="http://schemas.openxmlformats.org/officeDocument/2006/relationships/notesSlide" Target="../notesSlides/notesSlide441.xml"/><Relationship Id="rId1" Type="http://schemas.openxmlformats.org/officeDocument/2006/relationships/slideLayout" Target="../slideLayouts/slideLayout1.xml"/></Relationships>
</file>

<file path=ppt/slides/_rels/slide2322.xml.rels><?xml version="1.0" encoding="UTF-8" standalone="yes"?>
<Relationships xmlns="http://schemas.openxmlformats.org/package/2006/relationships"><Relationship Id="rId2" Type="http://schemas.openxmlformats.org/officeDocument/2006/relationships/notesSlide" Target="../notesSlides/notesSlide442.xml"/><Relationship Id="rId1" Type="http://schemas.openxmlformats.org/officeDocument/2006/relationships/slideLayout" Target="../slideLayouts/slideLayout1.xml"/></Relationships>
</file>

<file path=ppt/slides/_rels/slide2323.xml.rels><?xml version="1.0" encoding="UTF-8" standalone="yes"?>
<Relationships xmlns="http://schemas.openxmlformats.org/package/2006/relationships"><Relationship Id="rId2" Type="http://schemas.openxmlformats.org/officeDocument/2006/relationships/notesSlide" Target="../notesSlides/notesSlide443.xml"/><Relationship Id="rId1" Type="http://schemas.openxmlformats.org/officeDocument/2006/relationships/slideLayout" Target="../slideLayouts/slideLayout1.xml"/></Relationships>
</file>

<file path=ppt/slides/_rels/slide23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8.xml.rels><?xml version="1.0" encoding="UTF-8" standalone="yes"?>
<Relationships xmlns="http://schemas.openxmlformats.org/package/2006/relationships"><Relationship Id="rId2" Type="http://schemas.openxmlformats.org/officeDocument/2006/relationships/notesSlide" Target="../notesSlides/notesSlide444.xml"/><Relationship Id="rId1" Type="http://schemas.openxmlformats.org/officeDocument/2006/relationships/slideLayout" Target="../slideLayouts/slideLayout1.xml"/></Relationships>
</file>

<file path=ppt/slides/_rels/slide2329.xml.rels><?xml version="1.0" encoding="UTF-8" standalone="yes"?>
<Relationships xmlns="http://schemas.openxmlformats.org/package/2006/relationships"><Relationship Id="rId2" Type="http://schemas.openxmlformats.org/officeDocument/2006/relationships/notesSlide" Target="../notesSlides/notesSlide445.xml"/><Relationship Id="rId1" Type="http://schemas.openxmlformats.org/officeDocument/2006/relationships/slideLayout" Target="../slideLayouts/slideLayout1.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30.xml.rels><?xml version="1.0" encoding="UTF-8" standalone="yes"?>
<Relationships xmlns="http://schemas.openxmlformats.org/package/2006/relationships"><Relationship Id="rId2" Type="http://schemas.openxmlformats.org/officeDocument/2006/relationships/notesSlide" Target="../notesSlides/notesSlide446.xml"/><Relationship Id="rId1" Type="http://schemas.openxmlformats.org/officeDocument/2006/relationships/slideLayout" Target="../slideLayouts/slideLayout1.xml"/></Relationships>
</file>

<file path=ppt/slides/_rels/slide2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6.xml.rels><?xml version="1.0" encoding="UTF-8" standalone="yes"?>
<Relationships xmlns="http://schemas.openxmlformats.org/package/2006/relationships"><Relationship Id="rId2" Type="http://schemas.openxmlformats.org/officeDocument/2006/relationships/notesSlide" Target="../notesSlides/notesSlide447.xml"/><Relationship Id="rId1" Type="http://schemas.openxmlformats.org/officeDocument/2006/relationships/slideLayout" Target="../slideLayouts/slideLayout1.xml"/></Relationships>
</file>

<file path=ppt/slides/_rels/slide2337.xml.rels><?xml version="1.0" encoding="UTF-8" standalone="yes"?>
<Relationships xmlns="http://schemas.openxmlformats.org/package/2006/relationships"><Relationship Id="rId2" Type="http://schemas.openxmlformats.org/officeDocument/2006/relationships/notesSlide" Target="../notesSlides/notesSlide448.xml"/><Relationship Id="rId1" Type="http://schemas.openxmlformats.org/officeDocument/2006/relationships/slideLayout" Target="../slideLayouts/slideLayout1.xml"/></Relationships>
</file>

<file path=ppt/slides/_rels/slide23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50.xml.rels><?xml version="1.0" encoding="UTF-8" standalone="yes"?>
<Relationships xmlns="http://schemas.openxmlformats.org/package/2006/relationships"><Relationship Id="rId2" Type="http://schemas.openxmlformats.org/officeDocument/2006/relationships/notesSlide" Target="../notesSlides/notesSlide449.xml"/><Relationship Id="rId1" Type="http://schemas.openxmlformats.org/officeDocument/2006/relationships/slideLayout" Target="../slideLayouts/slideLayout1.xml"/></Relationships>
</file>

<file path=ppt/slides/_rels/slide2351.xml.rels><?xml version="1.0" encoding="UTF-8" standalone="yes"?>
<Relationships xmlns="http://schemas.openxmlformats.org/package/2006/relationships"><Relationship Id="rId2" Type="http://schemas.openxmlformats.org/officeDocument/2006/relationships/notesSlide" Target="../notesSlides/notesSlide450.xml"/><Relationship Id="rId1" Type="http://schemas.openxmlformats.org/officeDocument/2006/relationships/slideLayout" Target="../slideLayouts/slideLayout1.xml"/></Relationships>
</file>

<file path=ppt/slides/_rels/slide2352.xml.rels><?xml version="1.0" encoding="UTF-8" standalone="yes"?>
<Relationships xmlns="http://schemas.openxmlformats.org/package/2006/relationships"><Relationship Id="rId2" Type="http://schemas.openxmlformats.org/officeDocument/2006/relationships/notesSlide" Target="../notesSlides/notesSlide451.xml"/><Relationship Id="rId1" Type="http://schemas.openxmlformats.org/officeDocument/2006/relationships/slideLayout" Target="../slideLayouts/slideLayout1.xml"/></Relationships>
</file>

<file path=ppt/slides/_rels/slide2353.xml.rels><?xml version="1.0" encoding="UTF-8" standalone="yes"?>
<Relationships xmlns="http://schemas.openxmlformats.org/package/2006/relationships"><Relationship Id="rId2" Type="http://schemas.openxmlformats.org/officeDocument/2006/relationships/notesSlide" Target="../notesSlides/notesSlide452.xml"/><Relationship Id="rId1" Type="http://schemas.openxmlformats.org/officeDocument/2006/relationships/slideLayout" Target="../slideLayouts/slideLayout1.xml"/></Relationships>
</file>

<file path=ppt/slides/_rels/slide2354.xml.rels><?xml version="1.0" encoding="UTF-8" standalone="yes"?>
<Relationships xmlns="http://schemas.openxmlformats.org/package/2006/relationships"><Relationship Id="rId2" Type="http://schemas.openxmlformats.org/officeDocument/2006/relationships/notesSlide" Target="../notesSlides/notesSlide453.xml"/><Relationship Id="rId1" Type="http://schemas.openxmlformats.org/officeDocument/2006/relationships/slideLayout" Target="../slideLayouts/slideLayout1.xml"/></Relationships>
</file>

<file path=ppt/slides/_rels/slide2355.xml.rels><?xml version="1.0" encoding="UTF-8" standalone="yes"?>
<Relationships xmlns="http://schemas.openxmlformats.org/package/2006/relationships"><Relationship Id="rId2" Type="http://schemas.openxmlformats.org/officeDocument/2006/relationships/notesSlide" Target="../notesSlides/notesSlide454.xml"/><Relationship Id="rId1" Type="http://schemas.openxmlformats.org/officeDocument/2006/relationships/slideLayout" Target="../slideLayouts/slideLayout1.xml"/></Relationships>
</file>

<file path=ppt/slides/_rels/slide2356.xml.rels><?xml version="1.0" encoding="UTF-8" standalone="yes"?>
<Relationships xmlns="http://schemas.openxmlformats.org/package/2006/relationships"><Relationship Id="rId2" Type="http://schemas.openxmlformats.org/officeDocument/2006/relationships/notesSlide" Target="../notesSlides/notesSlide455.xml"/><Relationship Id="rId1" Type="http://schemas.openxmlformats.org/officeDocument/2006/relationships/slideLayout" Target="../slideLayouts/slideLayout1.xml"/></Relationships>
</file>

<file path=ppt/slides/_rels/slide2357.xml.rels><?xml version="1.0" encoding="UTF-8" standalone="yes"?>
<Relationships xmlns="http://schemas.openxmlformats.org/package/2006/relationships"><Relationship Id="rId2" Type="http://schemas.openxmlformats.org/officeDocument/2006/relationships/notesSlide" Target="../notesSlides/notesSlide456.xml"/><Relationship Id="rId1" Type="http://schemas.openxmlformats.org/officeDocument/2006/relationships/slideLayout" Target="../slideLayouts/slideLayout1.xml"/></Relationships>
</file>

<file path=ppt/slides/_rels/slide2358.xml.rels><?xml version="1.0" encoding="UTF-8" standalone="yes"?>
<Relationships xmlns="http://schemas.openxmlformats.org/package/2006/relationships"><Relationship Id="rId2" Type="http://schemas.openxmlformats.org/officeDocument/2006/relationships/notesSlide" Target="../notesSlides/notesSlide457.xml"/><Relationship Id="rId1" Type="http://schemas.openxmlformats.org/officeDocument/2006/relationships/slideLayout" Target="../slideLayouts/slideLayout1.xml"/></Relationships>
</file>

<file path=ppt/slides/_rels/slide2359.xml.rels><?xml version="1.0" encoding="UTF-8" standalone="yes"?>
<Relationships xmlns="http://schemas.openxmlformats.org/package/2006/relationships"><Relationship Id="rId2" Type="http://schemas.openxmlformats.org/officeDocument/2006/relationships/notesSlide" Target="../notesSlides/notesSlide458.xml"/><Relationship Id="rId1" Type="http://schemas.openxmlformats.org/officeDocument/2006/relationships/slideLayout" Target="../slideLayouts/slideLayout1.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3.xml.rels><?xml version="1.0" encoding="UTF-8" standalone="yes"?>
<Relationships xmlns="http://schemas.openxmlformats.org/package/2006/relationships"><Relationship Id="rId2" Type="http://schemas.openxmlformats.org/officeDocument/2006/relationships/notesSlide" Target="../notesSlides/notesSlide459.xml"/><Relationship Id="rId1" Type="http://schemas.openxmlformats.org/officeDocument/2006/relationships/slideLayout" Target="../slideLayouts/slideLayout1.xml"/></Relationships>
</file>

<file path=ppt/slides/_rels/slide2364.xml.rels><?xml version="1.0" encoding="UTF-8" standalone="yes"?>
<Relationships xmlns="http://schemas.openxmlformats.org/package/2006/relationships"><Relationship Id="rId2" Type="http://schemas.openxmlformats.org/officeDocument/2006/relationships/notesSlide" Target="../notesSlides/notesSlide460.xml"/><Relationship Id="rId1" Type="http://schemas.openxmlformats.org/officeDocument/2006/relationships/slideLayout" Target="../slideLayouts/slideLayout1.xml"/></Relationships>
</file>

<file path=ppt/slides/_rels/slide23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3.xml.rels><?xml version="1.0" encoding="UTF-8" standalone="yes"?>
<Relationships xmlns="http://schemas.openxmlformats.org/package/2006/relationships"><Relationship Id="rId2" Type="http://schemas.openxmlformats.org/officeDocument/2006/relationships/notesSlide" Target="../notesSlides/notesSlide461.xml"/><Relationship Id="rId1" Type="http://schemas.openxmlformats.org/officeDocument/2006/relationships/slideLayout" Target="../slideLayouts/slideLayout1.xml"/></Relationships>
</file>

<file path=ppt/slides/_rels/slide2384.xml.rels><?xml version="1.0" encoding="UTF-8" standalone="yes"?>
<Relationships xmlns="http://schemas.openxmlformats.org/package/2006/relationships"><Relationship Id="rId2" Type="http://schemas.openxmlformats.org/officeDocument/2006/relationships/notesSlide" Target="../notesSlides/notesSlide462.xml"/><Relationship Id="rId1" Type="http://schemas.openxmlformats.org/officeDocument/2006/relationships/slideLayout" Target="../slideLayouts/slideLayout1.xml"/></Relationships>
</file>

<file path=ppt/slides/_rels/slide2385.xml.rels><?xml version="1.0" encoding="UTF-8" standalone="yes"?>
<Relationships xmlns="http://schemas.openxmlformats.org/package/2006/relationships"><Relationship Id="rId2" Type="http://schemas.openxmlformats.org/officeDocument/2006/relationships/notesSlide" Target="../notesSlides/notesSlide463.xml"/><Relationship Id="rId1" Type="http://schemas.openxmlformats.org/officeDocument/2006/relationships/slideLayout" Target="../slideLayouts/slideLayout1.xml"/></Relationships>
</file>

<file path=ppt/slides/_rels/slide2386.xml.rels><?xml version="1.0" encoding="UTF-8" standalone="yes"?>
<Relationships xmlns="http://schemas.openxmlformats.org/package/2006/relationships"><Relationship Id="rId2" Type="http://schemas.openxmlformats.org/officeDocument/2006/relationships/notesSlide" Target="../notesSlides/notesSlide464.xml"/><Relationship Id="rId1" Type="http://schemas.openxmlformats.org/officeDocument/2006/relationships/slideLayout" Target="../slideLayouts/slideLayout1.xml"/></Relationships>
</file>

<file path=ppt/slides/_rels/slide2387.xml.rels><?xml version="1.0" encoding="UTF-8" standalone="yes"?>
<Relationships xmlns="http://schemas.openxmlformats.org/package/2006/relationships"><Relationship Id="rId2" Type="http://schemas.openxmlformats.org/officeDocument/2006/relationships/notesSlide" Target="../notesSlides/notesSlide465.xml"/><Relationship Id="rId1" Type="http://schemas.openxmlformats.org/officeDocument/2006/relationships/slideLayout" Target="../slideLayouts/slideLayout1.xml"/></Relationships>
</file>

<file path=ppt/slides/_rels/slide2388.xml.rels><?xml version="1.0" encoding="UTF-8" standalone="yes"?>
<Relationships xmlns="http://schemas.openxmlformats.org/package/2006/relationships"><Relationship Id="rId2" Type="http://schemas.openxmlformats.org/officeDocument/2006/relationships/notesSlide" Target="../notesSlides/notesSlide466.xml"/><Relationship Id="rId1" Type="http://schemas.openxmlformats.org/officeDocument/2006/relationships/slideLayout" Target="../slideLayouts/slideLayout1.xml"/></Relationships>
</file>

<file path=ppt/slides/_rels/slide2389.xml.rels><?xml version="1.0" encoding="UTF-8" standalone="yes"?>
<Relationships xmlns="http://schemas.openxmlformats.org/package/2006/relationships"><Relationship Id="rId2" Type="http://schemas.openxmlformats.org/officeDocument/2006/relationships/notesSlide" Target="../notesSlides/notesSlide467.xml"/><Relationship Id="rId1" Type="http://schemas.openxmlformats.org/officeDocument/2006/relationships/slideLayout" Target="../slideLayouts/slideLayout1.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90.xml.rels><?xml version="1.0" encoding="UTF-8" standalone="yes"?>
<Relationships xmlns="http://schemas.openxmlformats.org/package/2006/relationships"><Relationship Id="rId2" Type="http://schemas.openxmlformats.org/officeDocument/2006/relationships/notesSlide" Target="../notesSlides/notesSlide468.xml"/><Relationship Id="rId1" Type="http://schemas.openxmlformats.org/officeDocument/2006/relationships/slideLayout" Target="../slideLayouts/slideLayout1.xml"/></Relationships>
</file>

<file path=ppt/slides/_rels/slide2391.xml.rels><?xml version="1.0" encoding="UTF-8" standalone="yes"?>
<Relationships xmlns="http://schemas.openxmlformats.org/package/2006/relationships"><Relationship Id="rId2" Type="http://schemas.openxmlformats.org/officeDocument/2006/relationships/notesSlide" Target="../notesSlides/notesSlide469.xml"/><Relationship Id="rId1" Type="http://schemas.openxmlformats.org/officeDocument/2006/relationships/slideLayout" Target="../slideLayouts/slideLayout1.xml"/></Relationships>
</file>

<file path=ppt/slides/_rels/slide2392.xml.rels><?xml version="1.0" encoding="UTF-8" standalone="yes"?>
<Relationships xmlns="http://schemas.openxmlformats.org/package/2006/relationships"><Relationship Id="rId2" Type="http://schemas.openxmlformats.org/officeDocument/2006/relationships/notesSlide" Target="../notesSlides/notesSlide470.xml"/><Relationship Id="rId1" Type="http://schemas.openxmlformats.org/officeDocument/2006/relationships/slideLayout" Target="../slideLayouts/slideLayout1.xml"/></Relationships>
</file>

<file path=ppt/slides/_rels/slide2393.xml.rels><?xml version="1.0" encoding="UTF-8" standalone="yes"?>
<Relationships xmlns="http://schemas.openxmlformats.org/package/2006/relationships"><Relationship Id="rId2" Type="http://schemas.openxmlformats.org/officeDocument/2006/relationships/notesSlide" Target="../notesSlides/notesSlide471.xml"/><Relationship Id="rId1" Type="http://schemas.openxmlformats.org/officeDocument/2006/relationships/slideLayout" Target="../slideLayouts/slideLayout1.xml"/></Relationships>
</file>

<file path=ppt/slides/_rels/slide2394.xml.rels><?xml version="1.0" encoding="UTF-8" standalone="yes"?>
<Relationships xmlns="http://schemas.openxmlformats.org/package/2006/relationships"><Relationship Id="rId2" Type="http://schemas.openxmlformats.org/officeDocument/2006/relationships/notesSlide" Target="../notesSlides/notesSlide472.xml"/><Relationship Id="rId1" Type="http://schemas.openxmlformats.org/officeDocument/2006/relationships/slideLayout" Target="../slideLayouts/slideLayout1.xml"/></Relationships>
</file>

<file path=ppt/slides/_rels/slide2395.xml.rels><?xml version="1.0" encoding="UTF-8" standalone="yes"?>
<Relationships xmlns="http://schemas.openxmlformats.org/package/2006/relationships"><Relationship Id="rId2" Type="http://schemas.openxmlformats.org/officeDocument/2006/relationships/notesSlide" Target="../notesSlides/notesSlide473.xml"/><Relationship Id="rId1" Type="http://schemas.openxmlformats.org/officeDocument/2006/relationships/slideLayout" Target="../slideLayouts/slideLayout1.xml"/></Relationships>
</file>

<file path=ppt/slides/_rels/slide2396.xml.rels><?xml version="1.0" encoding="UTF-8" standalone="yes"?>
<Relationships xmlns="http://schemas.openxmlformats.org/package/2006/relationships"><Relationship Id="rId2" Type="http://schemas.openxmlformats.org/officeDocument/2006/relationships/notesSlide" Target="../notesSlides/notesSlide474.xml"/><Relationship Id="rId1" Type="http://schemas.openxmlformats.org/officeDocument/2006/relationships/slideLayout" Target="../slideLayouts/slideLayout1.xml"/></Relationships>
</file>

<file path=ppt/slides/_rels/slide2397.xml.rels><?xml version="1.0" encoding="UTF-8" standalone="yes"?>
<Relationships xmlns="http://schemas.openxmlformats.org/package/2006/relationships"><Relationship Id="rId2" Type="http://schemas.openxmlformats.org/officeDocument/2006/relationships/notesSlide" Target="../notesSlides/notesSlide475.xml"/><Relationship Id="rId1" Type="http://schemas.openxmlformats.org/officeDocument/2006/relationships/slideLayout" Target="../slideLayouts/slideLayout1.xml"/></Relationships>
</file>

<file path=ppt/slides/_rels/slide2398.xml.rels><?xml version="1.0" encoding="UTF-8" standalone="yes"?>
<Relationships xmlns="http://schemas.openxmlformats.org/package/2006/relationships"><Relationship Id="rId2" Type="http://schemas.openxmlformats.org/officeDocument/2006/relationships/notesSlide" Target="../notesSlides/notesSlide476.xml"/><Relationship Id="rId1" Type="http://schemas.openxmlformats.org/officeDocument/2006/relationships/slideLayout" Target="../slideLayouts/slideLayout1.xml"/></Relationships>
</file>

<file path=ppt/slides/_rels/slide2399.xml.rels><?xml version="1.0" encoding="UTF-8" standalone="yes"?>
<Relationships xmlns="http://schemas.openxmlformats.org/package/2006/relationships"><Relationship Id="rId2" Type="http://schemas.openxmlformats.org/officeDocument/2006/relationships/notesSlide" Target="../notesSlides/notesSlide477.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00.xml.rels><?xml version="1.0" encoding="UTF-8" standalone="yes"?>
<Relationships xmlns="http://schemas.openxmlformats.org/package/2006/relationships"><Relationship Id="rId2" Type="http://schemas.openxmlformats.org/officeDocument/2006/relationships/notesSlide" Target="../notesSlides/notesSlide478.xml"/><Relationship Id="rId1" Type="http://schemas.openxmlformats.org/officeDocument/2006/relationships/slideLayout" Target="../slideLayouts/slideLayout1.xml"/></Relationships>
</file>

<file path=ppt/slides/_rels/slide2401.xml.rels><?xml version="1.0" encoding="UTF-8" standalone="yes"?>
<Relationships xmlns="http://schemas.openxmlformats.org/package/2006/relationships"><Relationship Id="rId2" Type="http://schemas.openxmlformats.org/officeDocument/2006/relationships/notesSlide" Target="../notesSlides/notesSlide479.xml"/><Relationship Id="rId1" Type="http://schemas.openxmlformats.org/officeDocument/2006/relationships/slideLayout" Target="../slideLayouts/slideLayout1.xml"/></Relationships>
</file>

<file path=ppt/slides/_rels/slide2402.xml.rels><?xml version="1.0" encoding="UTF-8" standalone="yes"?>
<Relationships xmlns="http://schemas.openxmlformats.org/package/2006/relationships"><Relationship Id="rId2" Type="http://schemas.openxmlformats.org/officeDocument/2006/relationships/notesSlide" Target="../notesSlides/notesSlide480.xml"/><Relationship Id="rId1" Type="http://schemas.openxmlformats.org/officeDocument/2006/relationships/slideLayout" Target="../slideLayouts/slideLayout1.xml"/></Relationships>
</file>

<file path=ppt/slides/_rels/slide2403.xml.rels><?xml version="1.0" encoding="UTF-8" standalone="yes"?>
<Relationships xmlns="http://schemas.openxmlformats.org/package/2006/relationships"><Relationship Id="rId2" Type="http://schemas.openxmlformats.org/officeDocument/2006/relationships/notesSlide" Target="../notesSlides/notesSlide481.xml"/><Relationship Id="rId1" Type="http://schemas.openxmlformats.org/officeDocument/2006/relationships/slideLayout" Target="../slideLayouts/slideLayout1.xml"/></Relationships>
</file>

<file path=ppt/slides/_rels/slide2404.xml.rels><?xml version="1.0" encoding="UTF-8" standalone="yes"?>
<Relationships xmlns="http://schemas.openxmlformats.org/package/2006/relationships"><Relationship Id="rId2" Type="http://schemas.openxmlformats.org/officeDocument/2006/relationships/notesSlide" Target="../notesSlides/notesSlide482.xml"/><Relationship Id="rId1" Type="http://schemas.openxmlformats.org/officeDocument/2006/relationships/slideLayout" Target="../slideLayouts/slideLayout1.xml"/></Relationships>
</file>

<file path=ppt/slides/_rels/slide2405.xml.rels><?xml version="1.0" encoding="UTF-8" standalone="yes"?>
<Relationships xmlns="http://schemas.openxmlformats.org/package/2006/relationships"><Relationship Id="rId2" Type="http://schemas.openxmlformats.org/officeDocument/2006/relationships/notesSlide" Target="../notesSlides/notesSlide483.xml"/><Relationship Id="rId1" Type="http://schemas.openxmlformats.org/officeDocument/2006/relationships/slideLayout" Target="../slideLayouts/slideLayout1.xml"/></Relationships>
</file>

<file path=ppt/slides/_rels/slide2406.xml.rels><?xml version="1.0" encoding="UTF-8" standalone="yes"?>
<Relationships xmlns="http://schemas.openxmlformats.org/package/2006/relationships"><Relationship Id="rId2" Type="http://schemas.openxmlformats.org/officeDocument/2006/relationships/notesSlide" Target="../notesSlides/notesSlide484.xml"/><Relationship Id="rId1" Type="http://schemas.openxmlformats.org/officeDocument/2006/relationships/slideLayout" Target="../slideLayouts/slideLayout1.xml"/></Relationships>
</file>

<file path=ppt/slides/_rels/slide2407.xml.rels><?xml version="1.0" encoding="UTF-8" standalone="yes"?>
<Relationships xmlns="http://schemas.openxmlformats.org/package/2006/relationships"><Relationship Id="rId2" Type="http://schemas.openxmlformats.org/officeDocument/2006/relationships/notesSlide" Target="../notesSlides/notesSlide485.xml"/><Relationship Id="rId1" Type="http://schemas.openxmlformats.org/officeDocument/2006/relationships/slideLayout" Target="../slideLayouts/slideLayout1.xml"/></Relationships>
</file>

<file path=ppt/slides/_rels/slide24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1.xml.rels><?xml version="1.0" encoding="UTF-8" standalone="yes"?>
<Relationships xmlns="http://schemas.openxmlformats.org/package/2006/relationships"><Relationship Id="rId2" Type="http://schemas.openxmlformats.org/officeDocument/2006/relationships/notesSlide" Target="../notesSlides/notesSlide486.xml"/><Relationship Id="rId1" Type="http://schemas.openxmlformats.org/officeDocument/2006/relationships/slideLayout" Target="../slideLayouts/slideLayout1.xml"/></Relationships>
</file>

<file path=ppt/slides/_rels/slide2432.xml.rels><?xml version="1.0" encoding="UTF-8" standalone="yes"?>
<Relationships xmlns="http://schemas.openxmlformats.org/package/2006/relationships"><Relationship Id="rId2" Type="http://schemas.openxmlformats.org/officeDocument/2006/relationships/notesSlide" Target="../notesSlides/notesSlide487.xml"/><Relationship Id="rId1" Type="http://schemas.openxmlformats.org/officeDocument/2006/relationships/slideLayout" Target="../slideLayouts/slideLayout1.xml"/></Relationships>
</file>

<file path=ppt/slides/_rels/slide2433.xml.rels><?xml version="1.0" encoding="UTF-8" standalone="yes"?>
<Relationships xmlns="http://schemas.openxmlformats.org/package/2006/relationships"><Relationship Id="rId2" Type="http://schemas.openxmlformats.org/officeDocument/2006/relationships/notesSlide" Target="../notesSlides/notesSlide488.xml"/><Relationship Id="rId1" Type="http://schemas.openxmlformats.org/officeDocument/2006/relationships/slideLayout" Target="../slideLayouts/slideLayout1.xml"/></Relationships>
</file>

<file path=ppt/slides/_rels/slide2434.xml.rels><?xml version="1.0" encoding="UTF-8" standalone="yes"?>
<Relationships xmlns="http://schemas.openxmlformats.org/package/2006/relationships"><Relationship Id="rId2" Type="http://schemas.openxmlformats.org/officeDocument/2006/relationships/notesSlide" Target="../notesSlides/notesSlide489.xml"/><Relationship Id="rId1" Type="http://schemas.openxmlformats.org/officeDocument/2006/relationships/slideLayout" Target="../slideLayouts/slideLayout1.xml"/></Relationships>
</file>

<file path=ppt/slides/_rels/slide2435.xml.rels><?xml version="1.0" encoding="UTF-8" standalone="yes"?>
<Relationships xmlns="http://schemas.openxmlformats.org/package/2006/relationships"><Relationship Id="rId2" Type="http://schemas.openxmlformats.org/officeDocument/2006/relationships/notesSlide" Target="../notesSlides/notesSlide490.xml"/><Relationship Id="rId1" Type="http://schemas.openxmlformats.org/officeDocument/2006/relationships/slideLayout" Target="../slideLayouts/slideLayout1.xml"/></Relationships>
</file>

<file path=ppt/slides/_rels/slide24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37.xml.rels><?xml version="1.0" encoding="UTF-8" standalone="yes"?>
<Relationships xmlns="http://schemas.openxmlformats.org/package/2006/relationships"><Relationship Id="rId2" Type="http://schemas.openxmlformats.org/officeDocument/2006/relationships/notesSlide" Target="../notesSlides/notesSlide491.xml"/><Relationship Id="rId1" Type="http://schemas.openxmlformats.org/officeDocument/2006/relationships/slideLayout" Target="../slideLayouts/slideLayout1.xml"/></Relationships>
</file>

<file path=ppt/slides/_rels/slide2438.xml.rels><?xml version="1.0" encoding="UTF-8" standalone="yes"?>
<Relationships xmlns="http://schemas.openxmlformats.org/package/2006/relationships"><Relationship Id="rId2" Type="http://schemas.openxmlformats.org/officeDocument/2006/relationships/notesSlide" Target="../notesSlides/notesSlide492.xml"/><Relationship Id="rId1" Type="http://schemas.openxmlformats.org/officeDocument/2006/relationships/slideLayout" Target="../slideLayouts/slideLayout1.xml"/></Relationships>
</file>

<file path=ppt/slides/_rels/slide2439.xml.rels><?xml version="1.0" encoding="UTF-8" standalone="yes"?>
<Relationships xmlns="http://schemas.openxmlformats.org/package/2006/relationships"><Relationship Id="rId2" Type="http://schemas.openxmlformats.org/officeDocument/2006/relationships/notesSlide" Target="../notesSlides/notesSlide493.xml"/><Relationship Id="rId1" Type="http://schemas.openxmlformats.org/officeDocument/2006/relationships/slideLayout" Target="../slideLayouts/slideLayout1.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40.xml.rels><?xml version="1.0" encoding="UTF-8" standalone="yes"?>
<Relationships xmlns="http://schemas.openxmlformats.org/package/2006/relationships"><Relationship Id="rId2" Type="http://schemas.openxmlformats.org/officeDocument/2006/relationships/notesSlide" Target="../notesSlides/notesSlide494.xml"/><Relationship Id="rId1" Type="http://schemas.openxmlformats.org/officeDocument/2006/relationships/slideLayout" Target="../slideLayouts/slideLayout1.xml"/></Relationships>
</file>

<file path=ppt/slides/_rels/slide2441.xml.rels><?xml version="1.0" encoding="UTF-8" standalone="yes"?>
<Relationships xmlns="http://schemas.openxmlformats.org/package/2006/relationships"><Relationship Id="rId2" Type="http://schemas.openxmlformats.org/officeDocument/2006/relationships/notesSlide" Target="../notesSlides/notesSlide495.xml"/><Relationship Id="rId1" Type="http://schemas.openxmlformats.org/officeDocument/2006/relationships/slideLayout" Target="../slideLayouts/slideLayout1.xml"/></Relationships>
</file>

<file path=ppt/slides/_rels/slide24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3.xml.rels><?xml version="1.0" encoding="UTF-8" standalone="yes"?>
<Relationships xmlns="http://schemas.openxmlformats.org/package/2006/relationships"><Relationship Id="rId2" Type="http://schemas.openxmlformats.org/officeDocument/2006/relationships/notesSlide" Target="../notesSlides/notesSlide496.xml"/><Relationship Id="rId1" Type="http://schemas.openxmlformats.org/officeDocument/2006/relationships/slideLayout" Target="../slideLayouts/slideLayout1.xml"/></Relationships>
</file>

<file path=ppt/slides/_rels/slide24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46.xml.rels><?xml version="1.0" encoding="UTF-8" standalone="yes"?>
<Relationships xmlns="http://schemas.openxmlformats.org/package/2006/relationships"><Relationship Id="rId2" Type="http://schemas.openxmlformats.org/officeDocument/2006/relationships/notesSlide" Target="../notesSlides/notesSlide497.xml"/><Relationship Id="rId1" Type="http://schemas.openxmlformats.org/officeDocument/2006/relationships/slideLayout" Target="../slideLayouts/slideLayout1.xml"/></Relationships>
</file>

<file path=ppt/slides/_rels/slide2447.xml.rels><?xml version="1.0" encoding="UTF-8" standalone="yes"?>
<Relationships xmlns="http://schemas.openxmlformats.org/package/2006/relationships"><Relationship Id="rId2" Type="http://schemas.openxmlformats.org/officeDocument/2006/relationships/notesSlide" Target="../notesSlides/notesSlide498.xml"/><Relationship Id="rId1" Type="http://schemas.openxmlformats.org/officeDocument/2006/relationships/slideLayout" Target="../slideLayouts/slideLayout1.xml"/></Relationships>
</file>

<file path=ppt/slides/_rels/slide24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8.xml.rels><?xml version="1.0" encoding="UTF-8" standalone="yes"?>
<Relationships xmlns="http://schemas.openxmlformats.org/package/2006/relationships"><Relationship Id="rId2" Type="http://schemas.openxmlformats.org/officeDocument/2006/relationships/notesSlide" Target="../notesSlides/notesSlide499.xml"/><Relationship Id="rId1" Type="http://schemas.openxmlformats.org/officeDocument/2006/relationships/slideLayout" Target="../slideLayouts/slideLayout1.xml"/></Relationships>
</file>

<file path=ppt/slides/_rels/slide2459.xml.rels><?xml version="1.0" encoding="UTF-8" standalone="yes"?>
<Relationships xmlns="http://schemas.openxmlformats.org/package/2006/relationships"><Relationship Id="rId2" Type="http://schemas.openxmlformats.org/officeDocument/2006/relationships/notesSlide" Target="../notesSlides/notesSlide500.xml"/><Relationship Id="rId1" Type="http://schemas.openxmlformats.org/officeDocument/2006/relationships/slideLayout" Target="../slideLayouts/slideLayout1.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60.xml.rels><?xml version="1.0" encoding="UTF-8" standalone="yes"?>
<Relationships xmlns="http://schemas.openxmlformats.org/package/2006/relationships"><Relationship Id="rId2" Type="http://schemas.openxmlformats.org/officeDocument/2006/relationships/notesSlide" Target="../notesSlides/notesSlide501.xml"/><Relationship Id="rId1" Type="http://schemas.openxmlformats.org/officeDocument/2006/relationships/slideLayout" Target="../slideLayouts/slideLayout1.xml"/></Relationships>
</file>

<file path=ppt/slides/_rels/slide2461.xml.rels><?xml version="1.0" encoding="UTF-8" standalone="yes"?>
<Relationships xmlns="http://schemas.openxmlformats.org/package/2006/relationships"><Relationship Id="rId2" Type="http://schemas.openxmlformats.org/officeDocument/2006/relationships/notesSlide" Target="../notesSlides/notesSlide502.xml"/><Relationship Id="rId1" Type="http://schemas.openxmlformats.org/officeDocument/2006/relationships/slideLayout" Target="../slideLayouts/slideLayout1.xml"/></Relationships>
</file>

<file path=ppt/slides/_rels/slide2462.xml.rels><?xml version="1.0" encoding="UTF-8" standalone="yes"?>
<Relationships xmlns="http://schemas.openxmlformats.org/package/2006/relationships"><Relationship Id="rId2" Type="http://schemas.openxmlformats.org/officeDocument/2006/relationships/notesSlide" Target="../notesSlides/notesSlide503.xml"/><Relationship Id="rId1" Type="http://schemas.openxmlformats.org/officeDocument/2006/relationships/slideLayout" Target="../slideLayouts/slideLayout1.xml"/></Relationships>
</file>

<file path=ppt/slides/_rels/slide2463.xml.rels><?xml version="1.0" encoding="UTF-8" standalone="yes"?>
<Relationships xmlns="http://schemas.openxmlformats.org/package/2006/relationships"><Relationship Id="rId2" Type="http://schemas.openxmlformats.org/officeDocument/2006/relationships/notesSlide" Target="../notesSlides/notesSlide504.xml"/><Relationship Id="rId1" Type="http://schemas.openxmlformats.org/officeDocument/2006/relationships/slideLayout" Target="../slideLayouts/slideLayout1.xml"/></Relationships>
</file>

<file path=ppt/slides/_rels/slide2464.xml.rels><?xml version="1.0" encoding="UTF-8" standalone="yes"?>
<Relationships xmlns="http://schemas.openxmlformats.org/package/2006/relationships"><Relationship Id="rId2" Type="http://schemas.openxmlformats.org/officeDocument/2006/relationships/notesSlide" Target="../notesSlides/notesSlide505.xml"/><Relationship Id="rId1" Type="http://schemas.openxmlformats.org/officeDocument/2006/relationships/slideLayout" Target="../slideLayouts/slideLayout1.xml"/></Relationships>
</file>

<file path=ppt/slides/_rels/slide2465.xml.rels><?xml version="1.0" encoding="UTF-8" standalone="yes"?>
<Relationships xmlns="http://schemas.openxmlformats.org/package/2006/relationships"><Relationship Id="rId2" Type="http://schemas.openxmlformats.org/officeDocument/2006/relationships/notesSlide" Target="../notesSlides/notesSlide506.xml"/><Relationship Id="rId1" Type="http://schemas.openxmlformats.org/officeDocument/2006/relationships/slideLayout" Target="../slideLayouts/slideLayout1.xml"/></Relationships>
</file>

<file path=ppt/slides/_rels/slide24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7.xml.rels><?xml version="1.0" encoding="UTF-8" standalone="yes"?>
<Relationships xmlns="http://schemas.openxmlformats.org/package/2006/relationships"><Relationship Id="rId2" Type="http://schemas.openxmlformats.org/officeDocument/2006/relationships/notesSlide" Target="../notesSlides/notesSlide507.xml"/><Relationship Id="rId1" Type="http://schemas.openxmlformats.org/officeDocument/2006/relationships/slideLayout" Target="../slideLayouts/slideLayout1.xml"/></Relationships>
</file>

<file path=ppt/slides/_rels/slide2468.xml.rels><?xml version="1.0" encoding="UTF-8" standalone="yes"?>
<Relationships xmlns="http://schemas.openxmlformats.org/package/2006/relationships"><Relationship Id="rId2" Type="http://schemas.openxmlformats.org/officeDocument/2006/relationships/notesSlide" Target="../notesSlides/notesSlide508.xml"/><Relationship Id="rId1" Type="http://schemas.openxmlformats.org/officeDocument/2006/relationships/slideLayout" Target="../slideLayouts/slideLayout1.xml"/></Relationships>
</file>

<file path=ppt/slides/_rels/slide2469.xml.rels><?xml version="1.0" encoding="UTF-8" standalone="yes"?>
<Relationships xmlns="http://schemas.openxmlformats.org/package/2006/relationships"><Relationship Id="rId2" Type="http://schemas.openxmlformats.org/officeDocument/2006/relationships/notesSlide" Target="../notesSlides/notesSlide509.xml"/><Relationship Id="rId1" Type="http://schemas.openxmlformats.org/officeDocument/2006/relationships/slideLayout" Target="../slideLayouts/slideLayout1.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70.xml.rels><?xml version="1.0" encoding="UTF-8" standalone="yes"?>
<Relationships xmlns="http://schemas.openxmlformats.org/package/2006/relationships"><Relationship Id="rId2" Type="http://schemas.openxmlformats.org/officeDocument/2006/relationships/notesSlide" Target="../notesSlides/notesSlide510.xml"/><Relationship Id="rId1" Type="http://schemas.openxmlformats.org/officeDocument/2006/relationships/slideLayout" Target="../slideLayouts/slideLayout1.xml"/></Relationships>
</file>

<file path=ppt/slides/_rels/slide2471.xml.rels><?xml version="1.0" encoding="UTF-8" standalone="yes"?>
<Relationships xmlns="http://schemas.openxmlformats.org/package/2006/relationships"><Relationship Id="rId2" Type="http://schemas.openxmlformats.org/officeDocument/2006/relationships/notesSlide" Target="../notesSlides/notesSlide511.xml"/><Relationship Id="rId1" Type="http://schemas.openxmlformats.org/officeDocument/2006/relationships/slideLayout" Target="../slideLayouts/slideLayout1.xml"/></Relationships>
</file>

<file path=ppt/slides/_rels/slide2472.xml.rels><?xml version="1.0" encoding="UTF-8" standalone="yes"?>
<Relationships xmlns="http://schemas.openxmlformats.org/package/2006/relationships"><Relationship Id="rId2" Type="http://schemas.openxmlformats.org/officeDocument/2006/relationships/notesSlide" Target="../notesSlides/notesSlide512.xml"/><Relationship Id="rId1" Type="http://schemas.openxmlformats.org/officeDocument/2006/relationships/slideLayout" Target="../slideLayouts/slideLayout1.xml"/></Relationships>
</file>

<file path=ppt/slides/_rels/slide2473.xml.rels><?xml version="1.0" encoding="UTF-8" standalone="yes"?>
<Relationships xmlns="http://schemas.openxmlformats.org/package/2006/relationships"><Relationship Id="rId2" Type="http://schemas.openxmlformats.org/officeDocument/2006/relationships/notesSlide" Target="../notesSlides/notesSlide513.xml"/><Relationship Id="rId1" Type="http://schemas.openxmlformats.org/officeDocument/2006/relationships/slideLayout" Target="../slideLayouts/slideLayout1.xml"/></Relationships>
</file>

<file path=ppt/slides/_rels/slide2474.xml.rels><?xml version="1.0" encoding="UTF-8" standalone="yes"?>
<Relationships xmlns="http://schemas.openxmlformats.org/package/2006/relationships"><Relationship Id="rId2" Type="http://schemas.openxmlformats.org/officeDocument/2006/relationships/notesSlide" Target="../notesSlides/notesSlide514.xml"/><Relationship Id="rId1" Type="http://schemas.openxmlformats.org/officeDocument/2006/relationships/slideLayout" Target="../slideLayouts/slideLayout1.xml"/></Relationships>
</file>

<file path=ppt/slides/_rels/slide2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24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25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1.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25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2.xml.rels><?xml version="1.0" encoding="UTF-8" standalone="yes"?>
<Relationships xmlns="http://schemas.openxmlformats.org/package/2006/relationships"><Relationship Id="rId2" Type="http://schemas.openxmlformats.org/officeDocument/2006/relationships/notesSlide" Target="../notesSlides/notesSlide515.xml"/><Relationship Id="rId1" Type="http://schemas.openxmlformats.org/officeDocument/2006/relationships/slideLayout" Target="../slideLayouts/slideLayout1.xml"/></Relationships>
</file>

<file path=ppt/slides/_rels/slide2513.xml.rels><?xml version="1.0" encoding="UTF-8" standalone="yes"?>
<Relationships xmlns="http://schemas.openxmlformats.org/package/2006/relationships"><Relationship Id="rId2" Type="http://schemas.openxmlformats.org/officeDocument/2006/relationships/notesSlide" Target="../notesSlides/notesSlide516.xml"/><Relationship Id="rId1" Type="http://schemas.openxmlformats.org/officeDocument/2006/relationships/slideLayout" Target="../slideLayouts/slideLayout1.xml"/></Relationships>
</file>

<file path=ppt/slides/_rels/slide2514.xml.rels><?xml version="1.0" encoding="UTF-8" standalone="yes"?>
<Relationships xmlns="http://schemas.openxmlformats.org/package/2006/relationships"><Relationship Id="rId2" Type="http://schemas.openxmlformats.org/officeDocument/2006/relationships/notesSlide" Target="../notesSlides/notesSlide517.xml"/><Relationship Id="rId1" Type="http://schemas.openxmlformats.org/officeDocument/2006/relationships/slideLayout" Target="../slideLayouts/slideLayout1.xml"/></Relationships>
</file>

<file path=ppt/slides/_rels/slide2515.xml.rels><?xml version="1.0" encoding="UTF-8" standalone="yes"?>
<Relationships xmlns="http://schemas.openxmlformats.org/package/2006/relationships"><Relationship Id="rId2" Type="http://schemas.openxmlformats.org/officeDocument/2006/relationships/notesSlide" Target="../notesSlides/notesSlide518.xml"/><Relationship Id="rId1" Type="http://schemas.openxmlformats.org/officeDocument/2006/relationships/slideLayout" Target="../slideLayouts/slideLayout1.xml"/></Relationships>
</file>

<file path=ppt/slides/_rels/slide2516.xml.rels><?xml version="1.0" encoding="UTF-8" standalone="yes"?>
<Relationships xmlns="http://schemas.openxmlformats.org/package/2006/relationships"><Relationship Id="rId2" Type="http://schemas.openxmlformats.org/officeDocument/2006/relationships/notesSlide" Target="../notesSlides/notesSlide519.xml"/><Relationship Id="rId1" Type="http://schemas.openxmlformats.org/officeDocument/2006/relationships/slideLayout" Target="../slideLayouts/slideLayout1.xml"/></Relationships>
</file>

<file path=ppt/slides/_rels/slide2517.xml.rels><?xml version="1.0" encoding="UTF-8" standalone="yes"?>
<Relationships xmlns="http://schemas.openxmlformats.org/package/2006/relationships"><Relationship Id="rId2" Type="http://schemas.openxmlformats.org/officeDocument/2006/relationships/notesSlide" Target="../notesSlides/notesSlide520.xml"/><Relationship Id="rId1" Type="http://schemas.openxmlformats.org/officeDocument/2006/relationships/slideLayout" Target="../slideLayouts/slideLayout1.xml"/></Relationships>
</file>

<file path=ppt/slides/_rels/slide25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19.xml.rels><?xml version="1.0" encoding="UTF-8" standalone="yes"?>
<Relationships xmlns="http://schemas.openxmlformats.org/package/2006/relationships"><Relationship Id="rId2" Type="http://schemas.openxmlformats.org/officeDocument/2006/relationships/notesSlide" Target="../notesSlides/notesSlide521.xml"/><Relationship Id="rId1" Type="http://schemas.openxmlformats.org/officeDocument/2006/relationships/slideLayout" Target="../slideLayouts/slideLayout1.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20.xml.rels><?xml version="1.0" encoding="UTF-8" standalone="yes"?>
<Relationships xmlns="http://schemas.openxmlformats.org/package/2006/relationships"><Relationship Id="rId2" Type="http://schemas.openxmlformats.org/officeDocument/2006/relationships/notesSlide" Target="../notesSlides/notesSlide522.xml"/><Relationship Id="rId1" Type="http://schemas.openxmlformats.org/officeDocument/2006/relationships/slideLayout" Target="../slideLayouts/slideLayout1.xml"/></Relationships>
</file>

<file path=ppt/slides/_rels/slide2521.xml.rels><?xml version="1.0" encoding="UTF-8" standalone="yes"?>
<Relationships xmlns="http://schemas.openxmlformats.org/package/2006/relationships"><Relationship Id="rId2" Type="http://schemas.openxmlformats.org/officeDocument/2006/relationships/notesSlide" Target="../notesSlides/notesSlide523.xml"/><Relationship Id="rId1" Type="http://schemas.openxmlformats.org/officeDocument/2006/relationships/slideLayout" Target="../slideLayouts/slideLayout1.xml"/></Relationships>
</file>

<file path=ppt/slides/_rels/slide2522.xml.rels><?xml version="1.0" encoding="UTF-8" standalone="yes"?>
<Relationships xmlns="http://schemas.openxmlformats.org/package/2006/relationships"><Relationship Id="rId2" Type="http://schemas.openxmlformats.org/officeDocument/2006/relationships/notesSlide" Target="../notesSlides/notesSlide524.xml"/><Relationship Id="rId1" Type="http://schemas.openxmlformats.org/officeDocument/2006/relationships/slideLayout" Target="../slideLayouts/slideLayout1.xml"/></Relationships>
</file>

<file path=ppt/slides/_rels/slide2523.xml.rels><?xml version="1.0" encoding="UTF-8" standalone="yes"?>
<Relationships xmlns="http://schemas.openxmlformats.org/package/2006/relationships"><Relationship Id="rId2" Type="http://schemas.openxmlformats.org/officeDocument/2006/relationships/notesSlide" Target="../notesSlides/notesSlide525.xml"/><Relationship Id="rId1" Type="http://schemas.openxmlformats.org/officeDocument/2006/relationships/slideLayout" Target="../slideLayouts/slideLayout1.xml"/></Relationships>
</file>

<file path=ppt/slides/_rels/slide2524.xml.rels><?xml version="1.0" encoding="UTF-8" standalone="yes"?>
<Relationships xmlns="http://schemas.openxmlformats.org/package/2006/relationships"><Relationship Id="rId2" Type="http://schemas.openxmlformats.org/officeDocument/2006/relationships/notesSlide" Target="../notesSlides/notesSlide526.xml"/><Relationship Id="rId1" Type="http://schemas.openxmlformats.org/officeDocument/2006/relationships/slideLayout" Target="../slideLayouts/slideLayout1.xml"/></Relationships>
</file>

<file path=ppt/slides/_rels/slide2525.xml.rels><?xml version="1.0" encoding="UTF-8" standalone="yes"?>
<Relationships xmlns="http://schemas.openxmlformats.org/package/2006/relationships"><Relationship Id="rId2" Type="http://schemas.openxmlformats.org/officeDocument/2006/relationships/notesSlide" Target="../notesSlides/notesSlide527.xml"/><Relationship Id="rId1" Type="http://schemas.openxmlformats.org/officeDocument/2006/relationships/slideLayout" Target="../slideLayouts/slideLayout1.xml"/></Relationships>
</file>

<file path=ppt/slides/_rels/slide2526.xml.rels><?xml version="1.0" encoding="UTF-8" standalone="yes"?>
<Relationships xmlns="http://schemas.openxmlformats.org/package/2006/relationships"><Relationship Id="rId2" Type="http://schemas.openxmlformats.org/officeDocument/2006/relationships/notesSlide" Target="../notesSlides/notesSlide528.xml"/><Relationship Id="rId1" Type="http://schemas.openxmlformats.org/officeDocument/2006/relationships/slideLayout" Target="../slideLayouts/slideLayout1.xml"/></Relationships>
</file>

<file path=ppt/slides/_rels/slide2527.xml.rels><?xml version="1.0" encoding="UTF-8" standalone="yes"?>
<Relationships xmlns="http://schemas.openxmlformats.org/package/2006/relationships"><Relationship Id="rId2" Type="http://schemas.openxmlformats.org/officeDocument/2006/relationships/notesSlide" Target="../notesSlides/notesSlide529.xml"/><Relationship Id="rId1" Type="http://schemas.openxmlformats.org/officeDocument/2006/relationships/slideLayout" Target="../slideLayouts/slideLayout1.xml"/></Relationships>
</file>

<file path=ppt/slides/_rels/slide2528.xml.rels><?xml version="1.0" encoding="UTF-8" standalone="yes"?>
<Relationships xmlns="http://schemas.openxmlformats.org/package/2006/relationships"><Relationship Id="rId2" Type="http://schemas.openxmlformats.org/officeDocument/2006/relationships/notesSlide" Target="../notesSlides/notesSlide530.xml"/><Relationship Id="rId1" Type="http://schemas.openxmlformats.org/officeDocument/2006/relationships/slideLayout" Target="../slideLayouts/slideLayout1.xml"/></Relationships>
</file>

<file path=ppt/slides/_rels/slide2529.xml.rels><?xml version="1.0" encoding="UTF-8" standalone="yes"?>
<Relationships xmlns="http://schemas.openxmlformats.org/package/2006/relationships"><Relationship Id="rId2" Type="http://schemas.openxmlformats.org/officeDocument/2006/relationships/notesSlide" Target="../notesSlides/notesSlide531.xml"/><Relationship Id="rId1" Type="http://schemas.openxmlformats.org/officeDocument/2006/relationships/slideLayout" Target="../slideLayouts/slideLayout1.xml"/></Relationships>
</file>

<file path=ppt/slides/_rels/slide253.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25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4.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25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42.xml.rels><?xml version="1.0" encoding="UTF-8" standalone="yes"?>
<Relationships xmlns="http://schemas.openxmlformats.org/package/2006/relationships"><Relationship Id="rId2" Type="http://schemas.openxmlformats.org/officeDocument/2006/relationships/notesSlide" Target="../notesSlides/notesSlide532.xml"/><Relationship Id="rId1" Type="http://schemas.openxmlformats.org/officeDocument/2006/relationships/slideLayout" Target="../slideLayouts/slideLayout1.xml"/></Relationships>
</file>

<file path=ppt/slides/_rels/slide2543.xml.rels><?xml version="1.0" encoding="UTF-8" standalone="yes"?>
<Relationships xmlns="http://schemas.openxmlformats.org/package/2006/relationships"><Relationship Id="rId2" Type="http://schemas.openxmlformats.org/officeDocument/2006/relationships/notesSlide" Target="../notesSlides/notesSlide533.xml"/><Relationship Id="rId1" Type="http://schemas.openxmlformats.org/officeDocument/2006/relationships/slideLayout" Target="../slideLayouts/slideLayout1.xml"/></Relationships>
</file>

<file path=ppt/slides/_rels/slide2544.xml.rels><?xml version="1.0" encoding="UTF-8" standalone="yes"?>
<Relationships xmlns="http://schemas.openxmlformats.org/package/2006/relationships"><Relationship Id="rId2" Type="http://schemas.openxmlformats.org/officeDocument/2006/relationships/notesSlide" Target="../notesSlides/notesSlide534.xml"/><Relationship Id="rId1" Type="http://schemas.openxmlformats.org/officeDocument/2006/relationships/slideLayout" Target="../slideLayouts/slideLayout1.xml"/></Relationships>
</file>

<file path=ppt/slides/_rels/slide2545.xml.rels><?xml version="1.0" encoding="UTF-8" standalone="yes"?>
<Relationships xmlns="http://schemas.openxmlformats.org/package/2006/relationships"><Relationship Id="rId2" Type="http://schemas.openxmlformats.org/officeDocument/2006/relationships/notesSlide" Target="../notesSlides/notesSlide535.xml"/><Relationship Id="rId1" Type="http://schemas.openxmlformats.org/officeDocument/2006/relationships/slideLayout" Target="../slideLayouts/slideLayout1.xml"/></Relationships>
</file>

<file path=ppt/slides/_rels/slide2546.xml.rels><?xml version="1.0" encoding="UTF-8" standalone="yes"?>
<Relationships xmlns="http://schemas.openxmlformats.org/package/2006/relationships"><Relationship Id="rId2" Type="http://schemas.openxmlformats.org/officeDocument/2006/relationships/notesSlide" Target="../notesSlides/notesSlide536.xml"/><Relationship Id="rId1" Type="http://schemas.openxmlformats.org/officeDocument/2006/relationships/slideLayout" Target="../slideLayouts/slideLayout1.xml"/></Relationships>
</file>

<file path=ppt/slides/_rels/slide2547.xml.rels><?xml version="1.0" encoding="UTF-8" standalone="yes"?>
<Relationships xmlns="http://schemas.openxmlformats.org/package/2006/relationships"><Relationship Id="rId2" Type="http://schemas.openxmlformats.org/officeDocument/2006/relationships/notesSlide" Target="../notesSlides/notesSlide537.xml"/><Relationship Id="rId1" Type="http://schemas.openxmlformats.org/officeDocument/2006/relationships/slideLayout" Target="../slideLayouts/slideLayout1.xml"/></Relationships>
</file>

<file path=ppt/slides/_rels/slide2548.xml.rels><?xml version="1.0" encoding="UTF-8" standalone="yes"?>
<Relationships xmlns="http://schemas.openxmlformats.org/package/2006/relationships"><Relationship Id="rId2" Type="http://schemas.openxmlformats.org/officeDocument/2006/relationships/notesSlide" Target="../notesSlides/notesSlide538.xml"/><Relationship Id="rId1" Type="http://schemas.openxmlformats.org/officeDocument/2006/relationships/slideLayout" Target="../slideLayouts/slideLayout1.xml"/></Relationships>
</file>

<file path=ppt/slides/_rels/slide2549.xml.rels><?xml version="1.0" encoding="UTF-8" standalone="yes"?>
<Relationships xmlns="http://schemas.openxmlformats.org/package/2006/relationships"><Relationship Id="rId2" Type="http://schemas.openxmlformats.org/officeDocument/2006/relationships/notesSlide" Target="../notesSlides/notesSlide539.xml"/><Relationship Id="rId1" Type="http://schemas.openxmlformats.org/officeDocument/2006/relationships/slideLayout" Target="../slideLayouts/slideLayout1.xml"/></Relationships>
</file>

<file path=ppt/slides/_rels/slide255.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2550.xml.rels><?xml version="1.0" encoding="UTF-8" standalone="yes"?>
<Relationships xmlns="http://schemas.openxmlformats.org/package/2006/relationships"><Relationship Id="rId2" Type="http://schemas.openxmlformats.org/officeDocument/2006/relationships/notesSlide" Target="../notesSlides/notesSlide540.xml"/><Relationship Id="rId1" Type="http://schemas.openxmlformats.org/officeDocument/2006/relationships/slideLayout" Target="../slideLayouts/slideLayout1.xml"/></Relationships>
</file>

<file path=ppt/slides/_rels/slide2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2560.xml.rels><?xml version="1.0" encoding="UTF-8" standalone="yes"?>
<Relationships xmlns="http://schemas.openxmlformats.org/package/2006/relationships"><Relationship Id="rId2" Type="http://schemas.openxmlformats.org/officeDocument/2006/relationships/notesSlide" Target="../notesSlides/notesSlide541.xml"/><Relationship Id="rId1" Type="http://schemas.openxmlformats.org/officeDocument/2006/relationships/slideLayout" Target="../slideLayouts/slideLayout1.xml"/></Relationships>
</file>

<file path=ppt/slides/_rels/slide2561.xml.rels><?xml version="1.0" encoding="UTF-8" standalone="yes"?>
<Relationships xmlns="http://schemas.openxmlformats.org/package/2006/relationships"><Relationship Id="rId2" Type="http://schemas.openxmlformats.org/officeDocument/2006/relationships/notesSlide" Target="../notesSlides/notesSlide542.xml"/><Relationship Id="rId1" Type="http://schemas.openxmlformats.org/officeDocument/2006/relationships/slideLayout" Target="../slideLayouts/slideLayout1.xml"/></Relationships>
</file>

<file path=ppt/slides/_rels/slide2562.xml.rels><?xml version="1.0" encoding="UTF-8" standalone="yes"?>
<Relationships xmlns="http://schemas.openxmlformats.org/package/2006/relationships"><Relationship Id="rId2" Type="http://schemas.openxmlformats.org/officeDocument/2006/relationships/notesSlide" Target="../notesSlides/notesSlide543.xml"/><Relationship Id="rId1" Type="http://schemas.openxmlformats.org/officeDocument/2006/relationships/slideLayout" Target="../slideLayouts/slideLayout1.xml"/></Relationships>
</file>

<file path=ppt/slides/_rels/slide2563.xml.rels><?xml version="1.0" encoding="UTF-8" standalone="yes"?>
<Relationships xmlns="http://schemas.openxmlformats.org/package/2006/relationships"><Relationship Id="rId2" Type="http://schemas.openxmlformats.org/officeDocument/2006/relationships/notesSlide" Target="../notesSlides/notesSlide544.xml"/><Relationship Id="rId1" Type="http://schemas.openxmlformats.org/officeDocument/2006/relationships/slideLayout" Target="../slideLayouts/slideLayout1.xml"/></Relationships>
</file>

<file path=ppt/slides/_rels/slide25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65.xml.rels><?xml version="1.0" encoding="UTF-8" standalone="yes"?>
<Relationships xmlns="http://schemas.openxmlformats.org/package/2006/relationships"><Relationship Id="rId2" Type="http://schemas.openxmlformats.org/officeDocument/2006/relationships/notesSlide" Target="../notesSlides/notesSlide545.xml"/><Relationship Id="rId1" Type="http://schemas.openxmlformats.org/officeDocument/2006/relationships/slideLayout" Target="../slideLayouts/slideLayout1.xml"/></Relationships>
</file>

<file path=ppt/slides/_rels/slide2566.xml.rels><?xml version="1.0" encoding="UTF-8" standalone="yes"?>
<Relationships xmlns="http://schemas.openxmlformats.org/package/2006/relationships"><Relationship Id="rId2" Type="http://schemas.openxmlformats.org/officeDocument/2006/relationships/notesSlide" Target="../notesSlides/notesSlide546.xml"/><Relationship Id="rId1" Type="http://schemas.openxmlformats.org/officeDocument/2006/relationships/slideLayout" Target="../slideLayouts/slideLayout1.xml"/></Relationships>
</file>

<file path=ppt/slides/_rels/slide2567.xml.rels><?xml version="1.0" encoding="UTF-8" standalone="yes"?>
<Relationships xmlns="http://schemas.openxmlformats.org/package/2006/relationships"><Relationship Id="rId2" Type="http://schemas.openxmlformats.org/officeDocument/2006/relationships/notesSlide" Target="../notesSlides/notesSlide547.xml"/><Relationship Id="rId1" Type="http://schemas.openxmlformats.org/officeDocument/2006/relationships/slideLayout" Target="../slideLayouts/slideLayout1.xml"/></Relationships>
</file>

<file path=ppt/slides/_rels/slide2568.xml.rels><?xml version="1.0" encoding="UTF-8" standalone="yes"?>
<Relationships xmlns="http://schemas.openxmlformats.org/package/2006/relationships"><Relationship Id="rId2" Type="http://schemas.openxmlformats.org/officeDocument/2006/relationships/notesSlide" Target="../notesSlides/notesSlide548.xml"/><Relationship Id="rId1" Type="http://schemas.openxmlformats.org/officeDocument/2006/relationships/slideLayout" Target="../slideLayouts/slideLayout1.xml"/></Relationships>
</file>

<file path=ppt/slides/_rels/slide2569.xml.rels><?xml version="1.0" encoding="UTF-8" standalone="yes"?>
<Relationships xmlns="http://schemas.openxmlformats.org/package/2006/relationships"><Relationship Id="rId2" Type="http://schemas.openxmlformats.org/officeDocument/2006/relationships/notesSlide" Target="../notesSlides/notesSlide549.xml"/><Relationship Id="rId1" Type="http://schemas.openxmlformats.org/officeDocument/2006/relationships/slideLayout" Target="../slideLayouts/slideLayout1.xml"/></Relationships>
</file>

<file path=ppt/slides/_rels/slide257.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25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8.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25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82.xml.rels><?xml version="1.0" encoding="UTF-8" standalone="yes"?>
<Relationships xmlns="http://schemas.openxmlformats.org/package/2006/relationships"><Relationship Id="rId2" Type="http://schemas.openxmlformats.org/officeDocument/2006/relationships/notesSlide" Target="../notesSlides/notesSlide550.xml"/><Relationship Id="rId1" Type="http://schemas.openxmlformats.org/officeDocument/2006/relationships/slideLayout" Target="../slideLayouts/slideLayout1.xml"/></Relationships>
</file>

<file path=ppt/slides/_rels/slide2583.xml.rels><?xml version="1.0" encoding="UTF-8" standalone="yes"?>
<Relationships xmlns="http://schemas.openxmlformats.org/package/2006/relationships"><Relationship Id="rId2" Type="http://schemas.openxmlformats.org/officeDocument/2006/relationships/notesSlide" Target="../notesSlides/notesSlide551.xml"/><Relationship Id="rId1" Type="http://schemas.openxmlformats.org/officeDocument/2006/relationships/slideLayout" Target="../slideLayouts/slideLayout1.xml"/></Relationships>
</file>

<file path=ppt/slides/_rels/slide2584.xml.rels><?xml version="1.0" encoding="UTF-8" standalone="yes"?>
<Relationships xmlns="http://schemas.openxmlformats.org/package/2006/relationships"><Relationship Id="rId2" Type="http://schemas.openxmlformats.org/officeDocument/2006/relationships/notesSlide" Target="../notesSlides/notesSlide552.xml"/><Relationship Id="rId1" Type="http://schemas.openxmlformats.org/officeDocument/2006/relationships/slideLayout" Target="../slideLayouts/slideLayout1.xml"/></Relationships>
</file>

<file path=ppt/slides/_rels/slide2585.xml.rels><?xml version="1.0" encoding="UTF-8" standalone="yes"?>
<Relationships xmlns="http://schemas.openxmlformats.org/package/2006/relationships"><Relationship Id="rId2" Type="http://schemas.openxmlformats.org/officeDocument/2006/relationships/notesSlide" Target="../notesSlides/notesSlide553.xml"/><Relationship Id="rId1" Type="http://schemas.openxmlformats.org/officeDocument/2006/relationships/slideLayout" Target="../slideLayouts/slideLayout1.xml"/></Relationships>
</file>

<file path=ppt/slides/_rels/slide2586.xml.rels><?xml version="1.0" encoding="UTF-8" standalone="yes"?>
<Relationships xmlns="http://schemas.openxmlformats.org/package/2006/relationships"><Relationship Id="rId2" Type="http://schemas.openxmlformats.org/officeDocument/2006/relationships/notesSlide" Target="../notesSlides/notesSlide554.xml"/><Relationship Id="rId1" Type="http://schemas.openxmlformats.org/officeDocument/2006/relationships/slideLayout" Target="../slideLayouts/slideLayout1.xml"/></Relationships>
</file>

<file path=ppt/slides/_rels/slide2587.xml.rels><?xml version="1.0" encoding="UTF-8" standalone="yes"?>
<Relationships xmlns="http://schemas.openxmlformats.org/package/2006/relationships"><Relationship Id="rId2" Type="http://schemas.openxmlformats.org/officeDocument/2006/relationships/notesSlide" Target="../notesSlides/notesSlide555.xml"/><Relationship Id="rId1" Type="http://schemas.openxmlformats.org/officeDocument/2006/relationships/slideLayout" Target="../slideLayouts/slideLayout1.xml"/></Relationships>
</file>

<file path=ppt/slides/_rels/slide2588.xml.rels><?xml version="1.0" encoding="UTF-8" standalone="yes"?>
<Relationships xmlns="http://schemas.openxmlformats.org/package/2006/relationships"><Relationship Id="rId2" Type="http://schemas.openxmlformats.org/officeDocument/2006/relationships/notesSlide" Target="../notesSlides/notesSlide556.xml"/><Relationship Id="rId1" Type="http://schemas.openxmlformats.org/officeDocument/2006/relationships/slideLayout" Target="../slideLayouts/slideLayout1.xml"/></Relationships>
</file>

<file path=ppt/slides/_rels/slide2589.xml.rels><?xml version="1.0" encoding="UTF-8" standalone="yes"?>
<Relationships xmlns="http://schemas.openxmlformats.org/package/2006/relationships"><Relationship Id="rId2" Type="http://schemas.openxmlformats.org/officeDocument/2006/relationships/notesSlide" Target="../notesSlides/notesSlide557.xml"/><Relationship Id="rId1" Type="http://schemas.openxmlformats.org/officeDocument/2006/relationships/slideLayout" Target="../slideLayouts/slideLayout1.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91.xml.rels><?xml version="1.0" encoding="UTF-8" standalone="yes"?>
<Relationships xmlns="http://schemas.openxmlformats.org/package/2006/relationships"><Relationship Id="rId2" Type="http://schemas.openxmlformats.org/officeDocument/2006/relationships/notesSlide" Target="../notesSlides/notesSlide558.xml"/><Relationship Id="rId1" Type="http://schemas.openxmlformats.org/officeDocument/2006/relationships/slideLayout" Target="../slideLayouts/slideLayout1.xml"/></Relationships>
</file>

<file path=ppt/slides/_rels/slide2592.xml.rels><?xml version="1.0" encoding="UTF-8" standalone="yes"?>
<Relationships xmlns="http://schemas.openxmlformats.org/package/2006/relationships"><Relationship Id="rId2" Type="http://schemas.openxmlformats.org/officeDocument/2006/relationships/notesSlide" Target="../notesSlides/notesSlide559.xml"/><Relationship Id="rId1" Type="http://schemas.openxmlformats.org/officeDocument/2006/relationships/slideLayout" Target="../slideLayouts/slideLayout1.xml"/></Relationships>
</file>

<file path=ppt/slides/_rels/slide2593.xml.rels><?xml version="1.0" encoding="UTF-8" standalone="yes"?>
<Relationships xmlns="http://schemas.openxmlformats.org/package/2006/relationships"><Relationship Id="rId2" Type="http://schemas.openxmlformats.org/officeDocument/2006/relationships/notesSlide" Target="../notesSlides/notesSlide560.xml"/><Relationship Id="rId1" Type="http://schemas.openxmlformats.org/officeDocument/2006/relationships/slideLayout" Target="../slideLayouts/slideLayout1.xml"/></Relationships>
</file>

<file path=ppt/slides/_rels/slide2594.xml.rels><?xml version="1.0" encoding="UTF-8" standalone="yes"?>
<Relationships xmlns="http://schemas.openxmlformats.org/package/2006/relationships"><Relationship Id="rId2" Type="http://schemas.openxmlformats.org/officeDocument/2006/relationships/notesSlide" Target="../notesSlides/notesSlide561.xml"/><Relationship Id="rId1" Type="http://schemas.openxmlformats.org/officeDocument/2006/relationships/slideLayout" Target="../slideLayouts/slideLayout1.xml"/></Relationships>
</file>

<file path=ppt/slides/_rels/slide2595.xml.rels><?xml version="1.0" encoding="UTF-8" standalone="yes"?>
<Relationships xmlns="http://schemas.openxmlformats.org/package/2006/relationships"><Relationship Id="rId2" Type="http://schemas.openxmlformats.org/officeDocument/2006/relationships/notesSlide" Target="../notesSlides/notesSlide562.xml"/><Relationship Id="rId1" Type="http://schemas.openxmlformats.org/officeDocument/2006/relationships/slideLayout" Target="../slideLayouts/slideLayout1.xml"/></Relationships>
</file>

<file path=ppt/slides/_rels/slide2596.xml.rels><?xml version="1.0" encoding="UTF-8" standalone="yes"?>
<Relationships xmlns="http://schemas.openxmlformats.org/package/2006/relationships"><Relationship Id="rId2" Type="http://schemas.openxmlformats.org/officeDocument/2006/relationships/notesSlide" Target="../notesSlides/notesSlide563.xml"/><Relationship Id="rId1" Type="http://schemas.openxmlformats.org/officeDocument/2006/relationships/slideLayout" Target="../slideLayouts/slideLayout1.xml"/></Relationships>
</file>

<file path=ppt/slides/_rels/slide25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26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1.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26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4.xml.rels><?xml version="1.0" encoding="UTF-8" standalone="yes"?>
<Relationships xmlns="http://schemas.openxmlformats.org/package/2006/relationships"><Relationship Id="rId2" Type="http://schemas.openxmlformats.org/officeDocument/2006/relationships/notesSlide" Target="../notesSlides/notesSlide564.xml"/><Relationship Id="rId1" Type="http://schemas.openxmlformats.org/officeDocument/2006/relationships/slideLayout" Target="../slideLayouts/slideLayout1.xml"/></Relationships>
</file>

<file path=ppt/slides/_rels/slide2615.xml.rels><?xml version="1.0" encoding="UTF-8" standalone="yes"?>
<Relationships xmlns="http://schemas.openxmlformats.org/package/2006/relationships"><Relationship Id="rId2" Type="http://schemas.openxmlformats.org/officeDocument/2006/relationships/notesSlide" Target="../notesSlides/notesSlide565.xml"/><Relationship Id="rId1" Type="http://schemas.openxmlformats.org/officeDocument/2006/relationships/slideLayout" Target="../slideLayouts/slideLayout1.xml"/></Relationships>
</file>

<file path=ppt/slides/_rels/slide2616.xml.rels><?xml version="1.0" encoding="UTF-8" standalone="yes"?>
<Relationships xmlns="http://schemas.openxmlformats.org/package/2006/relationships"><Relationship Id="rId2" Type="http://schemas.openxmlformats.org/officeDocument/2006/relationships/notesSlide" Target="../notesSlides/notesSlide566.xml"/><Relationship Id="rId1" Type="http://schemas.openxmlformats.org/officeDocument/2006/relationships/slideLayout" Target="../slideLayouts/slideLayout1.xml"/></Relationships>
</file>

<file path=ppt/slides/_rels/slide2617.xml.rels><?xml version="1.0" encoding="UTF-8" standalone="yes"?>
<Relationships xmlns="http://schemas.openxmlformats.org/package/2006/relationships"><Relationship Id="rId2" Type="http://schemas.openxmlformats.org/officeDocument/2006/relationships/notesSlide" Target="../notesSlides/notesSlide567.xml"/><Relationship Id="rId1" Type="http://schemas.openxmlformats.org/officeDocument/2006/relationships/slideLayout" Target="../slideLayouts/slideLayout1.xml"/></Relationships>
</file>

<file path=ppt/slides/_rels/slide2618.xml.rels><?xml version="1.0" encoding="UTF-8" standalone="yes"?>
<Relationships xmlns="http://schemas.openxmlformats.org/package/2006/relationships"><Relationship Id="rId2" Type="http://schemas.openxmlformats.org/officeDocument/2006/relationships/notesSlide" Target="../notesSlides/notesSlide568.xml"/><Relationship Id="rId1" Type="http://schemas.openxmlformats.org/officeDocument/2006/relationships/slideLayout" Target="../slideLayouts/slideLayout1.xml"/></Relationships>
</file>

<file path=ppt/slides/_rels/slide2619.xml.rels><?xml version="1.0" encoding="UTF-8" standalone="yes"?>
<Relationships xmlns="http://schemas.openxmlformats.org/package/2006/relationships"><Relationship Id="rId2" Type="http://schemas.openxmlformats.org/officeDocument/2006/relationships/notesSlide" Target="../notesSlides/notesSlide569.xml"/><Relationship Id="rId1" Type="http://schemas.openxmlformats.org/officeDocument/2006/relationships/slideLayout" Target="../slideLayouts/slideLayout1.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20.xml.rels><?xml version="1.0" encoding="UTF-8" standalone="yes"?>
<Relationships xmlns="http://schemas.openxmlformats.org/package/2006/relationships"><Relationship Id="rId2" Type="http://schemas.openxmlformats.org/officeDocument/2006/relationships/notesSlide" Target="../notesSlides/notesSlide570.xml"/><Relationship Id="rId1" Type="http://schemas.openxmlformats.org/officeDocument/2006/relationships/slideLayout" Target="../slideLayouts/slideLayout1.xml"/></Relationships>
</file>

<file path=ppt/slides/_rels/slide2621.xml.rels><?xml version="1.0" encoding="UTF-8" standalone="yes"?>
<Relationships xmlns="http://schemas.openxmlformats.org/package/2006/relationships"><Relationship Id="rId2" Type="http://schemas.openxmlformats.org/officeDocument/2006/relationships/notesSlide" Target="../notesSlides/notesSlide571.xml"/><Relationship Id="rId1" Type="http://schemas.openxmlformats.org/officeDocument/2006/relationships/slideLayout" Target="../slideLayouts/slideLayout1.xml"/></Relationships>
</file>

<file path=ppt/slides/_rels/slide2622.xml.rels><?xml version="1.0" encoding="UTF-8" standalone="yes"?>
<Relationships xmlns="http://schemas.openxmlformats.org/package/2006/relationships"><Relationship Id="rId2" Type="http://schemas.openxmlformats.org/officeDocument/2006/relationships/notesSlide" Target="../notesSlides/notesSlide572.xml"/><Relationship Id="rId1" Type="http://schemas.openxmlformats.org/officeDocument/2006/relationships/slideLayout" Target="../slideLayouts/slideLayout1.xml"/></Relationships>
</file>

<file path=ppt/slides/_rels/slide2623.xml.rels><?xml version="1.0" encoding="UTF-8" standalone="yes"?>
<Relationships xmlns="http://schemas.openxmlformats.org/package/2006/relationships"><Relationship Id="rId2" Type="http://schemas.openxmlformats.org/officeDocument/2006/relationships/notesSlide" Target="../notesSlides/notesSlide573.xml"/><Relationship Id="rId1" Type="http://schemas.openxmlformats.org/officeDocument/2006/relationships/slideLayout" Target="../slideLayouts/slideLayout1.xml"/></Relationships>
</file>

<file path=ppt/slides/_rels/slide26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5.xml.rels><?xml version="1.0" encoding="UTF-8" standalone="yes"?>
<Relationships xmlns="http://schemas.openxmlformats.org/package/2006/relationships"><Relationship Id="rId2" Type="http://schemas.openxmlformats.org/officeDocument/2006/relationships/notesSlide" Target="../notesSlides/notesSlide574.xml"/><Relationship Id="rId1" Type="http://schemas.openxmlformats.org/officeDocument/2006/relationships/slideLayout" Target="../slideLayouts/slideLayout1.xml"/></Relationships>
</file>

<file path=ppt/slides/_rels/slide2626.xml.rels><?xml version="1.0" encoding="UTF-8" standalone="yes"?>
<Relationships xmlns="http://schemas.openxmlformats.org/package/2006/relationships"><Relationship Id="rId2" Type="http://schemas.openxmlformats.org/officeDocument/2006/relationships/notesSlide" Target="../notesSlides/notesSlide575.xml"/><Relationship Id="rId1" Type="http://schemas.openxmlformats.org/officeDocument/2006/relationships/slideLayout" Target="../slideLayouts/slideLayout1.xml"/></Relationships>
</file>

<file path=ppt/slides/_rels/slide2627.xml.rels><?xml version="1.0" encoding="UTF-8" standalone="yes"?>
<Relationships xmlns="http://schemas.openxmlformats.org/package/2006/relationships"><Relationship Id="rId2" Type="http://schemas.openxmlformats.org/officeDocument/2006/relationships/notesSlide" Target="../notesSlides/notesSlide576.xml"/><Relationship Id="rId1" Type="http://schemas.openxmlformats.org/officeDocument/2006/relationships/slideLayout" Target="../slideLayouts/slideLayout1.xml"/></Relationships>
</file>

<file path=ppt/slides/_rels/slide2628.xml.rels><?xml version="1.0" encoding="UTF-8" standalone="yes"?>
<Relationships xmlns="http://schemas.openxmlformats.org/package/2006/relationships"><Relationship Id="rId2" Type="http://schemas.openxmlformats.org/officeDocument/2006/relationships/notesSlide" Target="../notesSlides/notesSlide577.xml"/><Relationship Id="rId1" Type="http://schemas.openxmlformats.org/officeDocument/2006/relationships/slideLayout" Target="../slideLayouts/slideLayout1.xml"/></Relationships>
</file>

<file path=ppt/slides/_rels/slide26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66.xml.rels><?xml version="1.0" encoding="UTF-8" standalone="yes"?>
<Relationships xmlns="http://schemas.openxmlformats.org/package/2006/relationships"><Relationship Id="rId2" Type="http://schemas.openxmlformats.org/officeDocument/2006/relationships/notesSlide" Target="../notesSlides/notesSlide578.xml"/><Relationship Id="rId1" Type="http://schemas.openxmlformats.org/officeDocument/2006/relationships/slideLayout" Target="../slideLayouts/slideLayout1.xml"/></Relationships>
</file>

<file path=ppt/slides/_rels/slide2667.xml.rels><?xml version="1.0" encoding="UTF-8" standalone="yes"?>
<Relationships xmlns="http://schemas.openxmlformats.org/package/2006/relationships"><Relationship Id="rId2" Type="http://schemas.openxmlformats.org/officeDocument/2006/relationships/notesSlide" Target="../notesSlides/notesSlide579.xml"/><Relationship Id="rId1" Type="http://schemas.openxmlformats.org/officeDocument/2006/relationships/slideLayout" Target="../slideLayouts/slideLayout1.xml"/></Relationships>
</file>

<file path=ppt/slides/_rels/slide2668.xml.rels><?xml version="1.0" encoding="UTF-8" standalone="yes"?>
<Relationships xmlns="http://schemas.openxmlformats.org/package/2006/relationships"><Relationship Id="rId2" Type="http://schemas.openxmlformats.org/officeDocument/2006/relationships/notesSlide" Target="../notesSlides/notesSlide580.xml"/><Relationship Id="rId1" Type="http://schemas.openxmlformats.org/officeDocument/2006/relationships/slideLayout" Target="../slideLayouts/slideLayout1.xml"/></Relationships>
</file>

<file path=ppt/slides/_rels/slide2669.xml.rels><?xml version="1.0" encoding="UTF-8" standalone="yes"?>
<Relationships xmlns="http://schemas.openxmlformats.org/package/2006/relationships"><Relationship Id="rId2" Type="http://schemas.openxmlformats.org/officeDocument/2006/relationships/notesSlide" Target="../notesSlides/notesSlide581.xml"/><Relationship Id="rId1" Type="http://schemas.openxmlformats.org/officeDocument/2006/relationships/slideLayout" Target="../slideLayouts/slideLayout1.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1.xml.rels><?xml version="1.0" encoding="UTF-8" standalone="yes"?>
<Relationships xmlns="http://schemas.openxmlformats.org/package/2006/relationships"><Relationship Id="rId2" Type="http://schemas.openxmlformats.org/officeDocument/2006/relationships/notesSlide" Target="../notesSlides/notesSlide582.xml"/><Relationship Id="rId1" Type="http://schemas.openxmlformats.org/officeDocument/2006/relationships/slideLayout" Target="../slideLayouts/slideLayout1.xml"/></Relationships>
</file>

<file path=ppt/slides/_rels/slide2672.xml.rels><?xml version="1.0" encoding="UTF-8" standalone="yes"?>
<Relationships xmlns="http://schemas.openxmlformats.org/package/2006/relationships"><Relationship Id="rId2" Type="http://schemas.openxmlformats.org/officeDocument/2006/relationships/notesSlide" Target="../notesSlides/notesSlide583.xml"/><Relationship Id="rId1" Type="http://schemas.openxmlformats.org/officeDocument/2006/relationships/slideLayout" Target="../slideLayouts/slideLayout1.xml"/></Relationships>
</file>

<file path=ppt/slides/_rels/slide2673.xml.rels><?xml version="1.0" encoding="UTF-8" standalone="yes"?>
<Relationships xmlns="http://schemas.openxmlformats.org/package/2006/relationships"><Relationship Id="rId2" Type="http://schemas.openxmlformats.org/officeDocument/2006/relationships/notesSlide" Target="../notesSlides/notesSlide584.xml"/><Relationship Id="rId1" Type="http://schemas.openxmlformats.org/officeDocument/2006/relationships/slideLayout" Target="../slideLayouts/slideLayout1.xml"/></Relationships>
</file>

<file path=ppt/slides/_rels/slide2674.xml.rels><?xml version="1.0" encoding="UTF-8" standalone="yes"?>
<Relationships xmlns="http://schemas.openxmlformats.org/package/2006/relationships"><Relationship Id="rId2" Type="http://schemas.openxmlformats.org/officeDocument/2006/relationships/notesSlide" Target="../notesSlides/notesSlide585.xml"/><Relationship Id="rId1" Type="http://schemas.openxmlformats.org/officeDocument/2006/relationships/slideLayout" Target="../slideLayouts/slideLayout1.xml"/></Relationships>
</file>

<file path=ppt/slides/_rels/slide2675.xml.rels><?xml version="1.0" encoding="UTF-8" standalone="yes"?>
<Relationships xmlns="http://schemas.openxmlformats.org/package/2006/relationships"><Relationship Id="rId2" Type="http://schemas.openxmlformats.org/officeDocument/2006/relationships/notesSlide" Target="../notesSlides/notesSlide586.xml"/><Relationship Id="rId1" Type="http://schemas.openxmlformats.org/officeDocument/2006/relationships/slideLayout" Target="../slideLayouts/slideLayout1.xml"/></Relationships>
</file>

<file path=ppt/slides/_rels/slide2676.xml.rels><?xml version="1.0" encoding="UTF-8" standalone="yes"?>
<Relationships xmlns="http://schemas.openxmlformats.org/package/2006/relationships"><Relationship Id="rId2" Type="http://schemas.openxmlformats.org/officeDocument/2006/relationships/notesSlide" Target="../notesSlides/notesSlide587.xml"/><Relationship Id="rId1" Type="http://schemas.openxmlformats.org/officeDocument/2006/relationships/slideLayout" Target="../slideLayouts/slideLayout1.xml"/></Relationships>
</file>

<file path=ppt/slides/_rels/slide26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78.xml.rels><?xml version="1.0" encoding="UTF-8" standalone="yes"?>
<Relationships xmlns="http://schemas.openxmlformats.org/package/2006/relationships"><Relationship Id="rId2" Type="http://schemas.openxmlformats.org/officeDocument/2006/relationships/notesSlide" Target="../notesSlides/notesSlide588.xml"/><Relationship Id="rId1" Type="http://schemas.openxmlformats.org/officeDocument/2006/relationships/slideLayout" Target="../slideLayouts/slideLayout1.xml"/></Relationships>
</file>

<file path=ppt/slides/_rels/slide2679.xml.rels><?xml version="1.0" encoding="UTF-8" standalone="yes"?>
<Relationships xmlns="http://schemas.openxmlformats.org/package/2006/relationships"><Relationship Id="rId2" Type="http://schemas.openxmlformats.org/officeDocument/2006/relationships/notesSlide" Target="../notesSlides/notesSlide589.xml"/><Relationship Id="rId1" Type="http://schemas.openxmlformats.org/officeDocument/2006/relationships/slideLayout" Target="../slideLayouts/slideLayout1.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80.xml.rels><?xml version="1.0" encoding="UTF-8" standalone="yes"?>
<Relationships xmlns="http://schemas.openxmlformats.org/package/2006/relationships"><Relationship Id="rId2" Type="http://schemas.openxmlformats.org/officeDocument/2006/relationships/notesSlide" Target="../notesSlides/notesSlide590.xml"/><Relationship Id="rId1" Type="http://schemas.openxmlformats.org/officeDocument/2006/relationships/slideLayout" Target="../slideLayouts/slideLayout1.xml"/></Relationships>
</file>

<file path=ppt/slides/_rels/slide2681.xml.rels><?xml version="1.0" encoding="UTF-8" standalone="yes"?>
<Relationships xmlns="http://schemas.openxmlformats.org/package/2006/relationships"><Relationship Id="rId2" Type="http://schemas.openxmlformats.org/officeDocument/2006/relationships/notesSlide" Target="../notesSlides/notesSlide591.xml"/><Relationship Id="rId1" Type="http://schemas.openxmlformats.org/officeDocument/2006/relationships/slideLayout" Target="../slideLayouts/slideLayout1.xml"/></Relationships>
</file>

<file path=ppt/slides/_rels/slide2682.xml.rels><?xml version="1.0" encoding="UTF-8" standalone="yes"?>
<Relationships xmlns="http://schemas.openxmlformats.org/package/2006/relationships"><Relationship Id="rId2" Type="http://schemas.openxmlformats.org/officeDocument/2006/relationships/notesSlide" Target="../notesSlides/notesSlide592.xml"/><Relationship Id="rId1" Type="http://schemas.openxmlformats.org/officeDocument/2006/relationships/slideLayout" Target="../slideLayouts/slideLayout1.xml"/></Relationships>
</file>

<file path=ppt/slides/_rels/slide2683.xml.rels><?xml version="1.0" encoding="UTF-8" standalone="yes"?>
<Relationships xmlns="http://schemas.openxmlformats.org/package/2006/relationships"><Relationship Id="rId2" Type="http://schemas.openxmlformats.org/officeDocument/2006/relationships/notesSlide" Target="../notesSlides/notesSlide593.xml"/><Relationship Id="rId1" Type="http://schemas.openxmlformats.org/officeDocument/2006/relationships/slideLayout" Target="../slideLayouts/slideLayout1.xml"/></Relationships>
</file>

<file path=ppt/slides/_rels/slide2684.xml.rels><?xml version="1.0" encoding="UTF-8" standalone="yes"?>
<Relationships xmlns="http://schemas.openxmlformats.org/package/2006/relationships"><Relationship Id="rId2" Type="http://schemas.openxmlformats.org/officeDocument/2006/relationships/notesSlide" Target="../notesSlides/notesSlide594.xml"/><Relationship Id="rId1" Type="http://schemas.openxmlformats.org/officeDocument/2006/relationships/slideLayout" Target="../slideLayouts/slideLayout1.xml"/></Relationships>
</file>

<file path=ppt/slides/_rels/slide2685.xml.rels><?xml version="1.0" encoding="UTF-8" standalone="yes"?>
<Relationships xmlns="http://schemas.openxmlformats.org/package/2006/relationships"><Relationship Id="rId2" Type="http://schemas.openxmlformats.org/officeDocument/2006/relationships/notesSlide" Target="../notesSlides/notesSlide595.xml"/><Relationship Id="rId1" Type="http://schemas.openxmlformats.org/officeDocument/2006/relationships/slideLayout" Target="../slideLayouts/slideLayout1.xml"/></Relationships>
</file>

<file path=ppt/slides/_rels/slide2686.xml.rels><?xml version="1.0" encoding="UTF-8" standalone="yes"?>
<Relationships xmlns="http://schemas.openxmlformats.org/package/2006/relationships"><Relationship Id="rId2" Type="http://schemas.openxmlformats.org/officeDocument/2006/relationships/notesSlide" Target="../notesSlides/notesSlide596.xml"/><Relationship Id="rId1" Type="http://schemas.openxmlformats.org/officeDocument/2006/relationships/slideLayout" Target="../slideLayouts/slideLayout1.xml"/></Relationships>
</file>

<file path=ppt/slides/_rels/slide2687.xml.rels><?xml version="1.0" encoding="UTF-8" standalone="yes"?>
<Relationships xmlns="http://schemas.openxmlformats.org/package/2006/relationships"><Relationship Id="rId2" Type="http://schemas.openxmlformats.org/officeDocument/2006/relationships/notesSlide" Target="../notesSlides/notesSlide597.xml"/><Relationship Id="rId1" Type="http://schemas.openxmlformats.org/officeDocument/2006/relationships/slideLayout" Target="../slideLayouts/slideLayout1.xml"/></Relationships>
</file>

<file path=ppt/slides/_rels/slide2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89.xml.rels><?xml version="1.0" encoding="UTF-8" standalone="yes"?>
<Relationships xmlns="http://schemas.openxmlformats.org/package/2006/relationships"><Relationship Id="rId2" Type="http://schemas.openxmlformats.org/officeDocument/2006/relationships/notesSlide" Target="../notesSlides/notesSlide598.xml"/><Relationship Id="rId1" Type="http://schemas.openxmlformats.org/officeDocument/2006/relationships/slideLayout" Target="../slideLayouts/slideLayout1.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90.xml.rels><?xml version="1.0" encoding="UTF-8" standalone="yes"?>
<Relationships xmlns="http://schemas.openxmlformats.org/package/2006/relationships"><Relationship Id="rId2" Type="http://schemas.openxmlformats.org/officeDocument/2006/relationships/notesSlide" Target="../notesSlides/notesSlide599.xml"/><Relationship Id="rId1" Type="http://schemas.openxmlformats.org/officeDocument/2006/relationships/slideLayout" Target="../slideLayouts/slideLayout1.xml"/></Relationships>
</file>

<file path=ppt/slides/_rels/slide2691.xml.rels><?xml version="1.0" encoding="UTF-8" standalone="yes"?>
<Relationships xmlns="http://schemas.openxmlformats.org/package/2006/relationships"><Relationship Id="rId2" Type="http://schemas.openxmlformats.org/officeDocument/2006/relationships/notesSlide" Target="../notesSlides/notesSlide600.xml"/><Relationship Id="rId1" Type="http://schemas.openxmlformats.org/officeDocument/2006/relationships/slideLayout" Target="../slideLayouts/slideLayout1.xml"/></Relationships>
</file>

<file path=ppt/slides/_rels/slide2692.xml.rels><?xml version="1.0" encoding="UTF-8" standalone="yes"?>
<Relationships xmlns="http://schemas.openxmlformats.org/package/2006/relationships"><Relationship Id="rId2" Type="http://schemas.openxmlformats.org/officeDocument/2006/relationships/notesSlide" Target="../notesSlides/notesSlide601.xml"/><Relationship Id="rId1" Type="http://schemas.openxmlformats.org/officeDocument/2006/relationships/slideLayout" Target="../slideLayouts/slideLayout1.xml"/></Relationships>
</file>

<file path=ppt/slides/_rels/slide2693.xml.rels><?xml version="1.0" encoding="UTF-8" standalone="yes"?>
<Relationships xmlns="http://schemas.openxmlformats.org/package/2006/relationships"><Relationship Id="rId2" Type="http://schemas.openxmlformats.org/officeDocument/2006/relationships/notesSlide" Target="../notesSlides/notesSlide602.xml"/><Relationship Id="rId1" Type="http://schemas.openxmlformats.org/officeDocument/2006/relationships/slideLayout" Target="../slideLayouts/slideLayout1.xml"/></Relationships>
</file>

<file path=ppt/slides/_rels/slide2694.xml.rels><?xml version="1.0" encoding="UTF-8" standalone="yes"?>
<Relationships xmlns="http://schemas.openxmlformats.org/package/2006/relationships"><Relationship Id="rId2" Type="http://schemas.openxmlformats.org/officeDocument/2006/relationships/notesSlide" Target="../notesSlides/notesSlide603.xml"/><Relationship Id="rId1" Type="http://schemas.openxmlformats.org/officeDocument/2006/relationships/slideLayout" Target="../slideLayouts/slideLayout1.xml"/></Relationships>
</file>

<file path=ppt/slides/_rels/slide26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96.xml.rels><?xml version="1.0" encoding="UTF-8" standalone="yes"?>
<Relationships xmlns="http://schemas.openxmlformats.org/package/2006/relationships"><Relationship Id="rId2" Type="http://schemas.openxmlformats.org/officeDocument/2006/relationships/notesSlide" Target="../notesSlides/notesSlide604.xml"/><Relationship Id="rId1" Type="http://schemas.openxmlformats.org/officeDocument/2006/relationships/slideLayout" Target="../slideLayouts/slideLayout1.xml"/></Relationships>
</file>

<file path=ppt/slides/_rels/slide2697.xml.rels><?xml version="1.0" encoding="UTF-8" standalone="yes"?>
<Relationships xmlns="http://schemas.openxmlformats.org/package/2006/relationships"><Relationship Id="rId2" Type="http://schemas.openxmlformats.org/officeDocument/2006/relationships/notesSlide" Target="../notesSlides/notesSlide605.xml"/><Relationship Id="rId1" Type="http://schemas.openxmlformats.org/officeDocument/2006/relationships/slideLayout" Target="../slideLayouts/slideLayout1.xml"/></Relationships>
</file>

<file path=ppt/slides/_rels/slide2698.xml.rels><?xml version="1.0" encoding="UTF-8" standalone="yes"?>
<Relationships xmlns="http://schemas.openxmlformats.org/package/2006/relationships"><Relationship Id="rId2" Type="http://schemas.openxmlformats.org/officeDocument/2006/relationships/notesSlide" Target="../notesSlides/notesSlide606.xml"/><Relationship Id="rId1" Type="http://schemas.openxmlformats.org/officeDocument/2006/relationships/slideLayout" Target="../slideLayouts/slideLayout1.xml"/></Relationships>
</file>

<file path=ppt/slides/_rels/slide2699.xml.rels><?xml version="1.0" encoding="UTF-8" standalone="yes"?>
<Relationships xmlns="http://schemas.openxmlformats.org/package/2006/relationships"><Relationship Id="rId2" Type="http://schemas.openxmlformats.org/officeDocument/2006/relationships/notesSlide" Target="../notesSlides/notesSlide607.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00.xml.rels><?xml version="1.0" encoding="UTF-8" standalone="yes"?>
<Relationships xmlns="http://schemas.openxmlformats.org/package/2006/relationships"><Relationship Id="rId2" Type="http://schemas.openxmlformats.org/officeDocument/2006/relationships/notesSlide" Target="../notesSlides/notesSlide608.xml"/><Relationship Id="rId1" Type="http://schemas.openxmlformats.org/officeDocument/2006/relationships/slideLayout" Target="../slideLayouts/slideLayout1.xml"/></Relationships>
</file>

<file path=ppt/slides/_rels/slide2701.xml.rels><?xml version="1.0" encoding="UTF-8" standalone="yes"?>
<Relationships xmlns="http://schemas.openxmlformats.org/package/2006/relationships"><Relationship Id="rId2" Type="http://schemas.openxmlformats.org/officeDocument/2006/relationships/notesSlide" Target="../notesSlides/notesSlide609.xml"/><Relationship Id="rId1" Type="http://schemas.openxmlformats.org/officeDocument/2006/relationships/slideLayout" Target="../slideLayouts/slideLayout1.xml"/></Relationships>
</file>

<file path=ppt/slides/_rels/slide2702.xml.rels><?xml version="1.0" encoding="UTF-8" standalone="yes"?>
<Relationships xmlns="http://schemas.openxmlformats.org/package/2006/relationships"><Relationship Id="rId2" Type="http://schemas.openxmlformats.org/officeDocument/2006/relationships/notesSlide" Target="../notesSlides/notesSlide610.xml"/><Relationship Id="rId1" Type="http://schemas.openxmlformats.org/officeDocument/2006/relationships/slideLayout" Target="../slideLayouts/slideLayout1.xml"/></Relationships>
</file>

<file path=ppt/slides/_rels/slide2703.xml.rels><?xml version="1.0" encoding="UTF-8" standalone="yes"?>
<Relationships xmlns="http://schemas.openxmlformats.org/package/2006/relationships"><Relationship Id="rId2" Type="http://schemas.openxmlformats.org/officeDocument/2006/relationships/notesSlide" Target="../notesSlides/notesSlide611.xml"/><Relationship Id="rId1" Type="http://schemas.openxmlformats.org/officeDocument/2006/relationships/slideLayout" Target="../slideLayouts/slideLayout1.xml"/></Relationships>
</file>

<file path=ppt/slides/_rels/slide27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05.xml.rels><?xml version="1.0" encoding="UTF-8" standalone="yes"?>
<Relationships xmlns="http://schemas.openxmlformats.org/package/2006/relationships"><Relationship Id="rId2" Type="http://schemas.openxmlformats.org/officeDocument/2006/relationships/notesSlide" Target="../notesSlides/notesSlide612.xml"/><Relationship Id="rId1" Type="http://schemas.openxmlformats.org/officeDocument/2006/relationships/slideLayout" Target="../slideLayouts/slideLayout1.xml"/></Relationships>
</file>

<file path=ppt/slides/_rels/slide2706.xml.rels><?xml version="1.0" encoding="UTF-8" standalone="yes"?>
<Relationships xmlns="http://schemas.openxmlformats.org/package/2006/relationships"><Relationship Id="rId2" Type="http://schemas.openxmlformats.org/officeDocument/2006/relationships/notesSlide" Target="../notesSlides/notesSlide613.xml"/><Relationship Id="rId1" Type="http://schemas.openxmlformats.org/officeDocument/2006/relationships/slideLayout" Target="../slideLayouts/slideLayout1.xml"/></Relationships>
</file>

<file path=ppt/slides/_rels/slide2707.xml.rels><?xml version="1.0" encoding="UTF-8" standalone="yes"?>
<Relationships xmlns="http://schemas.openxmlformats.org/package/2006/relationships"><Relationship Id="rId2" Type="http://schemas.openxmlformats.org/officeDocument/2006/relationships/notesSlide" Target="../notesSlides/notesSlide614.xml"/><Relationship Id="rId1" Type="http://schemas.openxmlformats.org/officeDocument/2006/relationships/slideLayout" Target="../slideLayouts/slideLayout1.xml"/></Relationships>
</file>

<file path=ppt/slides/_rels/slide2708.xml.rels><?xml version="1.0" encoding="UTF-8" standalone="yes"?>
<Relationships xmlns="http://schemas.openxmlformats.org/package/2006/relationships"><Relationship Id="rId2" Type="http://schemas.openxmlformats.org/officeDocument/2006/relationships/notesSlide" Target="../notesSlides/notesSlide615.xml"/><Relationship Id="rId1" Type="http://schemas.openxmlformats.org/officeDocument/2006/relationships/slideLayout" Target="../slideLayouts/slideLayout1.xml"/></Relationships>
</file>

<file path=ppt/slides/_rels/slide2709.xml.rels><?xml version="1.0" encoding="UTF-8" standalone="yes"?>
<Relationships xmlns="http://schemas.openxmlformats.org/package/2006/relationships"><Relationship Id="rId2" Type="http://schemas.openxmlformats.org/officeDocument/2006/relationships/notesSlide" Target="../notesSlides/notesSlide616.xml"/><Relationship Id="rId1" Type="http://schemas.openxmlformats.org/officeDocument/2006/relationships/slideLayout" Target="../slideLayouts/slideLayout1.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1.xml.rels><?xml version="1.0" encoding="UTF-8" standalone="yes"?>
<Relationships xmlns="http://schemas.openxmlformats.org/package/2006/relationships"><Relationship Id="rId2" Type="http://schemas.openxmlformats.org/officeDocument/2006/relationships/notesSlide" Target="../notesSlides/notesSlide617.xml"/><Relationship Id="rId1" Type="http://schemas.openxmlformats.org/officeDocument/2006/relationships/slideLayout" Target="../slideLayouts/slideLayout1.xml"/></Relationships>
</file>

<file path=ppt/slides/_rels/slide27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6.xml.rels><?xml version="1.0" encoding="UTF-8" standalone="yes"?>
<Relationships xmlns="http://schemas.openxmlformats.org/package/2006/relationships"><Relationship Id="rId2" Type="http://schemas.openxmlformats.org/officeDocument/2006/relationships/notesSlide" Target="../notesSlides/notesSlide618.xml"/><Relationship Id="rId1" Type="http://schemas.openxmlformats.org/officeDocument/2006/relationships/slideLayout" Target="../slideLayouts/slideLayout1.xml"/></Relationships>
</file>

<file path=ppt/slides/_rels/slide27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72.xml.rels><?xml version="1.0" encoding="UTF-8" standalone="yes"?>
<Relationships xmlns="http://schemas.openxmlformats.org/package/2006/relationships"><Relationship Id="rId2" Type="http://schemas.openxmlformats.org/officeDocument/2006/relationships/notesSlide" Target="../notesSlides/notesSlide619.xml"/><Relationship Id="rId1" Type="http://schemas.openxmlformats.org/officeDocument/2006/relationships/slideLayout" Target="../slideLayouts/slideLayout1.xml"/></Relationships>
</file>

<file path=ppt/slides/_rels/slide2773.xml.rels><?xml version="1.0" encoding="UTF-8" standalone="yes"?>
<Relationships xmlns="http://schemas.openxmlformats.org/package/2006/relationships"><Relationship Id="rId2" Type="http://schemas.openxmlformats.org/officeDocument/2006/relationships/notesSlide" Target="../notesSlides/notesSlide620.xml"/><Relationship Id="rId1" Type="http://schemas.openxmlformats.org/officeDocument/2006/relationships/slideLayout" Target="../slideLayouts/slideLayout1.xml"/></Relationships>
</file>

<file path=ppt/slides/_rels/slide2774.xml.rels><?xml version="1.0" encoding="UTF-8" standalone="yes"?>
<Relationships xmlns="http://schemas.openxmlformats.org/package/2006/relationships"><Relationship Id="rId2" Type="http://schemas.openxmlformats.org/officeDocument/2006/relationships/notesSlide" Target="../notesSlides/notesSlide621.xml"/><Relationship Id="rId1" Type="http://schemas.openxmlformats.org/officeDocument/2006/relationships/slideLayout" Target="../slideLayouts/slideLayout1.xml"/></Relationships>
</file>

<file path=ppt/slides/_rels/slide2775.xml.rels><?xml version="1.0" encoding="UTF-8" standalone="yes"?>
<Relationships xmlns="http://schemas.openxmlformats.org/package/2006/relationships"><Relationship Id="rId2" Type="http://schemas.openxmlformats.org/officeDocument/2006/relationships/notesSlide" Target="../notesSlides/notesSlide622.xml"/><Relationship Id="rId1" Type="http://schemas.openxmlformats.org/officeDocument/2006/relationships/slideLayout" Target="../slideLayouts/slideLayout1.xml"/></Relationships>
</file>

<file path=ppt/slides/_rels/slide2776.xml.rels><?xml version="1.0" encoding="UTF-8" standalone="yes"?>
<Relationships xmlns="http://schemas.openxmlformats.org/package/2006/relationships"><Relationship Id="rId2" Type="http://schemas.openxmlformats.org/officeDocument/2006/relationships/notesSlide" Target="../notesSlides/notesSlide623.xml"/><Relationship Id="rId1" Type="http://schemas.openxmlformats.org/officeDocument/2006/relationships/slideLayout" Target="../slideLayouts/slideLayout1.xml"/></Relationships>
</file>

<file path=ppt/slides/_rels/slide2777.xml.rels><?xml version="1.0" encoding="UTF-8" standalone="yes"?>
<Relationships xmlns="http://schemas.openxmlformats.org/package/2006/relationships"><Relationship Id="rId2" Type="http://schemas.openxmlformats.org/officeDocument/2006/relationships/notesSlide" Target="../notesSlides/notesSlide624.xml"/><Relationship Id="rId1" Type="http://schemas.openxmlformats.org/officeDocument/2006/relationships/slideLayout" Target="../slideLayouts/slideLayout1.xml"/></Relationships>
</file>

<file path=ppt/slides/_rels/slide2778.xml.rels><?xml version="1.0" encoding="UTF-8" standalone="yes"?>
<Relationships xmlns="http://schemas.openxmlformats.org/package/2006/relationships"><Relationship Id="rId2" Type="http://schemas.openxmlformats.org/officeDocument/2006/relationships/notesSlide" Target="../notesSlides/notesSlide625.xml"/><Relationship Id="rId1" Type="http://schemas.openxmlformats.org/officeDocument/2006/relationships/slideLayout" Target="../slideLayouts/slideLayout1.xml"/></Relationships>
</file>

<file path=ppt/slides/_rels/slide2779.xml.rels><?xml version="1.0" encoding="UTF-8" standalone="yes"?>
<Relationships xmlns="http://schemas.openxmlformats.org/package/2006/relationships"><Relationship Id="rId2" Type="http://schemas.openxmlformats.org/officeDocument/2006/relationships/notesSlide" Target="../notesSlides/notesSlide626.xml"/><Relationship Id="rId1" Type="http://schemas.openxmlformats.org/officeDocument/2006/relationships/slideLayout" Target="../slideLayouts/slideLayout1.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0.xml.rels><?xml version="1.0" encoding="UTF-8" standalone="yes"?>
<Relationships xmlns="http://schemas.openxmlformats.org/package/2006/relationships"><Relationship Id="rId2" Type="http://schemas.openxmlformats.org/officeDocument/2006/relationships/notesSlide" Target="../notesSlides/notesSlide627.xml"/><Relationship Id="rId1" Type="http://schemas.openxmlformats.org/officeDocument/2006/relationships/slideLayout" Target="../slideLayouts/slideLayout1.xml"/></Relationships>
</file>

<file path=ppt/slides/_rels/slide2781.xml.rels><?xml version="1.0" encoding="UTF-8" standalone="yes"?>
<Relationships xmlns="http://schemas.openxmlformats.org/package/2006/relationships"><Relationship Id="rId2" Type="http://schemas.openxmlformats.org/officeDocument/2006/relationships/notesSlide" Target="../notesSlides/notesSlide628.xml"/><Relationship Id="rId1" Type="http://schemas.openxmlformats.org/officeDocument/2006/relationships/slideLayout" Target="../slideLayouts/slideLayout1.xml"/></Relationships>
</file>

<file path=ppt/slides/_rels/slide2782.xml.rels><?xml version="1.0" encoding="UTF-8" standalone="yes"?>
<Relationships xmlns="http://schemas.openxmlformats.org/package/2006/relationships"><Relationship Id="rId2" Type="http://schemas.openxmlformats.org/officeDocument/2006/relationships/notesSlide" Target="../notesSlides/notesSlide629.xml"/><Relationship Id="rId1" Type="http://schemas.openxmlformats.org/officeDocument/2006/relationships/slideLayout" Target="../slideLayouts/slideLayout1.xml"/></Relationships>
</file>

<file path=ppt/slides/_rels/slide2783.xml.rels><?xml version="1.0" encoding="UTF-8" standalone="yes"?>
<Relationships xmlns="http://schemas.openxmlformats.org/package/2006/relationships"><Relationship Id="rId2" Type="http://schemas.openxmlformats.org/officeDocument/2006/relationships/notesSlide" Target="../notesSlides/notesSlide630.xml"/><Relationship Id="rId1" Type="http://schemas.openxmlformats.org/officeDocument/2006/relationships/slideLayout" Target="../slideLayouts/slideLayout1.xml"/></Relationships>
</file>

<file path=ppt/slides/_rels/slide2784.xml.rels><?xml version="1.0" encoding="UTF-8" standalone="yes"?>
<Relationships xmlns="http://schemas.openxmlformats.org/package/2006/relationships"><Relationship Id="rId2" Type="http://schemas.openxmlformats.org/officeDocument/2006/relationships/notesSlide" Target="../notesSlides/notesSlide631.xml"/><Relationship Id="rId1" Type="http://schemas.openxmlformats.org/officeDocument/2006/relationships/slideLayout" Target="../slideLayouts/slideLayout1.xml"/></Relationships>
</file>

<file path=ppt/slides/_rels/slide27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25.xml.rels><?xml version="1.0" encoding="UTF-8" standalone="yes"?>
<Relationships xmlns="http://schemas.openxmlformats.org/package/2006/relationships"><Relationship Id="rId2" Type="http://schemas.openxmlformats.org/officeDocument/2006/relationships/notesSlide" Target="../notesSlides/notesSlide632.xml"/><Relationship Id="rId1" Type="http://schemas.openxmlformats.org/officeDocument/2006/relationships/slideLayout" Target="../slideLayouts/slideLayout1.xml"/></Relationships>
</file>

<file path=ppt/slides/_rels/slide2826.xml.rels><?xml version="1.0" encoding="UTF-8" standalone="yes"?>
<Relationships xmlns="http://schemas.openxmlformats.org/package/2006/relationships"><Relationship Id="rId2" Type="http://schemas.openxmlformats.org/officeDocument/2006/relationships/notesSlide" Target="../notesSlides/notesSlide633.xml"/><Relationship Id="rId1" Type="http://schemas.openxmlformats.org/officeDocument/2006/relationships/slideLayout" Target="../slideLayouts/slideLayout1.xml"/></Relationships>
</file>

<file path=ppt/slides/_rels/slide2827.xml.rels><?xml version="1.0" encoding="UTF-8" standalone="yes"?>
<Relationships xmlns="http://schemas.openxmlformats.org/package/2006/relationships"><Relationship Id="rId2" Type="http://schemas.openxmlformats.org/officeDocument/2006/relationships/notesSlide" Target="../notesSlides/notesSlide634.xml"/><Relationship Id="rId1" Type="http://schemas.openxmlformats.org/officeDocument/2006/relationships/slideLayout" Target="../slideLayouts/slideLayout1.xml"/></Relationships>
</file>

<file path=ppt/slides/_rels/slide2828.xml.rels><?xml version="1.0" encoding="UTF-8" standalone="yes"?>
<Relationships xmlns="http://schemas.openxmlformats.org/package/2006/relationships"><Relationship Id="rId2" Type="http://schemas.openxmlformats.org/officeDocument/2006/relationships/notesSlide" Target="../notesSlides/notesSlide635.xml"/><Relationship Id="rId1" Type="http://schemas.openxmlformats.org/officeDocument/2006/relationships/slideLayout" Target="../slideLayouts/slideLayout1.xml"/></Relationships>
</file>

<file path=ppt/slides/_rels/slide2829.xml.rels><?xml version="1.0" encoding="UTF-8" standalone="yes"?>
<Relationships xmlns="http://schemas.openxmlformats.org/package/2006/relationships"><Relationship Id="rId2" Type="http://schemas.openxmlformats.org/officeDocument/2006/relationships/notesSlide" Target="../notesSlides/notesSlide636.xml"/><Relationship Id="rId1" Type="http://schemas.openxmlformats.org/officeDocument/2006/relationships/slideLayout" Target="../slideLayouts/slideLayout1.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50.xml.rels><?xml version="1.0" encoding="UTF-8" standalone="yes"?>
<Relationships xmlns="http://schemas.openxmlformats.org/package/2006/relationships"><Relationship Id="rId2" Type="http://schemas.openxmlformats.org/officeDocument/2006/relationships/notesSlide" Target="../notesSlides/notesSlide637.xml"/><Relationship Id="rId1" Type="http://schemas.openxmlformats.org/officeDocument/2006/relationships/slideLayout" Target="../slideLayouts/slideLayout1.xml"/></Relationships>
</file>

<file path=ppt/slides/_rels/slide2851.xml.rels><?xml version="1.0" encoding="UTF-8" standalone="yes"?>
<Relationships xmlns="http://schemas.openxmlformats.org/package/2006/relationships"><Relationship Id="rId2" Type="http://schemas.openxmlformats.org/officeDocument/2006/relationships/notesSlide" Target="../notesSlides/notesSlide638.xml"/><Relationship Id="rId1" Type="http://schemas.openxmlformats.org/officeDocument/2006/relationships/slideLayout" Target="../slideLayouts/slideLayout1.xml"/></Relationships>
</file>

<file path=ppt/slides/_rels/slide2852.xml.rels><?xml version="1.0" encoding="UTF-8" standalone="yes"?>
<Relationships xmlns="http://schemas.openxmlformats.org/package/2006/relationships"><Relationship Id="rId2" Type="http://schemas.openxmlformats.org/officeDocument/2006/relationships/notesSlide" Target="../notesSlides/notesSlide639.xml"/><Relationship Id="rId1" Type="http://schemas.openxmlformats.org/officeDocument/2006/relationships/slideLayout" Target="../slideLayouts/slideLayout1.xml"/></Relationships>
</file>

<file path=ppt/slides/_rels/slide2853.xml.rels><?xml version="1.0" encoding="UTF-8" standalone="yes"?>
<Relationships xmlns="http://schemas.openxmlformats.org/package/2006/relationships"><Relationship Id="rId2" Type="http://schemas.openxmlformats.org/officeDocument/2006/relationships/notesSlide" Target="../notesSlides/notesSlide640.xml"/><Relationship Id="rId1" Type="http://schemas.openxmlformats.org/officeDocument/2006/relationships/slideLayout" Target="../slideLayouts/slideLayout1.xml"/></Relationships>
</file>

<file path=ppt/slides/_rels/slide2854.xml.rels><?xml version="1.0" encoding="UTF-8" standalone="yes"?>
<Relationships xmlns="http://schemas.openxmlformats.org/package/2006/relationships"><Relationship Id="rId2" Type="http://schemas.openxmlformats.org/officeDocument/2006/relationships/notesSlide" Target="../notesSlides/notesSlide641.xml"/><Relationship Id="rId1" Type="http://schemas.openxmlformats.org/officeDocument/2006/relationships/slideLayout" Target="../slideLayouts/slideLayout1.xml"/></Relationships>
</file>

<file path=ppt/slides/_rels/slide2855.xml.rels><?xml version="1.0" encoding="UTF-8" standalone="yes"?>
<Relationships xmlns="http://schemas.openxmlformats.org/package/2006/relationships"><Relationship Id="rId2" Type="http://schemas.openxmlformats.org/officeDocument/2006/relationships/notesSlide" Target="../notesSlides/notesSlide642.xml"/><Relationship Id="rId1" Type="http://schemas.openxmlformats.org/officeDocument/2006/relationships/slideLayout" Target="../slideLayouts/slideLayout1.xml"/></Relationships>
</file>

<file path=ppt/slides/_rels/slide2856.xml.rels><?xml version="1.0" encoding="UTF-8" standalone="yes"?>
<Relationships xmlns="http://schemas.openxmlformats.org/package/2006/relationships"><Relationship Id="rId2" Type="http://schemas.openxmlformats.org/officeDocument/2006/relationships/notesSlide" Target="../notesSlides/notesSlide643.xml"/><Relationship Id="rId1" Type="http://schemas.openxmlformats.org/officeDocument/2006/relationships/slideLayout" Target="../slideLayouts/slideLayout1.xml"/></Relationships>
</file>

<file path=ppt/slides/_rels/slide2857.xml.rels><?xml version="1.0" encoding="UTF-8" standalone="yes"?>
<Relationships xmlns="http://schemas.openxmlformats.org/package/2006/relationships"><Relationship Id="rId2" Type="http://schemas.openxmlformats.org/officeDocument/2006/relationships/notesSlide" Target="../notesSlides/notesSlide644.xml"/><Relationship Id="rId1" Type="http://schemas.openxmlformats.org/officeDocument/2006/relationships/slideLayout" Target="../slideLayouts/slideLayout1.xml"/></Relationships>
</file>

<file path=ppt/slides/_rels/slide2858.xml.rels><?xml version="1.0" encoding="UTF-8" standalone="yes"?>
<Relationships xmlns="http://schemas.openxmlformats.org/package/2006/relationships"><Relationship Id="rId2" Type="http://schemas.openxmlformats.org/officeDocument/2006/relationships/notesSlide" Target="../notesSlides/notesSlide645.xml"/><Relationship Id="rId1" Type="http://schemas.openxmlformats.org/officeDocument/2006/relationships/slideLayout" Target="../slideLayouts/slideLayout1.xml"/></Relationships>
</file>

<file path=ppt/slides/_rels/slide28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28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28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2.xml.rels><?xml version="1.0" encoding="UTF-8" standalone="yes"?>
<Relationships xmlns="http://schemas.openxmlformats.org/package/2006/relationships"><Relationship Id="rId2" Type="http://schemas.openxmlformats.org/officeDocument/2006/relationships/notesSlide" Target="../notesSlides/notesSlide646.xml"/><Relationship Id="rId1" Type="http://schemas.openxmlformats.org/officeDocument/2006/relationships/slideLayout" Target="../slideLayouts/slideLayout1.xml"/></Relationships>
</file>

<file path=ppt/slides/_rels/slide2893.xml.rels><?xml version="1.0" encoding="UTF-8" standalone="yes"?>
<Relationships xmlns="http://schemas.openxmlformats.org/package/2006/relationships"><Relationship Id="rId2" Type="http://schemas.openxmlformats.org/officeDocument/2006/relationships/notesSlide" Target="../notesSlides/notesSlide647.xml"/><Relationship Id="rId1" Type="http://schemas.openxmlformats.org/officeDocument/2006/relationships/slideLayout" Target="../slideLayouts/slideLayout1.xml"/></Relationships>
</file>

<file path=ppt/slides/_rels/slide2894.xml.rels><?xml version="1.0" encoding="UTF-8" standalone="yes"?>
<Relationships xmlns="http://schemas.openxmlformats.org/package/2006/relationships"><Relationship Id="rId2" Type="http://schemas.openxmlformats.org/officeDocument/2006/relationships/notesSlide" Target="../notesSlides/notesSlide648.xml"/><Relationship Id="rId1" Type="http://schemas.openxmlformats.org/officeDocument/2006/relationships/slideLayout" Target="../slideLayouts/slideLayout1.xml"/></Relationships>
</file>

<file path=ppt/slides/_rels/slide2895.xml.rels><?xml version="1.0" encoding="UTF-8" standalone="yes"?>
<Relationships xmlns="http://schemas.openxmlformats.org/package/2006/relationships"><Relationship Id="rId2" Type="http://schemas.openxmlformats.org/officeDocument/2006/relationships/notesSlide" Target="../notesSlides/notesSlide649.xml"/><Relationship Id="rId1" Type="http://schemas.openxmlformats.org/officeDocument/2006/relationships/slideLayout" Target="../slideLayouts/slideLayout1.xml"/></Relationships>
</file>

<file path=ppt/slides/_rels/slide2896.xml.rels><?xml version="1.0" encoding="UTF-8" standalone="yes"?>
<Relationships xmlns="http://schemas.openxmlformats.org/package/2006/relationships"><Relationship Id="rId2" Type="http://schemas.openxmlformats.org/officeDocument/2006/relationships/notesSlide" Target="../notesSlides/notesSlide650.xml"/><Relationship Id="rId1" Type="http://schemas.openxmlformats.org/officeDocument/2006/relationships/slideLayout" Target="../slideLayouts/slideLayout1.xml"/></Relationships>
</file>

<file path=ppt/slides/_rels/slide28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3.xml.rels><?xml version="1.0" encoding="UTF-8" standalone="yes"?>
<Relationships xmlns="http://schemas.openxmlformats.org/package/2006/relationships"><Relationship Id="rId2" Type="http://schemas.openxmlformats.org/officeDocument/2006/relationships/notesSlide" Target="../notesSlides/notesSlide651.xml"/><Relationship Id="rId1" Type="http://schemas.openxmlformats.org/officeDocument/2006/relationships/slideLayout" Target="../slideLayouts/slideLayout1.xml"/></Relationships>
</file>

<file path=ppt/slides/_rels/slide2954.xml.rels><?xml version="1.0" encoding="UTF-8" standalone="yes"?>
<Relationships xmlns="http://schemas.openxmlformats.org/package/2006/relationships"><Relationship Id="rId2" Type="http://schemas.openxmlformats.org/officeDocument/2006/relationships/notesSlide" Target="../notesSlides/notesSlide652.xml"/><Relationship Id="rId1" Type="http://schemas.openxmlformats.org/officeDocument/2006/relationships/slideLayout" Target="../slideLayouts/slideLayout1.xml"/></Relationships>
</file>

<file path=ppt/slides/_rels/slide2955.xml.rels><?xml version="1.0" encoding="UTF-8" standalone="yes"?>
<Relationships xmlns="http://schemas.openxmlformats.org/package/2006/relationships"><Relationship Id="rId2" Type="http://schemas.openxmlformats.org/officeDocument/2006/relationships/notesSlide" Target="../notesSlides/notesSlide653.xml"/><Relationship Id="rId1" Type="http://schemas.openxmlformats.org/officeDocument/2006/relationships/slideLayout" Target="../slideLayouts/slideLayout1.xml"/></Relationships>
</file>

<file path=ppt/slides/_rels/slide2956.xml.rels><?xml version="1.0" encoding="UTF-8" standalone="yes"?>
<Relationships xmlns="http://schemas.openxmlformats.org/package/2006/relationships"><Relationship Id="rId2" Type="http://schemas.openxmlformats.org/officeDocument/2006/relationships/notesSlide" Target="../notesSlides/notesSlide654.xml"/><Relationship Id="rId1" Type="http://schemas.openxmlformats.org/officeDocument/2006/relationships/slideLayout" Target="../slideLayouts/slideLayout1.xml"/></Relationships>
</file>

<file path=ppt/slides/_rels/slide29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90.xml.rels><?xml version="1.0" encoding="UTF-8" standalone="yes"?>
<Relationships xmlns="http://schemas.openxmlformats.org/package/2006/relationships"><Relationship Id="rId2" Type="http://schemas.openxmlformats.org/officeDocument/2006/relationships/notesSlide" Target="../notesSlides/notesSlide655.xml"/><Relationship Id="rId1" Type="http://schemas.openxmlformats.org/officeDocument/2006/relationships/slideLayout" Target="../slideLayouts/slideLayout1.xml"/></Relationships>
</file>

<file path=ppt/slides/_rels/slide2991.xml.rels><?xml version="1.0" encoding="UTF-8" standalone="yes"?>
<Relationships xmlns="http://schemas.openxmlformats.org/package/2006/relationships"><Relationship Id="rId2" Type="http://schemas.openxmlformats.org/officeDocument/2006/relationships/notesSlide" Target="../notesSlides/notesSlide656.xml"/><Relationship Id="rId1" Type="http://schemas.openxmlformats.org/officeDocument/2006/relationships/slideLayout" Target="../slideLayouts/slideLayout1.xml"/></Relationships>
</file>

<file path=ppt/slides/_rels/slide2992.xml.rels><?xml version="1.0" encoding="UTF-8" standalone="yes"?>
<Relationships xmlns="http://schemas.openxmlformats.org/package/2006/relationships"><Relationship Id="rId2" Type="http://schemas.openxmlformats.org/officeDocument/2006/relationships/notesSlide" Target="../notesSlides/notesSlide657.xml"/><Relationship Id="rId1" Type="http://schemas.openxmlformats.org/officeDocument/2006/relationships/slideLayout" Target="../slideLayouts/slideLayout1.xml"/></Relationships>
</file>

<file path=ppt/slides/_rels/slide2993.xml.rels><?xml version="1.0" encoding="UTF-8" standalone="yes"?>
<Relationships xmlns="http://schemas.openxmlformats.org/package/2006/relationships"><Relationship Id="rId2" Type="http://schemas.openxmlformats.org/officeDocument/2006/relationships/notesSlide" Target="../notesSlides/notesSlide658.xml"/><Relationship Id="rId1" Type="http://schemas.openxmlformats.org/officeDocument/2006/relationships/slideLayout" Target="../slideLayouts/slideLayout1.xml"/></Relationships>
</file>

<file path=ppt/slides/_rels/slide2994.xml.rels><?xml version="1.0" encoding="UTF-8" standalone="yes"?>
<Relationships xmlns="http://schemas.openxmlformats.org/package/2006/relationships"><Relationship Id="rId2" Type="http://schemas.openxmlformats.org/officeDocument/2006/relationships/notesSlide" Target="../notesSlides/notesSlide659.xml"/><Relationship Id="rId1" Type="http://schemas.openxmlformats.org/officeDocument/2006/relationships/slideLayout" Target="../slideLayouts/slideLayout1.xml"/></Relationships>
</file>

<file path=ppt/slides/_rels/slide2995.xml.rels><?xml version="1.0" encoding="UTF-8" standalone="yes"?>
<Relationships xmlns="http://schemas.openxmlformats.org/package/2006/relationships"><Relationship Id="rId2" Type="http://schemas.openxmlformats.org/officeDocument/2006/relationships/notesSlide" Target="../notesSlides/notesSlide660.xml"/><Relationship Id="rId1" Type="http://schemas.openxmlformats.org/officeDocument/2006/relationships/slideLayout" Target="../slideLayouts/slideLayout1.xml"/></Relationships>
</file>

<file path=ppt/slides/_rels/slide2996.xml.rels><?xml version="1.0" encoding="UTF-8" standalone="yes"?>
<Relationships xmlns="http://schemas.openxmlformats.org/package/2006/relationships"><Relationship Id="rId2" Type="http://schemas.openxmlformats.org/officeDocument/2006/relationships/notesSlide" Target="../notesSlides/notesSlide661.xml"/><Relationship Id="rId1" Type="http://schemas.openxmlformats.org/officeDocument/2006/relationships/slideLayout" Target="../slideLayouts/slideLayout1.xml"/></Relationships>
</file>

<file path=ppt/slides/_rels/slide2997.xml.rels><?xml version="1.0" encoding="UTF-8" standalone="yes"?>
<Relationships xmlns="http://schemas.openxmlformats.org/package/2006/relationships"><Relationship Id="rId2" Type="http://schemas.openxmlformats.org/officeDocument/2006/relationships/notesSlide" Target="../notesSlides/notesSlide662.xml"/><Relationship Id="rId1" Type="http://schemas.openxmlformats.org/officeDocument/2006/relationships/slideLayout" Target="../slideLayouts/slideLayout1.xml"/></Relationships>
</file>

<file path=ppt/slides/_rels/slide2998.xml.rels><?xml version="1.0" encoding="UTF-8" standalone="yes"?>
<Relationships xmlns="http://schemas.openxmlformats.org/package/2006/relationships"><Relationship Id="rId2" Type="http://schemas.openxmlformats.org/officeDocument/2006/relationships/notesSlide" Target="../notesSlides/notesSlide663.xml"/><Relationship Id="rId1" Type="http://schemas.openxmlformats.org/officeDocument/2006/relationships/slideLayout" Target="../slideLayouts/slideLayout1.xml"/></Relationships>
</file>

<file path=ppt/slides/_rels/slide29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59.xml.rels><?xml version="1.0" encoding="UTF-8" standalone="yes"?>
<Relationships xmlns="http://schemas.openxmlformats.org/package/2006/relationships"><Relationship Id="rId2" Type="http://schemas.openxmlformats.org/officeDocument/2006/relationships/notesSlide" Target="../notesSlides/notesSlide664.xml"/><Relationship Id="rId1" Type="http://schemas.openxmlformats.org/officeDocument/2006/relationships/slideLayout" Target="../slideLayouts/slideLayout1.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0.xml.rels><?xml version="1.0" encoding="UTF-8" standalone="yes"?>
<Relationships xmlns="http://schemas.openxmlformats.org/package/2006/relationships"><Relationship Id="rId2" Type="http://schemas.openxmlformats.org/officeDocument/2006/relationships/notesSlide" Target="../notesSlides/notesSlide665.xml"/><Relationship Id="rId1" Type="http://schemas.openxmlformats.org/officeDocument/2006/relationships/slideLayout" Target="../slideLayouts/slideLayout1.xml"/></Relationships>
</file>

<file path=ppt/slides/_rels/slide3061.xml.rels><?xml version="1.0" encoding="UTF-8" standalone="yes"?>
<Relationships xmlns="http://schemas.openxmlformats.org/package/2006/relationships"><Relationship Id="rId2" Type="http://schemas.openxmlformats.org/officeDocument/2006/relationships/notesSlide" Target="../notesSlides/notesSlide666.xml"/><Relationship Id="rId1" Type="http://schemas.openxmlformats.org/officeDocument/2006/relationships/slideLayout" Target="../slideLayouts/slideLayout1.xml"/></Relationships>
</file>

<file path=ppt/slides/_rels/slide3062.xml.rels><?xml version="1.0" encoding="UTF-8" standalone="yes"?>
<Relationships xmlns="http://schemas.openxmlformats.org/package/2006/relationships"><Relationship Id="rId2" Type="http://schemas.openxmlformats.org/officeDocument/2006/relationships/notesSlide" Target="../notesSlides/notesSlide667.xml"/><Relationship Id="rId1" Type="http://schemas.openxmlformats.org/officeDocument/2006/relationships/slideLayout" Target="../slideLayouts/slideLayout1.xml"/></Relationships>
</file>

<file path=ppt/slides/_rels/slide30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10.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3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3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3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xml"/></Relationships>
</file>

<file path=ppt/slides/_rels/slide3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_rels/slide31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xml"/></Relationships>
</file>

<file path=ppt/slides/_rels/slide3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52.xml.rels><?xml version="1.0" encoding="UTF-8" standalone="yes"?>
<Relationships xmlns="http://schemas.openxmlformats.org/package/2006/relationships"><Relationship Id="rId2" Type="http://schemas.openxmlformats.org/officeDocument/2006/relationships/notesSlide" Target="../notesSlides/notesSlide668.xml"/><Relationship Id="rId1" Type="http://schemas.openxmlformats.org/officeDocument/2006/relationships/slideLayout" Target="../slideLayouts/slideLayout1.xml"/></Relationships>
</file>

<file path=ppt/slides/_rels/slide3253.xml.rels><?xml version="1.0" encoding="UTF-8" standalone="yes"?>
<Relationships xmlns="http://schemas.openxmlformats.org/package/2006/relationships"><Relationship Id="rId2" Type="http://schemas.openxmlformats.org/officeDocument/2006/relationships/notesSlide" Target="../notesSlides/notesSlide669.xml"/><Relationship Id="rId1" Type="http://schemas.openxmlformats.org/officeDocument/2006/relationships/slideLayout" Target="../slideLayouts/slideLayout1.xml"/></Relationships>
</file>

<file path=ppt/slides/_rels/slide3254.xml.rels><?xml version="1.0" encoding="UTF-8" standalone="yes"?>
<Relationships xmlns="http://schemas.openxmlformats.org/package/2006/relationships"><Relationship Id="rId2" Type="http://schemas.openxmlformats.org/officeDocument/2006/relationships/notesSlide" Target="../notesSlides/notesSlide670.xml"/><Relationship Id="rId1" Type="http://schemas.openxmlformats.org/officeDocument/2006/relationships/slideLayout" Target="../slideLayouts/slideLayout1.xml"/></Relationships>
</file>

<file path=ppt/slides/_rels/slide3255.xml.rels><?xml version="1.0" encoding="UTF-8" standalone="yes"?>
<Relationships xmlns="http://schemas.openxmlformats.org/package/2006/relationships"><Relationship Id="rId2" Type="http://schemas.openxmlformats.org/officeDocument/2006/relationships/notesSlide" Target="../notesSlides/notesSlide671.xml"/><Relationship Id="rId1" Type="http://schemas.openxmlformats.org/officeDocument/2006/relationships/slideLayout" Target="../slideLayouts/slideLayout1.xml"/></Relationships>
</file>

<file path=ppt/slides/_rels/slide3256.xml.rels><?xml version="1.0" encoding="UTF-8" standalone="yes"?>
<Relationships xmlns="http://schemas.openxmlformats.org/package/2006/relationships"><Relationship Id="rId2" Type="http://schemas.openxmlformats.org/officeDocument/2006/relationships/notesSlide" Target="../notesSlides/notesSlide672.xml"/><Relationship Id="rId1" Type="http://schemas.openxmlformats.org/officeDocument/2006/relationships/slideLayout" Target="../slideLayouts/slideLayout1.xml"/></Relationships>
</file>

<file path=ppt/slides/_rels/slide3257.xml.rels><?xml version="1.0" encoding="UTF-8" standalone="yes"?>
<Relationships xmlns="http://schemas.openxmlformats.org/package/2006/relationships"><Relationship Id="rId2" Type="http://schemas.openxmlformats.org/officeDocument/2006/relationships/notesSlide" Target="../notesSlides/notesSlide673.xml"/><Relationship Id="rId1" Type="http://schemas.openxmlformats.org/officeDocument/2006/relationships/slideLayout" Target="../slideLayouts/slideLayout1.xml"/></Relationships>
</file>

<file path=ppt/slides/_rels/slide3258.xml.rels><?xml version="1.0" encoding="UTF-8" standalone="yes"?>
<Relationships xmlns="http://schemas.openxmlformats.org/package/2006/relationships"><Relationship Id="rId2" Type="http://schemas.openxmlformats.org/officeDocument/2006/relationships/notesSlide" Target="../notesSlides/notesSlide674.xml"/><Relationship Id="rId1" Type="http://schemas.openxmlformats.org/officeDocument/2006/relationships/slideLayout" Target="../slideLayouts/slideLayout1.xml"/></Relationships>
</file>

<file path=ppt/slides/_rels/slide3259.xml.rels><?xml version="1.0" encoding="UTF-8" standalone="yes"?>
<Relationships xmlns="http://schemas.openxmlformats.org/package/2006/relationships"><Relationship Id="rId2" Type="http://schemas.openxmlformats.org/officeDocument/2006/relationships/notesSlide" Target="../notesSlides/notesSlide675.xml"/><Relationship Id="rId1" Type="http://schemas.openxmlformats.org/officeDocument/2006/relationships/slideLayout" Target="../slideLayouts/slideLayout1.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60.xml.rels><?xml version="1.0" encoding="UTF-8" standalone="yes"?>
<Relationships xmlns="http://schemas.openxmlformats.org/package/2006/relationships"><Relationship Id="rId2" Type="http://schemas.openxmlformats.org/officeDocument/2006/relationships/notesSlide" Target="../notesSlides/notesSlide676.xml"/><Relationship Id="rId1" Type="http://schemas.openxmlformats.org/officeDocument/2006/relationships/slideLayout" Target="../slideLayouts/slideLayout1.xml"/></Relationships>
</file>

<file path=ppt/slides/_rels/slide3261.xml.rels><?xml version="1.0" encoding="UTF-8" standalone="yes"?>
<Relationships xmlns="http://schemas.openxmlformats.org/package/2006/relationships"><Relationship Id="rId2" Type="http://schemas.openxmlformats.org/officeDocument/2006/relationships/notesSlide" Target="../notesSlides/notesSlide677.xml"/><Relationship Id="rId1" Type="http://schemas.openxmlformats.org/officeDocument/2006/relationships/slideLayout" Target="../slideLayouts/slideLayout1.xml"/></Relationships>
</file>

<file path=ppt/slides/_rels/slide3262.xml.rels><?xml version="1.0" encoding="UTF-8" standalone="yes"?>
<Relationships xmlns="http://schemas.openxmlformats.org/package/2006/relationships"><Relationship Id="rId2" Type="http://schemas.openxmlformats.org/officeDocument/2006/relationships/notesSlide" Target="../notesSlides/notesSlide678.xml"/><Relationship Id="rId1" Type="http://schemas.openxmlformats.org/officeDocument/2006/relationships/slideLayout" Target="../slideLayouts/slideLayout1.xml"/></Relationships>
</file>

<file path=ppt/slides/_rels/slide3263.xml.rels><?xml version="1.0" encoding="UTF-8" standalone="yes"?>
<Relationships xmlns="http://schemas.openxmlformats.org/package/2006/relationships"><Relationship Id="rId2" Type="http://schemas.openxmlformats.org/officeDocument/2006/relationships/notesSlide" Target="../notesSlides/notesSlide679.xml"/><Relationship Id="rId1" Type="http://schemas.openxmlformats.org/officeDocument/2006/relationships/slideLayout" Target="../slideLayouts/slideLayout1.xml"/></Relationships>
</file>

<file path=ppt/slides/_rels/slide3264.xml.rels><?xml version="1.0" encoding="UTF-8" standalone="yes"?>
<Relationships xmlns="http://schemas.openxmlformats.org/package/2006/relationships"><Relationship Id="rId2" Type="http://schemas.openxmlformats.org/officeDocument/2006/relationships/notesSlide" Target="../notesSlides/notesSlide680.xml"/><Relationship Id="rId1" Type="http://schemas.openxmlformats.org/officeDocument/2006/relationships/slideLayout" Target="../slideLayouts/slideLayout1.xml"/></Relationships>
</file>

<file path=ppt/slides/_rels/slide3265.xml.rels><?xml version="1.0" encoding="UTF-8" standalone="yes"?>
<Relationships xmlns="http://schemas.openxmlformats.org/package/2006/relationships"><Relationship Id="rId2" Type="http://schemas.openxmlformats.org/officeDocument/2006/relationships/notesSlide" Target="../notesSlides/notesSlide681.xml"/><Relationship Id="rId1" Type="http://schemas.openxmlformats.org/officeDocument/2006/relationships/slideLayout" Target="../slideLayouts/slideLayout1.xml"/></Relationships>
</file>

<file path=ppt/slides/_rels/slide3266.xml.rels><?xml version="1.0" encoding="UTF-8" standalone="yes"?>
<Relationships xmlns="http://schemas.openxmlformats.org/package/2006/relationships"><Relationship Id="rId2" Type="http://schemas.openxmlformats.org/officeDocument/2006/relationships/notesSlide" Target="../notesSlides/notesSlide682.xml"/><Relationship Id="rId1" Type="http://schemas.openxmlformats.org/officeDocument/2006/relationships/slideLayout" Target="../slideLayouts/slideLayout1.xml"/></Relationships>
</file>

<file path=ppt/slides/_rels/slide32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12.xml.rels><?xml version="1.0" encoding="UTF-8" standalone="yes"?>
<Relationships xmlns="http://schemas.openxmlformats.org/package/2006/relationships"><Relationship Id="rId2" Type="http://schemas.openxmlformats.org/officeDocument/2006/relationships/notesSlide" Target="../notesSlides/notesSlide683.xml"/><Relationship Id="rId1" Type="http://schemas.openxmlformats.org/officeDocument/2006/relationships/slideLayout" Target="../slideLayouts/slideLayout1.xml"/></Relationships>
</file>

<file path=ppt/slides/_rels/slide3313.xml.rels><?xml version="1.0" encoding="UTF-8" standalone="yes"?>
<Relationships xmlns="http://schemas.openxmlformats.org/package/2006/relationships"><Relationship Id="rId2" Type="http://schemas.openxmlformats.org/officeDocument/2006/relationships/notesSlide" Target="../notesSlides/notesSlide684.xml"/><Relationship Id="rId1" Type="http://schemas.openxmlformats.org/officeDocument/2006/relationships/slideLayout" Target="../slideLayouts/slideLayout1.xml"/></Relationships>
</file>

<file path=ppt/slides/_rels/slide3314.xml.rels><?xml version="1.0" encoding="UTF-8" standalone="yes"?>
<Relationships xmlns="http://schemas.openxmlformats.org/package/2006/relationships"><Relationship Id="rId2" Type="http://schemas.openxmlformats.org/officeDocument/2006/relationships/notesSlide" Target="../notesSlides/notesSlide685.xml"/><Relationship Id="rId1" Type="http://schemas.openxmlformats.org/officeDocument/2006/relationships/slideLayout" Target="../slideLayouts/slideLayout1.xml"/></Relationships>
</file>

<file path=ppt/slides/_rels/slide3315.xml.rels><?xml version="1.0" encoding="UTF-8" standalone="yes"?>
<Relationships xmlns="http://schemas.openxmlformats.org/package/2006/relationships"><Relationship Id="rId2" Type="http://schemas.openxmlformats.org/officeDocument/2006/relationships/notesSlide" Target="../notesSlides/notesSlide686.xml"/><Relationship Id="rId1" Type="http://schemas.openxmlformats.org/officeDocument/2006/relationships/slideLayout" Target="../slideLayouts/slideLayout1.xml"/></Relationships>
</file>

<file path=ppt/slides/_rels/slide3316.xml.rels><?xml version="1.0" encoding="UTF-8" standalone="yes"?>
<Relationships xmlns="http://schemas.openxmlformats.org/package/2006/relationships"><Relationship Id="rId2" Type="http://schemas.openxmlformats.org/officeDocument/2006/relationships/notesSlide" Target="../notesSlides/notesSlide687.xml"/><Relationship Id="rId1" Type="http://schemas.openxmlformats.org/officeDocument/2006/relationships/slideLayout" Target="../slideLayouts/slideLayout1.xml"/></Relationships>
</file>

<file path=ppt/slides/_rels/slide3317.xml.rels><?xml version="1.0" encoding="UTF-8" standalone="yes"?>
<Relationships xmlns="http://schemas.openxmlformats.org/package/2006/relationships"><Relationship Id="rId2" Type="http://schemas.openxmlformats.org/officeDocument/2006/relationships/notesSlide" Target="../notesSlides/notesSlide688.xml"/><Relationship Id="rId1" Type="http://schemas.openxmlformats.org/officeDocument/2006/relationships/slideLayout" Target="../slideLayouts/slideLayout1.xml"/></Relationships>
</file>

<file path=ppt/slides/_rels/slide3318.xml.rels><?xml version="1.0" encoding="UTF-8" standalone="yes"?>
<Relationships xmlns="http://schemas.openxmlformats.org/package/2006/relationships"><Relationship Id="rId2" Type="http://schemas.openxmlformats.org/officeDocument/2006/relationships/notesSlide" Target="../notesSlides/notesSlide689.xml"/><Relationship Id="rId1" Type="http://schemas.openxmlformats.org/officeDocument/2006/relationships/slideLayout" Target="../slideLayouts/slideLayout1.xml"/></Relationships>
</file>

<file path=ppt/slides/_rels/slide3319.xml.rels><?xml version="1.0" encoding="UTF-8" standalone="yes"?>
<Relationships xmlns="http://schemas.openxmlformats.org/package/2006/relationships"><Relationship Id="rId2" Type="http://schemas.openxmlformats.org/officeDocument/2006/relationships/notesSlide" Target="../notesSlides/notesSlide690.xml"/><Relationship Id="rId1" Type="http://schemas.openxmlformats.org/officeDocument/2006/relationships/slideLayout" Target="../slideLayouts/slideLayout1.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20.xml.rels><?xml version="1.0" encoding="UTF-8" standalone="yes"?>
<Relationships xmlns="http://schemas.openxmlformats.org/package/2006/relationships"><Relationship Id="rId2" Type="http://schemas.openxmlformats.org/officeDocument/2006/relationships/notesSlide" Target="../notesSlides/notesSlide691.xml"/><Relationship Id="rId1" Type="http://schemas.openxmlformats.org/officeDocument/2006/relationships/slideLayout" Target="../slideLayouts/slideLayout1.xml"/></Relationships>
</file>

<file path=ppt/slides/_rels/slide3321.xml.rels><?xml version="1.0" encoding="UTF-8" standalone="yes"?>
<Relationships xmlns="http://schemas.openxmlformats.org/package/2006/relationships"><Relationship Id="rId2" Type="http://schemas.openxmlformats.org/officeDocument/2006/relationships/notesSlide" Target="../notesSlides/notesSlide692.xml"/><Relationship Id="rId1" Type="http://schemas.openxmlformats.org/officeDocument/2006/relationships/slideLayout" Target="../slideLayouts/slideLayout1.xml"/></Relationships>
</file>

<file path=ppt/slides/_rels/slide3322.xml.rels><?xml version="1.0" encoding="UTF-8" standalone="yes"?>
<Relationships xmlns="http://schemas.openxmlformats.org/package/2006/relationships"><Relationship Id="rId2" Type="http://schemas.openxmlformats.org/officeDocument/2006/relationships/notesSlide" Target="../notesSlides/notesSlide693.xml"/><Relationship Id="rId1" Type="http://schemas.openxmlformats.org/officeDocument/2006/relationships/slideLayout" Target="../slideLayouts/slideLayout1.xml"/></Relationships>
</file>

<file path=ppt/slides/_rels/slide3323.xml.rels><?xml version="1.0" encoding="UTF-8" standalone="yes"?>
<Relationships xmlns="http://schemas.openxmlformats.org/package/2006/relationships"><Relationship Id="rId2" Type="http://schemas.openxmlformats.org/officeDocument/2006/relationships/notesSlide" Target="../notesSlides/notesSlide694.xml"/><Relationship Id="rId1" Type="http://schemas.openxmlformats.org/officeDocument/2006/relationships/slideLayout" Target="../slideLayouts/slideLayout1.xml"/></Relationships>
</file>

<file path=ppt/slides/_rels/slide33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53.xml.rels><?xml version="1.0" encoding="UTF-8" standalone="yes"?>
<Relationships xmlns="http://schemas.openxmlformats.org/package/2006/relationships"><Relationship Id="rId2" Type="http://schemas.openxmlformats.org/officeDocument/2006/relationships/notesSlide" Target="../notesSlides/notesSlide695.xml"/><Relationship Id="rId1" Type="http://schemas.openxmlformats.org/officeDocument/2006/relationships/slideLayout" Target="../slideLayouts/slideLayout1.xml"/></Relationships>
</file>

<file path=ppt/slides/_rels/slide3354.xml.rels><?xml version="1.0" encoding="UTF-8" standalone="yes"?>
<Relationships xmlns="http://schemas.openxmlformats.org/package/2006/relationships"><Relationship Id="rId2" Type="http://schemas.openxmlformats.org/officeDocument/2006/relationships/notesSlide" Target="../notesSlides/notesSlide696.xml"/><Relationship Id="rId1" Type="http://schemas.openxmlformats.org/officeDocument/2006/relationships/slideLayout" Target="../slideLayouts/slideLayout1.xml"/></Relationships>
</file>

<file path=ppt/slides/_rels/slide3355.xml.rels><?xml version="1.0" encoding="UTF-8" standalone="yes"?>
<Relationships xmlns="http://schemas.openxmlformats.org/package/2006/relationships"><Relationship Id="rId2" Type="http://schemas.openxmlformats.org/officeDocument/2006/relationships/notesSlide" Target="../notesSlides/notesSlide697.xml"/><Relationship Id="rId1" Type="http://schemas.openxmlformats.org/officeDocument/2006/relationships/slideLayout" Target="../slideLayouts/slideLayout1.xml"/></Relationships>
</file>

<file path=ppt/slides/_rels/slide3356.xml.rels><?xml version="1.0" encoding="UTF-8" standalone="yes"?>
<Relationships xmlns="http://schemas.openxmlformats.org/package/2006/relationships"><Relationship Id="rId2" Type="http://schemas.openxmlformats.org/officeDocument/2006/relationships/notesSlide" Target="../notesSlides/notesSlide698.xml"/><Relationship Id="rId1" Type="http://schemas.openxmlformats.org/officeDocument/2006/relationships/slideLayout" Target="../slideLayouts/slideLayout1.xml"/></Relationships>
</file>

<file path=ppt/slides/_rels/slide3357.xml.rels><?xml version="1.0" encoding="UTF-8" standalone="yes"?>
<Relationships xmlns="http://schemas.openxmlformats.org/package/2006/relationships"><Relationship Id="rId2" Type="http://schemas.openxmlformats.org/officeDocument/2006/relationships/notesSlide" Target="../notesSlides/notesSlide699.xml"/><Relationship Id="rId1" Type="http://schemas.openxmlformats.org/officeDocument/2006/relationships/slideLayout" Target="../slideLayouts/slideLayout1.xml"/></Relationships>
</file>

<file path=ppt/slides/_rels/slide3358.xml.rels><?xml version="1.0" encoding="UTF-8" standalone="yes"?>
<Relationships xmlns="http://schemas.openxmlformats.org/package/2006/relationships"><Relationship Id="rId2" Type="http://schemas.openxmlformats.org/officeDocument/2006/relationships/notesSlide" Target="../notesSlides/notesSlide700.xml"/><Relationship Id="rId1" Type="http://schemas.openxmlformats.org/officeDocument/2006/relationships/slideLayout" Target="../slideLayouts/slideLayout1.xml"/></Relationships>
</file>

<file path=ppt/slides/_rels/slide3359.xml.rels><?xml version="1.0" encoding="UTF-8" standalone="yes"?>
<Relationships xmlns="http://schemas.openxmlformats.org/package/2006/relationships"><Relationship Id="rId2" Type="http://schemas.openxmlformats.org/officeDocument/2006/relationships/notesSlide" Target="../notesSlides/notesSlide701.xml"/><Relationship Id="rId1" Type="http://schemas.openxmlformats.org/officeDocument/2006/relationships/slideLayout" Target="../slideLayouts/slideLayout1.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1.xml.rels><?xml version="1.0" encoding="UTF-8" standalone="yes"?>
<Relationships xmlns="http://schemas.openxmlformats.org/package/2006/relationships"><Relationship Id="rId2" Type="http://schemas.openxmlformats.org/officeDocument/2006/relationships/notesSlide" Target="../notesSlides/notesSlide702.xml"/><Relationship Id="rId1" Type="http://schemas.openxmlformats.org/officeDocument/2006/relationships/slideLayout" Target="../slideLayouts/slideLayout1.xml"/></Relationships>
</file>

<file path=ppt/slides/_rels/slide3392.xml.rels><?xml version="1.0" encoding="UTF-8" standalone="yes"?>
<Relationships xmlns="http://schemas.openxmlformats.org/package/2006/relationships"><Relationship Id="rId2" Type="http://schemas.openxmlformats.org/officeDocument/2006/relationships/notesSlide" Target="../notesSlides/notesSlide703.xml"/><Relationship Id="rId1" Type="http://schemas.openxmlformats.org/officeDocument/2006/relationships/slideLayout" Target="../slideLayouts/slideLayout1.xml"/></Relationships>
</file>

<file path=ppt/slides/_rels/slide3393.xml.rels><?xml version="1.0" encoding="UTF-8" standalone="yes"?>
<Relationships xmlns="http://schemas.openxmlformats.org/package/2006/relationships"><Relationship Id="rId2" Type="http://schemas.openxmlformats.org/officeDocument/2006/relationships/notesSlide" Target="../notesSlides/notesSlide704.xml"/><Relationship Id="rId1" Type="http://schemas.openxmlformats.org/officeDocument/2006/relationships/slideLayout" Target="../slideLayouts/slideLayout1.xml"/></Relationships>
</file>

<file path=ppt/slides/_rels/slide3394.xml.rels><?xml version="1.0" encoding="UTF-8" standalone="yes"?>
<Relationships xmlns="http://schemas.openxmlformats.org/package/2006/relationships"><Relationship Id="rId2" Type="http://schemas.openxmlformats.org/officeDocument/2006/relationships/notesSlide" Target="../notesSlides/notesSlide705.xml"/><Relationship Id="rId1" Type="http://schemas.openxmlformats.org/officeDocument/2006/relationships/slideLayout" Target="../slideLayouts/slideLayout1.xml"/></Relationships>
</file>

<file path=ppt/slides/_rels/slide3395.xml.rels><?xml version="1.0" encoding="UTF-8" standalone="yes"?>
<Relationships xmlns="http://schemas.openxmlformats.org/package/2006/relationships"><Relationship Id="rId2" Type="http://schemas.openxmlformats.org/officeDocument/2006/relationships/notesSlide" Target="../notesSlides/notesSlide706.xml"/><Relationship Id="rId1" Type="http://schemas.openxmlformats.org/officeDocument/2006/relationships/slideLayout" Target="../slideLayouts/slideLayout1.xml"/></Relationships>
</file>

<file path=ppt/slides/_rels/slide3396.xml.rels><?xml version="1.0" encoding="UTF-8" standalone="yes"?>
<Relationships xmlns="http://schemas.openxmlformats.org/package/2006/relationships"><Relationship Id="rId2" Type="http://schemas.openxmlformats.org/officeDocument/2006/relationships/notesSlide" Target="../notesSlides/notesSlide707.xml"/><Relationship Id="rId1" Type="http://schemas.openxmlformats.org/officeDocument/2006/relationships/slideLayout" Target="../slideLayouts/slideLayout1.xml"/></Relationships>
</file>

<file path=ppt/slides/_rels/slide3397.xml.rels><?xml version="1.0" encoding="UTF-8" standalone="yes"?>
<Relationships xmlns="http://schemas.openxmlformats.org/package/2006/relationships"><Relationship Id="rId2" Type="http://schemas.openxmlformats.org/officeDocument/2006/relationships/notesSlide" Target="../notesSlides/notesSlide708.xml"/><Relationship Id="rId1" Type="http://schemas.openxmlformats.org/officeDocument/2006/relationships/slideLayout" Target="../slideLayouts/slideLayout1.xml"/></Relationships>
</file>

<file path=ppt/slides/_rels/slide33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38.xml.rels><?xml version="1.0" encoding="UTF-8" standalone="yes"?>
<Relationships xmlns="http://schemas.openxmlformats.org/package/2006/relationships"><Relationship Id="rId2" Type="http://schemas.openxmlformats.org/officeDocument/2006/relationships/notesSlide" Target="../notesSlides/notesSlide709.xml"/><Relationship Id="rId1" Type="http://schemas.openxmlformats.org/officeDocument/2006/relationships/slideLayout" Target="../slideLayouts/slideLayout1.xml"/></Relationships>
</file>

<file path=ppt/slides/_rels/slide3439.xml.rels><?xml version="1.0" encoding="UTF-8" standalone="yes"?>
<Relationships xmlns="http://schemas.openxmlformats.org/package/2006/relationships"><Relationship Id="rId2" Type="http://schemas.openxmlformats.org/officeDocument/2006/relationships/notesSlide" Target="../notesSlides/notesSlide710.xml"/><Relationship Id="rId1" Type="http://schemas.openxmlformats.org/officeDocument/2006/relationships/slideLayout" Target="../slideLayouts/slideLayout1.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40.xml.rels><?xml version="1.0" encoding="UTF-8" standalone="yes"?>
<Relationships xmlns="http://schemas.openxmlformats.org/package/2006/relationships"><Relationship Id="rId2" Type="http://schemas.openxmlformats.org/officeDocument/2006/relationships/notesSlide" Target="../notesSlides/notesSlide711.xml"/><Relationship Id="rId1" Type="http://schemas.openxmlformats.org/officeDocument/2006/relationships/slideLayout" Target="../slideLayouts/slideLayout1.xml"/></Relationships>
</file>

<file path=ppt/slides/_rels/slide3441.xml.rels><?xml version="1.0" encoding="UTF-8" standalone="yes"?>
<Relationships xmlns="http://schemas.openxmlformats.org/package/2006/relationships"><Relationship Id="rId2" Type="http://schemas.openxmlformats.org/officeDocument/2006/relationships/notesSlide" Target="../notesSlides/notesSlide712.xml"/><Relationship Id="rId1" Type="http://schemas.openxmlformats.org/officeDocument/2006/relationships/slideLayout" Target="../slideLayouts/slideLayout1.xml"/></Relationships>
</file>

<file path=ppt/slides/_rels/slide3442.xml.rels><?xml version="1.0" encoding="UTF-8" standalone="yes"?>
<Relationships xmlns="http://schemas.openxmlformats.org/package/2006/relationships"><Relationship Id="rId2" Type="http://schemas.openxmlformats.org/officeDocument/2006/relationships/notesSlide" Target="../notesSlides/notesSlide713.xml"/><Relationship Id="rId1" Type="http://schemas.openxmlformats.org/officeDocument/2006/relationships/slideLayout" Target="../slideLayouts/slideLayout1.xml"/></Relationships>
</file>

<file path=ppt/slides/_rels/slide3443.xml.rels><?xml version="1.0" encoding="UTF-8" standalone="yes"?>
<Relationships xmlns="http://schemas.openxmlformats.org/package/2006/relationships"><Relationship Id="rId2" Type="http://schemas.openxmlformats.org/officeDocument/2006/relationships/notesSlide" Target="../notesSlides/notesSlide714.xml"/><Relationship Id="rId1" Type="http://schemas.openxmlformats.org/officeDocument/2006/relationships/slideLayout" Target="../slideLayouts/slideLayout1.xml"/></Relationships>
</file>

<file path=ppt/slides/_rels/slide3444.xml.rels><?xml version="1.0" encoding="UTF-8" standalone="yes"?>
<Relationships xmlns="http://schemas.openxmlformats.org/package/2006/relationships"><Relationship Id="rId2" Type="http://schemas.openxmlformats.org/officeDocument/2006/relationships/notesSlide" Target="../notesSlides/notesSlide715.xml"/><Relationship Id="rId1" Type="http://schemas.openxmlformats.org/officeDocument/2006/relationships/slideLayout" Target="../slideLayouts/slideLayout1.xml"/></Relationships>
</file>

<file path=ppt/slides/_rels/slide34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46.xml.rels><?xml version="1.0" encoding="UTF-8" standalone="yes"?>
<Relationships xmlns="http://schemas.openxmlformats.org/package/2006/relationships"><Relationship Id="rId2" Type="http://schemas.openxmlformats.org/officeDocument/2006/relationships/notesSlide" Target="../notesSlides/notesSlide716.xml"/><Relationship Id="rId1" Type="http://schemas.openxmlformats.org/officeDocument/2006/relationships/slideLayout" Target="../slideLayouts/slideLayout1.xml"/></Relationships>
</file>

<file path=ppt/slides/_rels/slide3447.xml.rels><?xml version="1.0" encoding="UTF-8" standalone="yes"?>
<Relationships xmlns="http://schemas.openxmlformats.org/package/2006/relationships"><Relationship Id="rId2" Type="http://schemas.openxmlformats.org/officeDocument/2006/relationships/notesSlide" Target="../notesSlides/notesSlide717.xml"/><Relationship Id="rId1" Type="http://schemas.openxmlformats.org/officeDocument/2006/relationships/slideLayout" Target="../slideLayouts/slideLayout1.xml"/></Relationships>
</file>

<file path=ppt/slides/_rels/slide3448.xml.rels><?xml version="1.0" encoding="UTF-8" standalone="yes"?>
<Relationships xmlns="http://schemas.openxmlformats.org/package/2006/relationships"><Relationship Id="rId2" Type="http://schemas.openxmlformats.org/officeDocument/2006/relationships/notesSlide" Target="../notesSlides/notesSlide718.xml"/><Relationship Id="rId1" Type="http://schemas.openxmlformats.org/officeDocument/2006/relationships/slideLayout" Target="../slideLayouts/slideLayout1.xml"/></Relationships>
</file>

<file path=ppt/slides/_rels/slide3449.xml.rels><?xml version="1.0" encoding="UTF-8" standalone="yes"?>
<Relationships xmlns="http://schemas.openxmlformats.org/package/2006/relationships"><Relationship Id="rId2" Type="http://schemas.openxmlformats.org/officeDocument/2006/relationships/notesSlide" Target="../notesSlides/notesSlide719.xml"/><Relationship Id="rId1" Type="http://schemas.openxmlformats.org/officeDocument/2006/relationships/slideLayout" Target="../slideLayouts/slideLayout1.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50.xml.rels><?xml version="1.0" encoding="UTF-8" standalone="yes"?>
<Relationships xmlns="http://schemas.openxmlformats.org/package/2006/relationships"><Relationship Id="rId2" Type="http://schemas.openxmlformats.org/officeDocument/2006/relationships/notesSlide" Target="../notesSlides/notesSlide720.xml"/><Relationship Id="rId1" Type="http://schemas.openxmlformats.org/officeDocument/2006/relationships/slideLayout" Target="../slideLayouts/slideLayout1.xml"/></Relationships>
</file>

<file path=ppt/slides/_rels/slide3451.xml.rels><?xml version="1.0" encoding="UTF-8" standalone="yes"?>
<Relationships xmlns="http://schemas.openxmlformats.org/package/2006/relationships"><Relationship Id="rId2" Type="http://schemas.openxmlformats.org/officeDocument/2006/relationships/notesSlide" Target="../notesSlides/notesSlide721.xml"/><Relationship Id="rId1" Type="http://schemas.openxmlformats.org/officeDocument/2006/relationships/slideLayout" Target="../slideLayouts/slideLayout1.xml"/></Relationships>
</file>

<file path=ppt/slides/_rels/slide34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58.xml.rels><?xml version="1.0" encoding="UTF-8" standalone="yes"?>
<Relationships xmlns="http://schemas.openxmlformats.org/package/2006/relationships"><Relationship Id="rId2" Type="http://schemas.openxmlformats.org/officeDocument/2006/relationships/notesSlide" Target="../notesSlides/notesSlide722.xml"/><Relationship Id="rId1" Type="http://schemas.openxmlformats.org/officeDocument/2006/relationships/slideLayout" Target="../slideLayouts/slideLayout1.xml"/></Relationships>
</file>

<file path=ppt/slides/_rels/slide3459.xml.rels><?xml version="1.0" encoding="UTF-8" standalone="yes"?>
<Relationships xmlns="http://schemas.openxmlformats.org/package/2006/relationships"><Relationship Id="rId2" Type="http://schemas.openxmlformats.org/officeDocument/2006/relationships/notesSlide" Target="../notesSlides/notesSlide723.xml"/><Relationship Id="rId1" Type="http://schemas.openxmlformats.org/officeDocument/2006/relationships/slideLayout" Target="../slideLayouts/slideLayout1.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60.xml.rels><?xml version="1.0" encoding="UTF-8" standalone="yes"?>
<Relationships xmlns="http://schemas.openxmlformats.org/package/2006/relationships"><Relationship Id="rId2" Type="http://schemas.openxmlformats.org/officeDocument/2006/relationships/notesSlide" Target="../notesSlides/notesSlide724.xml"/><Relationship Id="rId1" Type="http://schemas.openxmlformats.org/officeDocument/2006/relationships/slideLayout" Target="../slideLayouts/slideLayout1.xml"/></Relationships>
</file>

<file path=ppt/slides/_rels/slide34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9.xml.rels><?xml version="1.0" encoding="UTF-8" standalone="yes"?>
<Relationships xmlns="http://schemas.openxmlformats.org/package/2006/relationships"><Relationship Id="rId2" Type="http://schemas.openxmlformats.org/officeDocument/2006/relationships/notesSlide" Target="../notesSlides/notesSlide725.xml"/><Relationship Id="rId1" Type="http://schemas.openxmlformats.org/officeDocument/2006/relationships/slideLayout" Target="../slideLayouts/slideLayout1.xml"/></Relationships>
</file>

<file path=ppt/slides/_rels/slide34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xml"/></Relationships>
</file>

<file path=ppt/slides/_rels/slide3470.xml.rels><?xml version="1.0" encoding="UTF-8" standalone="yes"?>
<Relationships xmlns="http://schemas.openxmlformats.org/package/2006/relationships"><Relationship Id="rId2" Type="http://schemas.openxmlformats.org/officeDocument/2006/relationships/notesSlide" Target="../notesSlides/notesSlide726.xml"/><Relationship Id="rId1" Type="http://schemas.openxmlformats.org/officeDocument/2006/relationships/slideLayout" Target="../slideLayouts/slideLayout1.xml"/></Relationships>
</file>

<file path=ppt/slides/_rels/slide3471.xml.rels><?xml version="1.0" encoding="UTF-8" standalone="yes"?>
<Relationships xmlns="http://schemas.openxmlformats.org/package/2006/relationships"><Relationship Id="rId2" Type="http://schemas.openxmlformats.org/officeDocument/2006/relationships/notesSlide" Target="../notesSlides/notesSlide727.xml"/><Relationship Id="rId1" Type="http://schemas.openxmlformats.org/officeDocument/2006/relationships/slideLayout" Target="../slideLayouts/slideLayout1.xml"/></Relationships>
</file>

<file path=ppt/slides/_rels/slide3472.xml.rels><?xml version="1.0" encoding="UTF-8" standalone="yes"?>
<Relationships xmlns="http://schemas.openxmlformats.org/package/2006/relationships"><Relationship Id="rId2" Type="http://schemas.openxmlformats.org/officeDocument/2006/relationships/notesSlide" Target="../notesSlides/notesSlide728.xml"/><Relationship Id="rId1" Type="http://schemas.openxmlformats.org/officeDocument/2006/relationships/slideLayout" Target="../slideLayouts/slideLayout1.xml"/></Relationships>
</file>

<file path=ppt/slides/_rels/slide3473.xml.rels><?xml version="1.0" encoding="UTF-8" standalone="yes"?>
<Relationships xmlns="http://schemas.openxmlformats.org/package/2006/relationships"><Relationship Id="rId2" Type="http://schemas.openxmlformats.org/officeDocument/2006/relationships/notesSlide" Target="../notesSlides/notesSlide729.xml"/><Relationship Id="rId1" Type="http://schemas.openxmlformats.org/officeDocument/2006/relationships/slideLayout" Target="../slideLayouts/slideLayout1.xml"/></Relationships>
</file>

<file path=ppt/slides/_rels/slide3474.xml.rels><?xml version="1.0" encoding="UTF-8" standalone="yes"?>
<Relationships xmlns="http://schemas.openxmlformats.org/package/2006/relationships"><Relationship Id="rId2" Type="http://schemas.openxmlformats.org/officeDocument/2006/relationships/notesSlide" Target="../notesSlides/notesSlide730.xml"/><Relationship Id="rId1" Type="http://schemas.openxmlformats.org/officeDocument/2006/relationships/slideLayout" Target="../slideLayouts/slideLayout1.xml"/></Relationships>
</file>

<file path=ppt/slides/_rels/slide3475.xml.rels><?xml version="1.0" encoding="UTF-8" standalone="yes"?>
<Relationships xmlns="http://schemas.openxmlformats.org/package/2006/relationships"><Relationship Id="rId2" Type="http://schemas.openxmlformats.org/officeDocument/2006/relationships/notesSlide" Target="../notesSlides/notesSlide731.xml"/><Relationship Id="rId1" Type="http://schemas.openxmlformats.org/officeDocument/2006/relationships/slideLayout" Target="../slideLayouts/slideLayout1.xml"/></Relationships>
</file>

<file path=ppt/slides/_rels/slide3476.xml.rels><?xml version="1.0" encoding="UTF-8" standalone="yes"?>
<Relationships xmlns="http://schemas.openxmlformats.org/package/2006/relationships"><Relationship Id="rId2" Type="http://schemas.openxmlformats.org/officeDocument/2006/relationships/notesSlide" Target="../notesSlides/notesSlide732.xml"/><Relationship Id="rId1" Type="http://schemas.openxmlformats.org/officeDocument/2006/relationships/slideLayout" Target="../slideLayouts/slideLayout1.xml"/></Relationships>
</file>

<file path=ppt/slides/_rels/slide3477.xml.rels><?xml version="1.0" encoding="UTF-8" standalone="yes"?>
<Relationships xmlns="http://schemas.openxmlformats.org/package/2006/relationships"><Relationship Id="rId2" Type="http://schemas.openxmlformats.org/officeDocument/2006/relationships/notesSlide" Target="../notesSlides/notesSlide733.xml"/><Relationship Id="rId1" Type="http://schemas.openxmlformats.org/officeDocument/2006/relationships/slideLayout" Target="../slideLayouts/slideLayout1.xml"/></Relationships>
</file>

<file path=ppt/slides/_rels/slide3478.xml.rels><?xml version="1.0" encoding="UTF-8" standalone="yes"?>
<Relationships xmlns="http://schemas.openxmlformats.org/package/2006/relationships"><Relationship Id="rId2" Type="http://schemas.openxmlformats.org/officeDocument/2006/relationships/notesSlide" Target="../notesSlides/notesSlide734.xml"/><Relationship Id="rId1" Type="http://schemas.openxmlformats.org/officeDocument/2006/relationships/slideLayout" Target="../slideLayouts/slideLayout1.xml"/></Relationships>
</file>

<file path=ppt/slides/_rels/slide3479.xml.rels><?xml version="1.0" encoding="UTF-8" standalone="yes"?>
<Relationships xmlns="http://schemas.openxmlformats.org/package/2006/relationships"><Relationship Id="rId2" Type="http://schemas.openxmlformats.org/officeDocument/2006/relationships/notesSlide" Target="../notesSlides/notesSlide735.xml"/><Relationship Id="rId1" Type="http://schemas.openxmlformats.org/officeDocument/2006/relationships/slideLayout" Target="../slideLayouts/slideLayout1.xml"/></Relationships>
</file>

<file path=ppt/slides/_rels/slide348.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3480.xml.rels><?xml version="1.0" encoding="UTF-8" standalone="yes"?>
<Relationships xmlns="http://schemas.openxmlformats.org/package/2006/relationships"><Relationship Id="rId2" Type="http://schemas.openxmlformats.org/officeDocument/2006/relationships/notesSlide" Target="../notesSlides/notesSlide736.xml"/><Relationship Id="rId1" Type="http://schemas.openxmlformats.org/officeDocument/2006/relationships/slideLayout" Target="../slideLayouts/slideLayout1.xml"/></Relationships>
</file>

<file path=ppt/slides/_rels/slide3481.xml.rels><?xml version="1.0" encoding="UTF-8" standalone="yes"?>
<Relationships xmlns="http://schemas.openxmlformats.org/package/2006/relationships"><Relationship Id="rId2" Type="http://schemas.openxmlformats.org/officeDocument/2006/relationships/notesSlide" Target="../notesSlides/notesSlide737.xml"/><Relationship Id="rId1" Type="http://schemas.openxmlformats.org/officeDocument/2006/relationships/slideLayout" Target="../slideLayouts/slideLayout1.xml"/></Relationships>
</file>

<file path=ppt/slides/_rels/slide3482.xml.rels><?xml version="1.0" encoding="UTF-8" standalone="yes"?>
<Relationships xmlns="http://schemas.openxmlformats.org/package/2006/relationships"><Relationship Id="rId2" Type="http://schemas.openxmlformats.org/officeDocument/2006/relationships/notesSlide" Target="../notesSlides/notesSlide738.xml"/><Relationship Id="rId1" Type="http://schemas.openxmlformats.org/officeDocument/2006/relationships/slideLayout" Target="../slideLayouts/slideLayout1.xml"/></Relationships>
</file>

<file path=ppt/slides/_rels/slide3483.xml.rels><?xml version="1.0" encoding="UTF-8" standalone="yes"?>
<Relationships xmlns="http://schemas.openxmlformats.org/package/2006/relationships"><Relationship Id="rId2" Type="http://schemas.openxmlformats.org/officeDocument/2006/relationships/notesSlide" Target="../notesSlides/notesSlide739.xml"/><Relationship Id="rId1" Type="http://schemas.openxmlformats.org/officeDocument/2006/relationships/slideLayout" Target="../slideLayouts/slideLayout1.xml"/></Relationships>
</file>

<file path=ppt/slides/_rels/slide3484.xml.rels><?xml version="1.0" encoding="UTF-8" standalone="yes"?>
<Relationships xmlns="http://schemas.openxmlformats.org/package/2006/relationships"><Relationship Id="rId2" Type="http://schemas.openxmlformats.org/officeDocument/2006/relationships/notesSlide" Target="../notesSlides/notesSlide740.xml"/><Relationship Id="rId1" Type="http://schemas.openxmlformats.org/officeDocument/2006/relationships/slideLayout" Target="../slideLayouts/slideLayout1.xml"/></Relationships>
</file>

<file path=ppt/slides/_rels/slide3485.xml.rels><?xml version="1.0" encoding="UTF-8" standalone="yes"?>
<Relationships xmlns="http://schemas.openxmlformats.org/package/2006/relationships"><Relationship Id="rId2" Type="http://schemas.openxmlformats.org/officeDocument/2006/relationships/notesSlide" Target="../notesSlides/notesSlide741.xml"/><Relationship Id="rId1" Type="http://schemas.openxmlformats.org/officeDocument/2006/relationships/slideLayout" Target="../slideLayouts/slideLayout1.xml"/></Relationships>
</file>

<file path=ppt/slides/_rels/slide34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350.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xml"/></Relationships>
</file>

<file path=ppt/slides/_rels/slide35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xml"/></Relationships>
</file>

<file path=ppt/slides/_rels/slide35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35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35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35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5.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xml"/></Relationships>
</file>

<file path=ppt/slides/_rels/slide35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61.xml.rels><?xml version="1.0" encoding="UTF-8" standalone="yes"?>
<Relationships xmlns="http://schemas.openxmlformats.org/package/2006/relationships"><Relationship Id="rId2" Type="http://schemas.openxmlformats.org/officeDocument/2006/relationships/notesSlide" Target="../notesSlides/notesSlide742.xml"/><Relationship Id="rId1" Type="http://schemas.openxmlformats.org/officeDocument/2006/relationships/slideLayout" Target="../slideLayouts/slideLayout1.xml"/></Relationships>
</file>

<file path=ppt/slides/_rels/slide3562.xml.rels><?xml version="1.0" encoding="UTF-8" standalone="yes"?>
<Relationships xmlns="http://schemas.openxmlformats.org/package/2006/relationships"><Relationship Id="rId2" Type="http://schemas.openxmlformats.org/officeDocument/2006/relationships/notesSlide" Target="../notesSlides/notesSlide743.xml"/><Relationship Id="rId1" Type="http://schemas.openxmlformats.org/officeDocument/2006/relationships/slideLayout" Target="../slideLayouts/slideLayout1.xml"/></Relationships>
</file>

<file path=ppt/slides/_rels/slide3563.xml.rels><?xml version="1.0" encoding="UTF-8" standalone="yes"?>
<Relationships xmlns="http://schemas.openxmlformats.org/package/2006/relationships"><Relationship Id="rId2" Type="http://schemas.openxmlformats.org/officeDocument/2006/relationships/notesSlide" Target="../notesSlides/notesSlide744.xml"/><Relationship Id="rId1" Type="http://schemas.openxmlformats.org/officeDocument/2006/relationships/slideLayout" Target="../slideLayouts/slideLayout1.xml"/></Relationships>
</file>

<file path=ppt/slides/_rels/slide3564.xml.rels><?xml version="1.0" encoding="UTF-8" standalone="yes"?>
<Relationships xmlns="http://schemas.openxmlformats.org/package/2006/relationships"><Relationship Id="rId2" Type="http://schemas.openxmlformats.org/officeDocument/2006/relationships/notesSlide" Target="../notesSlides/notesSlide745.xml"/><Relationship Id="rId1" Type="http://schemas.openxmlformats.org/officeDocument/2006/relationships/slideLayout" Target="../slideLayouts/slideLayout1.xml"/></Relationships>
</file>

<file path=ppt/slides/_rels/slide3565.xml.rels><?xml version="1.0" encoding="UTF-8" standalone="yes"?>
<Relationships xmlns="http://schemas.openxmlformats.org/package/2006/relationships"><Relationship Id="rId2" Type="http://schemas.openxmlformats.org/officeDocument/2006/relationships/notesSlide" Target="../notesSlides/notesSlide746.xml"/><Relationship Id="rId1" Type="http://schemas.openxmlformats.org/officeDocument/2006/relationships/slideLayout" Target="../slideLayouts/slideLayout1.xml"/></Relationships>
</file>

<file path=ppt/slides/_rels/slide3566.xml.rels><?xml version="1.0" encoding="UTF-8" standalone="yes"?>
<Relationships xmlns="http://schemas.openxmlformats.org/package/2006/relationships"><Relationship Id="rId2" Type="http://schemas.openxmlformats.org/officeDocument/2006/relationships/notesSlide" Target="../notesSlides/notesSlide747.xml"/><Relationship Id="rId1" Type="http://schemas.openxmlformats.org/officeDocument/2006/relationships/slideLayout" Target="../slideLayouts/slideLayout1.xml"/></Relationships>
</file>

<file path=ppt/slides/_rels/slide3567.xml.rels><?xml version="1.0" encoding="UTF-8" standalone="yes"?>
<Relationships xmlns="http://schemas.openxmlformats.org/package/2006/relationships"><Relationship Id="rId2" Type="http://schemas.openxmlformats.org/officeDocument/2006/relationships/notesSlide" Target="../notesSlides/notesSlide748.xml"/><Relationship Id="rId1" Type="http://schemas.openxmlformats.org/officeDocument/2006/relationships/slideLayout" Target="../slideLayouts/slideLayout1.xml"/></Relationships>
</file>

<file path=ppt/slides/_rels/slide3568.xml.rels><?xml version="1.0" encoding="UTF-8" standalone="yes"?>
<Relationships xmlns="http://schemas.openxmlformats.org/package/2006/relationships"><Relationship Id="rId2" Type="http://schemas.openxmlformats.org/officeDocument/2006/relationships/notesSlide" Target="../notesSlides/notesSlide749.xml"/><Relationship Id="rId1" Type="http://schemas.openxmlformats.org/officeDocument/2006/relationships/slideLayout" Target="../slideLayouts/slideLayout1.xml"/></Relationships>
</file>

<file path=ppt/slides/_rels/slide3569.xml.rels><?xml version="1.0" encoding="UTF-8" standalone="yes"?>
<Relationships xmlns="http://schemas.openxmlformats.org/package/2006/relationships"><Relationship Id="rId2" Type="http://schemas.openxmlformats.org/officeDocument/2006/relationships/notesSlide" Target="../notesSlides/notesSlide750.xml"/><Relationship Id="rId1" Type="http://schemas.openxmlformats.org/officeDocument/2006/relationships/slideLayout" Target="../slideLayouts/slideLayout1.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70.xml.rels><?xml version="1.0" encoding="UTF-8" standalone="yes"?>
<Relationships xmlns="http://schemas.openxmlformats.org/package/2006/relationships"><Relationship Id="rId2" Type="http://schemas.openxmlformats.org/officeDocument/2006/relationships/notesSlide" Target="../notesSlides/notesSlide751.xml"/><Relationship Id="rId1" Type="http://schemas.openxmlformats.org/officeDocument/2006/relationships/slideLayout" Target="../slideLayouts/slideLayout1.xml"/></Relationships>
</file>

<file path=ppt/slides/_rels/slide3571.xml.rels><?xml version="1.0" encoding="UTF-8" standalone="yes"?>
<Relationships xmlns="http://schemas.openxmlformats.org/package/2006/relationships"><Relationship Id="rId2" Type="http://schemas.openxmlformats.org/officeDocument/2006/relationships/notesSlide" Target="../notesSlides/notesSlide752.xml"/><Relationship Id="rId1" Type="http://schemas.openxmlformats.org/officeDocument/2006/relationships/slideLayout" Target="../slideLayouts/slideLayout1.xml"/></Relationships>
</file>

<file path=ppt/slides/_rels/slide3572.xml.rels><?xml version="1.0" encoding="UTF-8" standalone="yes"?>
<Relationships xmlns="http://schemas.openxmlformats.org/package/2006/relationships"><Relationship Id="rId2" Type="http://schemas.openxmlformats.org/officeDocument/2006/relationships/notesSlide" Target="../notesSlides/notesSlide753.xml"/><Relationship Id="rId1" Type="http://schemas.openxmlformats.org/officeDocument/2006/relationships/slideLayout" Target="../slideLayouts/slideLayout1.xml"/></Relationships>
</file>

<file path=ppt/slides/_rels/slide3573.xml.rels><?xml version="1.0" encoding="UTF-8" standalone="yes"?>
<Relationships xmlns="http://schemas.openxmlformats.org/package/2006/relationships"><Relationship Id="rId2" Type="http://schemas.openxmlformats.org/officeDocument/2006/relationships/notesSlide" Target="../notesSlides/notesSlide754.xml"/><Relationship Id="rId1" Type="http://schemas.openxmlformats.org/officeDocument/2006/relationships/slideLayout" Target="../slideLayouts/slideLayout1.xml"/></Relationships>
</file>

<file path=ppt/slides/_rels/slide3574.xml.rels><?xml version="1.0" encoding="UTF-8" standalone="yes"?>
<Relationships xmlns="http://schemas.openxmlformats.org/package/2006/relationships"><Relationship Id="rId2" Type="http://schemas.openxmlformats.org/officeDocument/2006/relationships/notesSlide" Target="../notesSlides/notesSlide755.xml"/><Relationship Id="rId1" Type="http://schemas.openxmlformats.org/officeDocument/2006/relationships/slideLayout" Target="../slideLayouts/slideLayout1.xml"/></Relationships>
</file>

<file path=ppt/slides/_rels/slide3575.xml.rels><?xml version="1.0" encoding="UTF-8" standalone="yes"?>
<Relationships xmlns="http://schemas.openxmlformats.org/package/2006/relationships"><Relationship Id="rId2" Type="http://schemas.openxmlformats.org/officeDocument/2006/relationships/notesSlide" Target="../notesSlides/notesSlide756.xml"/><Relationship Id="rId1" Type="http://schemas.openxmlformats.org/officeDocument/2006/relationships/slideLayout" Target="../slideLayouts/slideLayout1.xml"/></Relationships>
</file>

<file path=ppt/slides/_rels/slide3576.xml.rels><?xml version="1.0" encoding="UTF-8" standalone="yes"?>
<Relationships xmlns="http://schemas.openxmlformats.org/package/2006/relationships"><Relationship Id="rId2" Type="http://schemas.openxmlformats.org/officeDocument/2006/relationships/notesSlide" Target="../notesSlides/notesSlide757.xml"/><Relationship Id="rId1" Type="http://schemas.openxmlformats.org/officeDocument/2006/relationships/slideLayout" Target="../slideLayouts/slideLayout1.xml"/></Relationships>
</file>

<file path=ppt/slides/_rels/slide35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92.xml.rels><?xml version="1.0" encoding="UTF-8" standalone="yes"?>
<Relationships xmlns="http://schemas.openxmlformats.org/package/2006/relationships"><Relationship Id="rId2" Type="http://schemas.openxmlformats.org/officeDocument/2006/relationships/notesSlide" Target="../notesSlides/notesSlide758.xml"/><Relationship Id="rId1" Type="http://schemas.openxmlformats.org/officeDocument/2006/relationships/slideLayout" Target="../slideLayouts/slideLayout1.xml"/></Relationships>
</file>

<file path=ppt/slides/_rels/slide3593.xml.rels><?xml version="1.0" encoding="UTF-8" standalone="yes"?>
<Relationships xmlns="http://schemas.openxmlformats.org/package/2006/relationships"><Relationship Id="rId2" Type="http://schemas.openxmlformats.org/officeDocument/2006/relationships/notesSlide" Target="../notesSlides/notesSlide759.xml"/><Relationship Id="rId1" Type="http://schemas.openxmlformats.org/officeDocument/2006/relationships/slideLayout" Target="../slideLayouts/slideLayout1.xml"/></Relationships>
</file>

<file path=ppt/slides/_rels/slide3594.xml.rels><?xml version="1.0" encoding="UTF-8" standalone="yes"?>
<Relationships xmlns="http://schemas.openxmlformats.org/package/2006/relationships"><Relationship Id="rId2" Type="http://schemas.openxmlformats.org/officeDocument/2006/relationships/notesSlide" Target="../notesSlides/notesSlide760.xml"/><Relationship Id="rId1" Type="http://schemas.openxmlformats.org/officeDocument/2006/relationships/slideLayout" Target="../slideLayouts/slideLayout1.xml"/></Relationships>
</file>

<file path=ppt/slides/_rels/slide3595.xml.rels><?xml version="1.0" encoding="UTF-8" standalone="yes"?>
<Relationships xmlns="http://schemas.openxmlformats.org/package/2006/relationships"><Relationship Id="rId2" Type="http://schemas.openxmlformats.org/officeDocument/2006/relationships/notesSlide" Target="../notesSlides/notesSlide761.xml"/><Relationship Id="rId1" Type="http://schemas.openxmlformats.org/officeDocument/2006/relationships/slideLayout" Target="../slideLayouts/slideLayout1.xml"/></Relationships>
</file>

<file path=ppt/slides/_rels/slide3596.xml.rels><?xml version="1.0" encoding="UTF-8" standalone="yes"?>
<Relationships xmlns="http://schemas.openxmlformats.org/package/2006/relationships"><Relationship Id="rId2" Type="http://schemas.openxmlformats.org/officeDocument/2006/relationships/notesSlide" Target="../notesSlides/notesSlide762.xml"/><Relationship Id="rId1" Type="http://schemas.openxmlformats.org/officeDocument/2006/relationships/slideLayout" Target="../slideLayouts/slideLayout1.xml"/></Relationships>
</file>

<file path=ppt/slides/_rels/slide3597.xml.rels><?xml version="1.0" encoding="UTF-8" standalone="yes"?>
<Relationships xmlns="http://schemas.openxmlformats.org/package/2006/relationships"><Relationship Id="rId2" Type="http://schemas.openxmlformats.org/officeDocument/2006/relationships/notesSlide" Target="../notesSlides/notesSlide763.xml"/><Relationship Id="rId1" Type="http://schemas.openxmlformats.org/officeDocument/2006/relationships/slideLayout" Target="../slideLayouts/slideLayout1.xml"/></Relationships>
</file>

<file path=ppt/slides/_rels/slide3598.xml.rels><?xml version="1.0" encoding="UTF-8" standalone="yes"?>
<Relationships xmlns="http://schemas.openxmlformats.org/package/2006/relationships"><Relationship Id="rId2" Type="http://schemas.openxmlformats.org/officeDocument/2006/relationships/notesSlide" Target="../notesSlides/notesSlide764.xml"/><Relationship Id="rId1" Type="http://schemas.openxmlformats.org/officeDocument/2006/relationships/slideLayout" Target="../slideLayouts/slideLayout1.xml"/></Relationships>
</file>

<file path=ppt/slides/_rels/slide3599.xml.rels><?xml version="1.0" encoding="UTF-8" standalone="yes"?>
<Relationships xmlns="http://schemas.openxmlformats.org/package/2006/relationships"><Relationship Id="rId2" Type="http://schemas.openxmlformats.org/officeDocument/2006/relationships/notesSlide" Target="../notesSlides/notesSlide76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0.xml.rels><?xml version="1.0" encoding="UTF-8" standalone="yes"?>
<Relationships xmlns="http://schemas.openxmlformats.org/package/2006/relationships"><Relationship Id="rId2" Type="http://schemas.openxmlformats.org/officeDocument/2006/relationships/notesSlide" Target="../notesSlides/notesSlide766.xml"/><Relationship Id="rId1" Type="http://schemas.openxmlformats.org/officeDocument/2006/relationships/slideLayout" Target="../slideLayouts/slideLayout1.xml"/></Relationships>
</file>

<file path=ppt/slides/_rels/slide36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55.xml.rels><?xml version="1.0" encoding="UTF-8" standalone="yes"?>
<Relationships xmlns="http://schemas.openxmlformats.org/package/2006/relationships"><Relationship Id="rId2" Type="http://schemas.openxmlformats.org/officeDocument/2006/relationships/notesSlide" Target="../notesSlides/notesSlide767.xml"/><Relationship Id="rId1" Type="http://schemas.openxmlformats.org/officeDocument/2006/relationships/slideLayout" Target="../slideLayouts/slideLayout1.xml"/></Relationships>
</file>

<file path=ppt/slides/_rels/slide3656.xml.rels><?xml version="1.0" encoding="UTF-8" standalone="yes"?>
<Relationships xmlns="http://schemas.openxmlformats.org/package/2006/relationships"><Relationship Id="rId2" Type="http://schemas.openxmlformats.org/officeDocument/2006/relationships/notesSlide" Target="../notesSlides/notesSlide768.xml"/><Relationship Id="rId1" Type="http://schemas.openxmlformats.org/officeDocument/2006/relationships/slideLayout" Target="../slideLayouts/slideLayout1.xml"/></Relationships>
</file>

<file path=ppt/slides/_rels/slide3657.xml.rels><?xml version="1.0" encoding="UTF-8" standalone="yes"?>
<Relationships xmlns="http://schemas.openxmlformats.org/package/2006/relationships"><Relationship Id="rId2" Type="http://schemas.openxmlformats.org/officeDocument/2006/relationships/notesSlide" Target="../notesSlides/notesSlide769.xml"/><Relationship Id="rId1" Type="http://schemas.openxmlformats.org/officeDocument/2006/relationships/slideLayout" Target="../slideLayouts/slideLayout1.xml"/></Relationships>
</file>

<file path=ppt/slides/_rels/slide3658.xml.rels><?xml version="1.0" encoding="UTF-8" standalone="yes"?>
<Relationships xmlns="http://schemas.openxmlformats.org/package/2006/relationships"><Relationship Id="rId2" Type="http://schemas.openxmlformats.org/officeDocument/2006/relationships/notesSlide" Target="../notesSlides/notesSlide770.xml"/><Relationship Id="rId1" Type="http://schemas.openxmlformats.org/officeDocument/2006/relationships/slideLayout" Target="../slideLayouts/slideLayout1.xml"/></Relationships>
</file>

<file path=ppt/slides/_rels/slide3659.xml.rels><?xml version="1.0" encoding="UTF-8" standalone="yes"?>
<Relationships xmlns="http://schemas.openxmlformats.org/package/2006/relationships"><Relationship Id="rId2" Type="http://schemas.openxmlformats.org/officeDocument/2006/relationships/notesSlide" Target="../notesSlides/notesSlide771.xml"/><Relationship Id="rId1" Type="http://schemas.openxmlformats.org/officeDocument/2006/relationships/slideLayout" Target="../slideLayouts/slideLayout1.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60.xml.rels><?xml version="1.0" encoding="UTF-8" standalone="yes"?>
<Relationships xmlns="http://schemas.openxmlformats.org/package/2006/relationships"><Relationship Id="rId2" Type="http://schemas.openxmlformats.org/officeDocument/2006/relationships/notesSlide" Target="../notesSlides/notesSlide772.xml"/><Relationship Id="rId1" Type="http://schemas.openxmlformats.org/officeDocument/2006/relationships/slideLayout" Target="../slideLayouts/slideLayout1.xml"/></Relationships>
</file>

<file path=ppt/slides/_rels/slide3661.xml.rels><?xml version="1.0" encoding="UTF-8" standalone="yes"?>
<Relationships xmlns="http://schemas.openxmlformats.org/package/2006/relationships"><Relationship Id="rId2" Type="http://schemas.openxmlformats.org/officeDocument/2006/relationships/notesSlide" Target="../notesSlides/notesSlide773.xml"/><Relationship Id="rId1" Type="http://schemas.openxmlformats.org/officeDocument/2006/relationships/slideLayout" Target="../slideLayouts/slideLayout1.xml"/></Relationships>
</file>

<file path=ppt/slides/_rels/slide3662.xml.rels><?xml version="1.0" encoding="UTF-8" standalone="yes"?>
<Relationships xmlns="http://schemas.openxmlformats.org/package/2006/relationships"><Relationship Id="rId2" Type="http://schemas.openxmlformats.org/officeDocument/2006/relationships/notesSlide" Target="../notesSlides/notesSlide774.xml"/><Relationship Id="rId1" Type="http://schemas.openxmlformats.org/officeDocument/2006/relationships/slideLayout" Target="../slideLayouts/slideLayout1.xml"/></Relationships>
</file>

<file path=ppt/slides/_rels/slide3663.xml.rels><?xml version="1.0" encoding="UTF-8" standalone="yes"?>
<Relationships xmlns="http://schemas.openxmlformats.org/package/2006/relationships"><Relationship Id="rId2" Type="http://schemas.openxmlformats.org/officeDocument/2006/relationships/notesSlide" Target="../notesSlides/notesSlide775.xml"/><Relationship Id="rId1" Type="http://schemas.openxmlformats.org/officeDocument/2006/relationships/slideLayout" Target="../slideLayouts/slideLayout1.xml"/></Relationships>
</file>

<file path=ppt/slides/_rels/slide3664.xml.rels><?xml version="1.0" encoding="UTF-8" standalone="yes"?>
<Relationships xmlns="http://schemas.openxmlformats.org/package/2006/relationships"><Relationship Id="rId2" Type="http://schemas.openxmlformats.org/officeDocument/2006/relationships/notesSlide" Target="../notesSlides/notesSlide776.xml"/><Relationship Id="rId1" Type="http://schemas.openxmlformats.org/officeDocument/2006/relationships/slideLayout" Target="../slideLayouts/slideLayout1.xml"/></Relationships>
</file>

<file path=ppt/slides/_rels/slide3665.xml.rels><?xml version="1.0" encoding="UTF-8" standalone="yes"?>
<Relationships xmlns="http://schemas.openxmlformats.org/package/2006/relationships"><Relationship Id="rId2" Type="http://schemas.openxmlformats.org/officeDocument/2006/relationships/notesSlide" Target="../notesSlides/notesSlide777.xml"/><Relationship Id="rId1" Type="http://schemas.openxmlformats.org/officeDocument/2006/relationships/slideLayout" Target="../slideLayouts/slideLayout1.xml"/></Relationships>
</file>

<file path=ppt/slides/_rels/slide36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1.xml.rels><?xml version="1.0" encoding="UTF-8" standalone="yes"?>
<Relationships xmlns="http://schemas.openxmlformats.org/package/2006/relationships"><Relationship Id="rId2" Type="http://schemas.openxmlformats.org/officeDocument/2006/relationships/notesSlide" Target="../notesSlides/notesSlide778.xml"/><Relationship Id="rId1" Type="http://schemas.openxmlformats.org/officeDocument/2006/relationships/slideLayout" Target="../slideLayouts/slideLayout1.xml"/></Relationships>
</file>

<file path=ppt/slides/_rels/slide3672.xml.rels><?xml version="1.0" encoding="UTF-8" standalone="yes"?>
<Relationships xmlns="http://schemas.openxmlformats.org/package/2006/relationships"><Relationship Id="rId2" Type="http://schemas.openxmlformats.org/officeDocument/2006/relationships/notesSlide" Target="../notesSlides/notesSlide779.xml"/><Relationship Id="rId1" Type="http://schemas.openxmlformats.org/officeDocument/2006/relationships/slideLayout" Target="../slideLayouts/slideLayout1.xml"/></Relationships>
</file>

<file path=ppt/slides/_rels/slide3673.xml.rels><?xml version="1.0" encoding="UTF-8" standalone="yes"?>
<Relationships xmlns="http://schemas.openxmlformats.org/package/2006/relationships"><Relationship Id="rId2" Type="http://schemas.openxmlformats.org/officeDocument/2006/relationships/notesSlide" Target="../notesSlides/notesSlide780.xml"/><Relationship Id="rId1" Type="http://schemas.openxmlformats.org/officeDocument/2006/relationships/slideLayout" Target="../slideLayouts/slideLayout1.xml"/></Relationships>
</file>

<file path=ppt/slides/_rels/slide3674.xml.rels><?xml version="1.0" encoding="UTF-8" standalone="yes"?>
<Relationships xmlns="http://schemas.openxmlformats.org/package/2006/relationships"><Relationship Id="rId2" Type="http://schemas.openxmlformats.org/officeDocument/2006/relationships/notesSlide" Target="../notesSlides/notesSlide781.xml"/><Relationship Id="rId1" Type="http://schemas.openxmlformats.org/officeDocument/2006/relationships/slideLayout" Target="../slideLayouts/slideLayout1.xml"/></Relationships>
</file>

<file path=ppt/slides/_rels/slide36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89.xml.rels><?xml version="1.0" encoding="UTF-8" standalone="yes"?>
<Relationships xmlns="http://schemas.openxmlformats.org/package/2006/relationships"><Relationship Id="rId2" Type="http://schemas.openxmlformats.org/officeDocument/2006/relationships/notesSlide" Target="../notesSlides/notesSlide782.xml"/><Relationship Id="rId1" Type="http://schemas.openxmlformats.org/officeDocument/2006/relationships/slideLayout" Target="../slideLayouts/slideLayout1.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90.xml.rels><?xml version="1.0" encoding="UTF-8" standalone="yes"?>
<Relationships xmlns="http://schemas.openxmlformats.org/package/2006/relationships"><Relationship Id="rId2" Type="http://schemas.openxmlformats.org/officeDocument/2006/relationships/notesSlide" Target="../notesSlides/notesSlide783.xml"/><Relationship Id="rId1" Type="http://schemas.openxmlformats.org/officeDocument/2006/relationships/slideLayout" Target="../slideLayouts/slideLayout1.xml"/></Relationships>
</file>

<file path=ppt/slides/_rels/slide3691.xml.rels><?xml version="1.0" encoding="UTF-8" standalone="yes"?>
<Relationships xmlns="http://schemas.openxmlformats.org/package/2006/relationships"><Relationship Id="rId2" Type="http://schemas.openxmlformats.org/officeDocument/2006/relationships/notesSlide" Target="../notesSlides/notesSlide784.xml"/><Relationship Id="rId1" Type="http://schemas.openxmlformats.org/officeDocument/2006/relationships/slideLayout" Target="../slideLayouts/slideLayout1.xml"/></Relationships>
</file>

<file path=ppt/slides/_rels/slide3692.xml.rels><?xml version="1.0" encoding="UTF-8" standalone="yes"?>
<Relationships xmlns="http://schemas.openxmlformats.org/package/2006/relationships"><Relationship Id="rId2" Type="http://schemas.openxmlformats.org/officeDocument/2006/relationships/notesSlide" Target="../notesSlides/notesSlide785.xml"/><Relationship Id="rId1" Type="http://schemas.openxmlformats.org/officeDocument/2006/relationships/slideLayout" Target="../slideLayouts/slideLayout1.xml"/></Relationships>
</file>

<file path=ppt/slides/_rels/slide36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19.xml.rels><?xml version="1.0" encoding="UTF-8" standalone="yes"?>
<Relationships xmlns="http://schemas.openxmlformats.org/package/2006/relationships"><Relationship Id="rId2" Type="http://schemas.openxmlformats.org/officeDocument/2006/relationships/notesSlide" Target="../notesSlides/notesSlide786.xml"/><Relationship Id="rId1" Type="http://schemas.openxmlformats.org/officeDocument/2006/relationships/slideLayout" Target="../slideLayouts/slideLayout1.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20.xml.rels><?xml version="1.0" encoding="UTF-8" standalone="yes"?>
<Relationships xmlns="http://schemas.openxmlformats.org/package/2006/relationships"><Relationship Id="rId2" Type="http://schemas.openxmlformats.org/officeDocument/2006/relationships/notesSlide" Target="../notesSlides/notesSlide787.xml"/><Relationship Id="rId1" Type="http://schemas.openxmlformats.org/officeDocument/2006/relationships/slideLayout" Target="../slideLayouts/slideLayout1.xml"/></Relationships>
</file>

<file path=ppt/slides/_rels/slide3721.xml.rels><?xml version="1.0" encoding="UTF-8" standalone="yes"?>
<Relationships xmlns="http://schemas.openxmlformats.org/package/2006/relationships"><Relationship Id="rId2" Type="http://schemas.openxmlformats.org/officeDocument/2006/relationships/notesSlide" Target="../notesSlides/notesSlide788.xml"/><Relationship Id="rId1" Type="http://schemas.openxmlformats.org/officeDocument/2006/relationships/slideLayout" Target="../slideLayouts/slideLayout1.xml"/></Relationships>
</file>

<file path=ppt/slides/_rels/slide3722.xml.rels><?xml version="1.0" encoding="UTF-8" standalone="yes"?>
<Relationships xmlns="http://schemas.openxmlformats.org/package/2006/relationships"><Relationship Id="rId2" Type="http://schemas.openxmlformats.org/officeDocument/2006/relationships/notesSlide" Target="../notesSlides/notesSlide789.xml"/><Relationship Id="rId1" Type="http://schemas.openxmlformats.org/officeDocument/2006/relationships/slideLayout" Target="../slideLayouts/slideLayout1.xml"/></Relationships>
</file>

<file path=ppt/slides/_rels/slide3723.xml.rels><?xml version="1.0" encoding="UTF-8" standalone="yes"?>
<Relationships xmlns="http://schemas.openxmlformats.org/package/2006/relationships"><Relationship Id="rId2" Type="http://schemas.openxmlformats.org/officeDocument/2006/relationships/notesSlide" Target="../notesSlides/notesSlide790.xml"/><Relationship Id="rId1" Type="http://schemas.openxmlformats.org/officeDocument/2006/relationships/slideLayout" Target="../slideLayouts/slideLayout1.xml"/></Relationships>
</file>

<file path=ppt/slides/_rels/slide3724.xml.rels><?xml version="1.0" encoding="UTF-8" standalone="yes"?>
<Relationships xmlns="http://schemas.openxmlformats.org/package/2006/relationships"><Relationship Id="rId2" Type="http://schemas.openxmlformats.org/officeDocument/2006/relationships/notesSlide" Target="../notesSlides/notesSlide791.xml"/><Relationship Id="rId1" Type="http://schemas.openxmlformats.org/officeDocument/2006/relationships/slideLayout" Target="../slideLayouts/slideLayout1.xml"/></Relationships>
</file>

<file path=ppt/slides/_rels/slide3725.xml.rels><?xml version="1.0" encoding="UTF-8" standalone="yes"?>
<Relationships xmlns="http://schemas.openxmlformats.org/package/2006/relationships"><Relationship Id="rId2" Type="http://schemas.openxmlformats.org/officeDocument/2006/relationships/notesSlide" Target="../notesSlides/notesSlide792.xml"/><Relationship Id="rId1" Type="http://schemas.openxmlformats.org/officeDocument/2006/relationships/slideLayout" Target="../slideLayouts/slideLayout1.xml"/></Relationships>
</file>

<file path=ppt/slides/_rels/slide3726.xml.rels><?xml version="1.0" encoding="UTF-8" standalone="yes"?>
<Relationships xmlns="http://schemas.openxmlformats.org/package/2006/relationships"><Relationship Id="rId2" Type="http://schemas.openxmlformats.org/officeDocument/2006/relationships/notesSlide" Target="../notesSlides/notesSlide793.xml"/><Relationship Id="rId1" Type="http://schemas.openxmlformats.org/officeDocument/2006/relationships/slideLayout" Target="../slideLayouts/slideLayout1.xml"/></Relationships>
</file>

<file path=ppt/slides/_rels/slide3727.xml.rels><?xml version="1.0" encoding="UTF-8" standalone="yes"?>
<Relationships xmlns="http://schemas.openxmlformats.org/package/2006/relationships"><Relationship Id="rId2" Type="http://schemas.openxmlformats.org/officeDocument/2006/relationships/notesSlide" Target="../notesSlides/notesSlide794.xml"/><Relationship Id="rId1" Type="http://schemas.openxmlformats.org/officeDocument/2006/relationships/slideLayout" Target="../slideLayouts/slideLayout1.xml"/></Relationships>
</file>

<file path=ppt/slides/_rels/slide37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3.xml.rels><?xml version="1.0" encoding="UTF-8" standalone="yes"?>
<Relationships xmlns="http://schemas.openxmlformats.org/package/2006/relationships"><Relationship Id="rId2" Type="http://schemas.openxmlformats.org/officeDocument/2006/relationships/notesSlide" Target="../notesSlides/notesSlide795.xml"/><Relationship Id="rId1" Type="http://schemas.openxmlformats.org/officeDocument/2006/relationships/slideLayout" Target="../slideLayouts/slideLayout1.xml"/></Relationships>
</file>

<file path=ppt/slides/_rels/slide3734.xml.rels><?xml version="1.0" encoding="UTF-8" standalone="yes"?>
<Relationships xmlns="http://schemas.openxmlformats.org/package/2006/relationships"><Relationship Id="rId2" Type="http://schemas.openxmlformats.org/officeDocument/2006/relationships/notesSlide" Target="../notesSlides/notesSlide796.xml"/><Relationship Id="rId1" Type="http://schemas.openxmlformats.org/officeDocument/2006/relationships/slideLayout" Target="../slideLayouts/slideLayout1.xml"/></Relationships>
</file>

<file path=ppt/slides/_rels/slide3735.xml.rels><?xml version="1.0" encoding="UTF-8" standalone="yes"?>
<Relationships xmlns="http://schemas.openxmlformats.org/package/2006/relationships"><Relationship Id="rId2" Type="http://schemas.openxmlformats.org/officeDocument/2006/relationships/notesSlide" Target="../notesSlides/notesSlide797.xml"/><Relationship Id="rId1" Type="http://schemas.openxmlformats.org/officeDocument/2006/relationships/slideLayout" Target="../slideLayouts/slideLayout1.xml"/></Relationships>
</file>

<file path=ppt/slides/_rels/slide3736.xml.rels><?xml version="1.0" encoding="UTF-8" standalone="yes"?>
<Relationships xmlns="http://schemas.openxmlformats.org/package/2006/relationships"><Relationship Id="rId2" Type="http://schemas.openxmlformats.org/officeDocument/2006/relationships/notesSlide" Target="../notesSlides/notesSlide798.xml"/><Relationship Id="rId1" Type="http://schemas.openxmlformats.org/officeDocument/2006/relationships/slideLayout" Target="../slideLayouts/slideLayout1.xml"/></Relationships>
</file>

<file path=ppt/slides/_rels/slide3737.xml.rels><?xml version="1.0" encoding="UTF-8" standalone="yes"?>
<Relationships xmlns="http://schemas.openxmlformats.org/package/2006/relationships"><Relationship Id="rId2" Type="http://schemas.openxmlformats.org/officeDocument/2006/relationships/notesSlide" Target="../notesSlides/notesSlide799.xml"/><Relationship Id="rId1" Type="http://schemas.openxmlformats.org/officeDocument/2006/relationships/slideLayout" Target="../slideLayouts/slideLayout1.xml"/></Relationships>
</file>

<file path=ppt/slides/_rels/slide37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61.xml.rels><?xml version="1.0" encoding="UTF-8" standalone="yes"?>
<Relationships xmlns="http://schemas.openxmlformats.org/package/2006/relationships"><Relationship Id="rId2" Type="http://schemas.openxmlformats.org/officeDocument/2006/relationships/notesSlide" Target="../notesSlides/notesSlide800.xml"/><Relationship Id="rId1" Type="http://schemas.openxmlformats.org/officeDocument/2006/relationships/slideLayout" Target="../slideLayouts/slideLayout1.xml"/></Relationships>
</file>

<file path=ppt/slides/_rels/slide3762.xml.rels><?xml version="1.0" encoding="UTF-8" standalone="yes"?>
<Relationships xmlns="http://schemas.openxmlformats.org/package/2006/relationships"><Relationship Id="rId2" Type="http://schemas.openxmlformats.org/officeDocument/2006/relationships/notesSlide" Target="../notesSlides/notesSlide801.xml"/><Relationship Id="rId1" Type="http://schemas.openxmlformats.org/officeDocument/2006/relationships/slideLayout" Target="../slideLayouts/slideLayout1.xml"/></Relationships>
</file>

<file path=ppt/slides/_rels/slide3763.xml.rels><?xml version="1.0" encoding="UTF-8" standalone="yes"?>
<Relationships xmlns="http://schemas.openxmlformats.org/package/2006/relationships"><Relationship Id="rId2" Type="http://schemas.openxmlformats.org/officeDocument/2006/relationships/notesSlide" Target="../notesSlides/notesSlide802.xml"/><Relationship Id="rId1" Type="http://schemas.openxmlformats.org/officeDocument/2006/relationships/slideLayout" Target="../slideLayouts/slideLayout1.xml"/></Relationships>
</file>

<file path=ppt/slides/_rels/slide3764.xml.rels><?xml version="1.0" encoding="UTF-8" standalone="yes"?>
<Relationships xmlns="http://schemas.openxmlformats.org/package/2006/relationships"><Relationship Id="rId2" Type="http://schemas.openxmlformats.org/officeDocument/2006/relationships/notesSlide" Target="../notesSlides/notesSlide803.xml"/><Relationship Id="rId1" Type="http://schemas.openxmlformats.org/officeDocument/2006/relationships/slideLayout" Target="../slideLayouts/slideLayout1.xml"/></Relationships>
</file>

<file path=ppt/slides/_rels/slide3765.xml.rels><?xml version="1.0" encoding="UTF-8" standalone="yes"?>
<Relationships xmlns="http://schemas.openxmlformats.org/package/2006/relationships"><Relationship Id="rId2" Type="http://schemas.openxmlformats.org/officeDocument/2006/relationships/notesSlide" Target="../notesSlides/notesSlide804.xml"/><Relationship Id="rId1" Type="http://schemas.openxmlformats.org/officeDocument/2006/relationships/slideLayout" Target="../slideLayouts/slideLayout1.xml"/></Relationships>
</file>

<file path=ppt/slides/_rels/slide3766.xml.rels><?xml version="1.0" encoding="UTF-8" standalone="yes"?>
<Relationships xmlns="http://schemas.openxmlformats.org/package/2006/relationships"><Relationship Id="rId2" Type="http://schemas.openxmlformats.org/officeDocument/2006/relationships/notesSlide" Target="../notesSlides/notesSlide805.xml"/><Relationship Id="rId1" Type="http://schemas.openxmlformats.org/officeDocument/2006/relationships/slideLayout" Target="../slideLayouts/slideLayout1.xml"/></Relationships>
</file>

<file path=ppt/slides/_rels/slide3767.xml.rels><?xml version="1.0" encoding="UTF-8" standalone="yes"?>
<Relationships xmlns="http://schemas.openxmlformats.org/package/2006/relationships"><Relationship Id="rId2" Type="http://schemas.openxmlformats.org/officeDocument/2006/relationships/notesSlide" Target="../notesSlides/notesSlide806.xml"/><Relationship Id="rId1" Type="http://schemas.openxmlformats.org/officeDocument/2006/relationships/slideLayout" Target="../slideLayouts/slideLayout1.xml"/></Relationships>
</file>

<file path=ppt/slides/_rels/slide3768.xml.rels><?xml version="1.0" encoding="UTF-8" standalone="yes"?>
<Relationships xmlns="http://schemas.openxmlformats.org/package/2006/relationships"><Relationship Id="rId2" Type="http://schemas.openxmlformats.org/officeDocument/2006/relationships/notesSlide" Target="../notesSlides/notesSlide807.xml"/><Relationship Id="rId1" Type="http://schemas.openxmlformats.org/officeDocument/2006/relationships/slideLayout" Target="../slideLayouts/slideLayout1.xml"/></Relationships>
</file>

<file path=ppt/slides/_rels/slide3769.xml.rels><?xml version="1.0" encoding="UTF-8" standalone="yes"?>
<Relationships xmlns="http://schemas.openxmlformats.org/package/2006/relationships"><Relationship Id="rId2" Type="http://schemas.openxmlformats.org/officeDocument/2006/relationships/notesSlide" Target="../notesSlides/notesSlide808.xml"/><Relationship Id="rId1" Type="http://schemas.openxmlformats.org/officeDocument/2006/relationships/slideLayout" Target="../slideLayouts/slideLayout1.xml"/></Relationships>
</file>

<file path=ppt/slides/_rels/slide3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3.xml.rels><?xml version="1.0" encoding="UTF-8" standalone="yes"?>
<Relationships xmlns="http://schemas.openxmlformats.org/package/2006/relationships"><Relationship Id="rId2" Type="http://schemas.openxmlformats.org/officeDocument/2006/relationships/notesSlide" Target="../notesSlides/notesSlide809.xml"/><Relationship Id="rId1" Type="http://schemas.openxmlformats.org/officeDocument/2006/relationships/slideLayout" Target="../slideLayouts/slideLayout1.xml"/></Relationships>
</file>

<file path=ppt/slides/_rels/slide3774.xml.rels><?xml version="1.0" encoding="UTF-8" standalone="yes"?>
<Relationships xmlns="http://schemas.openxmlformats.org/package/2006/relationships"><Relationship Id="rId2" Type="http://schemas.openxmlformats.org/officeDocument/2006/relationships/notesSlide" Target="../notesSlides/notesSlide810.xml"/><Relationship Id="rId1" Type="http://schemas.openxmlformats.org/officeDocument/2006/relationships/slideLayout" Target="../slideLayouts/slideLayout1.xml"/></Relationships>
</file>

<file path=ppt/slides/_rels/slide3775.xml.rels><?xml version="1.0" encoding="UTF-8" standalone="yes"?>
<Relationships xmlns="http://schemas.openxmlformats.org/package/2006/relationships"><Relationship Id="rId2" Type="http://schemas.openxmlformats.org/officeDocument/2006/relationships/notesSlide" Target="../notesSlides/notesSlide811.xml"/><Relationship Id="rId1" Type="http://schemas.openxmlformats.org/officeDocument/2006/relationships/slideLayout" Target="../slideLayouts/slideLayout1.xml"/></Relationships>
</file>

<file path=ppt/slides/_rels/slide37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3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4.xml.rels><?xml version="1.0" encoding="UTF-8" standalone="yes"?>
<Relationships xmlns="http://schemas.openxmlformats.org/package/2006/relationships"><Relationship Id="rId2" Type="http://schemas.openxmlformats.org/officeDocument/2006/relationships/notesSlide" Target="../notesSlides/notesSlide812.xml"/><Relationship Id="rId1" Type="http://schemas.openxmlformats.org/officeDocument/2006/relationships/slideLayout" Target="../slideLayouts/slideLayout1.xml"/></Relationships>
</file>

<file path=ppt/slides/_rels/slide3805.xml.rels><?xml version="1.0" encoding="UTF-8" standalone="yes"?>
<Relationships xmlns="http://schemas.openxmlformats.org/package/2006/relationships"><Relationship Id="rId2" Type="http://schemas.openxmlformats.org/officeDocument/2006/relationships/notesSlide" Target="../notesSlides/notesSlide813.xml"/><Relationship Id="rId1" Type="http://schemas.openxmlformats.org/officeDocument/2006/relationships/slideLayout" Target="../slideLayouts/slideLayout1.xml"/></Relationships>
</file>

<file path=ppt/slides/_rels/slide3806.xml.rels><?xml version="1.0" encoding="UTF-8" standalone="yes"?>
<Relationships xmlns="http://schemas.openxmlformats.org/package/2006/relationships"><Relationship Id="rId2" Type="http://schemas.openxmlformats.org/officeDocument/2006/relationships/notesSlide" Target="../notesSlides/notesSlide814.xml"/><Relationship Id="rId1" Type="http://schemas.openxmlformats.org/officeDocument/2006/relationships/slideLayout" Target="../slideLayouts/slideLayout1.xml"/></Relationships>
</file>

<file path=ppt/slides/_rels/slide3807.xml.rels><?xml version="1.0" encoding="UTF-8" standalone="yes"?>
<Relationships xmlns="http://schemas.openxmlformats.org/package/2006/relationships"><Relationship Id="rId2" Type="http://schemas.openxmlformats.org/officeDocument/2006/relationships/notesSlide" Target="../notesSlides/notesSlide815.xml"/><Relationship Id="rId1" Type="http://schemas.openxmlformats.org/officeDocument/2006/relationships/slideLayout" Target="../slideLayouts/slideLayout1.xml"/></Relationships>
</file>

<file path=ppt/slides/_rels/slide38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09.xml.rels><?xml version="1.0" encoding="UTF-8" standalone="yes"?>
<Relationships xmlns="http://schemas.openxmlformats.org/package/2006/relationships"><Relationship Id="rId2" Type="http://schemas.openxmlformats.org/officeDocument/2006/relationships/notesSlide" Target="../notesSlides/notesSlide816.xml"/><Relationship Id="rId1" Type="http://schemas.openxmlformats.org/officeDocument/2006/relationships/slideLayout" Target="../slideLayouts/slideLayout1.xml"/></Relationships>
</file>

<file path=ppt/slides/_rels/slide3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10.xml.rels><?xml version="1.0" encoding="UTF-8" standalone="yes"?>
<Relationships xmlns="http://schemas.openxmlformats.org/package/2006/relationships"><Relationship Id="rId2" Type="http://schemas.openxmlformats.org/officeDocument/2006/relationships/notesSlide" Target="../notesSlides/notesSlide817.xml"/><Relationship Id="rId1" Type="http://schemas.openxmlformats.org/officeDocument/2006/relationships/slideLayout" Target="../slideLayouts/slideLayout1.xml"/></Relationships>
</file>

<file path=ppt/slides/_rels/slide3811.xml.rels><?xml version="1.0" encoding="UTF-8" standalone="yes"?>
<Relationships xmlns="http://schemas.openxmlformats.org/package/2006/relationships"><Relationship Id="rId2" Type="http://schemas.openxmlformats.org/officeDocument/2006/relationships/notesSlide" Target="../notesSlides/notesSlide818.xml"/><Relationship Id="rId1" Type="http://schemas.openxmlformats.org/officeDocument/2006/relationships/slideLayout" Target="../slideLayouts/slideLayout1.xml"/></Relationships>
</file>

<file path=ppt/slides/_rels/slide3812.xml.rels><?xml version="1.0" encoding="UTF-8" standalone="yes"?>
<Relationships xmlns="http://schemas.openxmlformats.org/package/2006/relationships"><Relationship Id="rId2" Type="http://schemas.openxmlformats.org/officeDocument/2006/relationships/notesSlide" Target="../notesSlides/notesSlide819.xml"/><Relationship Id="rId1" Type="http://schemas.openxmlformats.org/officeDocument/2006/relationships/slideLayout" Target="../slideLayouts/slideLayout1.xml"/></Relationships>
</file>

<file path=ppt/slides/_rels/slide3813.xml.rels><?xml version="1.0" encoding="UTF-8" standalone="yes"?>
<Relationships xmlns="http://schemas.openxmlformats.org/package/2006/relationships"><Relationship Id="rId2" Type="http://schemas.openxmlformats.org/officeDocument/2006/relationships/notesSlide" Target="../notesSlides/notesSlide820.xml"/><Relationship Id="rId1" Type="http://schemas.openxmlformats.org/officeDocument/2006/relationships/slideLayout" Target="../slideLayouts/slideLayout1.xml"/></Relationships>
</file>

<file path=ppt/slides/_rels/slide3814.xml.rels><?xml version="1.0" encoding="UTF-8" standalone="yes"?>
<Relationships xmlns="http://schemas.openxmlformats.org/package/2006/relationships"><Relationship Id="rId2" Type="http://schemas.openxmlformats.org/officeDocument/2006/relationships/notesSlide" Target="../notesSlides/notesSlide821.xml"/><Relationship Id="rId1" Type="http://schemas.openxmlformats.org/officeDocument/2006/relationships/slideLayout" Target="../slideLayouts/slideLayout1.xml"/></Relationships>
</file>

<file path=ppt/slides/_rels/slide3815.xml.rels><?xml version="1.0" encoding="UTF-8" standalone="yes"?>
<Relationships xmlns="http://schemas.openxmlformats.org/package/2006/relationships"><Relationship Id="rId2" Type="http://schemas.openxmlformats.org/officeDocument/2006/relationships/notesSlide" Target="../notesSlides/notesSlide822.xml"/><Relationship Id="rId1" Type="http://schemas.openxmlformats.org/officeDocument/2006/relationships/slideLayout" Target="../slideLayouts/slideLayout1.xml"/></Relationships>
</file>

<file path=ppt/slides/_rels/slide3816.xml.rels><?xml version="1.0" encoding="UTF-8" standalone="yes"?>
<Relationships xmlns="http://schemas.openxmlformats.org/package/2006/relationships"><Relationship Id="rId2" Type="http://schemas.openxmlformats.org/officeDocument/2006/relationships/notesSlide" Target="../notesSlides/notesSlide823.xml"/><Relationship Id="rId1" Type="http://schemas.openxmlformats.org/officeDocument/2006/relationships/slideLayout" Target="../slideLayouts/slideLayout1.xml"/></Relationships>
</file>

<file path=ppt/slides/_rels/slide3817.xml.rels><?xml version="1.0" encoding="UTF-8" standalone="yes"?>
<Relationships xmlns="http://schemas.openxmlformats.org/package/2006/relationships"><Relationship Id="rId2" Type="http://schemas.openxmlformats.org/officeDocument/2006/relationships/notesSlide" Target="../notesSlides/notesSlide824.xml"/><Relationship Id="rId1" Type="http://schemas.openxmlformats.org/officeDocument/2006/relationships/slideLayout" Target="../slideLayouts/slideLayout1.xml"/></Relationships>
</file>

<file path=ppt/slides/_rels/slide3818.xml.rels><?xml version="1.0" encoding="UTF-8" standalone="yes"?>
<Relationships xmlns="http://schemas.openxmlformats.org/package/2006/relationships"><Relationship Id="rId2" Type="http://schemas.openxmlformats.org/officeDocument/2006/relationships/notesSlide" Target="../notesSlides/notesSlide825.xml"/><Relationship Id="rId1" Type="http://schemas.openxmlformats.org/officeDocument/2006/relationships/slideLayout" Target="../slideLayouts/slideLayout1.xml"/></Relationships>
</file>

<file path=ppt/slides/_rels/slide3819.xml.rels><?xml version="1.0" encoding="UTF-8" standalone="yes"?>
<Relationships xmlns="http://schemas.openxmlformats.org/package/2006/relationships"><Relationship Id="rId2" Type="http://schemas.openxmlformats.org/officeDocument/2006/relationships/notesSlide" Target="../notesSlides/notesSlide826.xml"/><Relationship Id="rId1" Type="http://schemas.openxmlformats.org/officeDocument/2006/relationships/slideLayout" Target="../slideLayouts/slideLayout1.xml"/></Relationships>
</file>

<file path=ppt/slides/_rels/slide3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20.xml.rels><?xml version="1.0" encoding="UTF-8" standalone="yes"?>
<Relationships xmlns="http://schemas.openxmlformats.org/package/2006/relationships"><Relationship Id="rId2" Type="http://schemas.openxmlformats.org/officeDocument/2006/relationships/notesSlide" Target="../notesSlides/notesSlide827.xml"/><Relationship Id="rId1" Type="http://schemas.openxmlformats.org/officeDocument/2006/relationships/slideLayout" Target="../slideLayouts/slideLayout1.xml"/></Relationships>
</file>

<file path=ppt/slides/_rels/slide3821.xml.rels><?xml version="1.0" encoding="UTF-8" standalone="yes"?>
<Relationships xmlns="http://schemas.openxmlformats.org/package/2006/relationships"><Relationship Id="rId2" Type="http://schemas.openxmlformats.org/officeDocument/2006/relationships/notesSlide" Target="../notesSlides/notesSlide828.xml"/><Relationship Id="rId1" Type="http://schemas.openxmlformats.org/officeDocument/2006/relationships/slideLayout" Target="../slideLayouts/slideLayout1.xml"/></Relationships>
</file>

<file path=ppt/slides/_rels/slide3822.xml.rels><?xml version="1.0" encoding="UTF-8" standalone="yes"?>
<Relationships xmlns="http://schemas.openxmlformats.org/package/2006/relationships"><Relationship Id="rId2" Type="http://schemas.openxmlformats.org/officeDocument/2006/relationships/notesSlide" Target="../notesSlides/notesSlide829.xml"/><Relationship Id="rId1" Type="http://schemas.openxmlformats.org/officeDocument/2006/relationships/slideLayout" Target="../slideLayouts/slideLayout1.xml"/></Relationships>
</file>

<file path=ppt/slides/_rels/slide3823.xml.rels><?xml version="1.0" encoding="UTF-8" standalone="yes"?>
<Relationships xmlns="http://schemas.openxmlformats.org/package/2006/relationships"><Relationship Id="rId2" Type="http://schemas.openxmlformats.org/officeDocument/2006/relationships/notesSlide" Target="../notesSlides/notesSlide830.xml"/><Relationship Id="rId1" Type="http://schemas.openxmlformats.org/officeDocument/2006/relationships/slideLayout" Target="../slideLayouts/slideLayout1.xml"/></Relationships>
</file>

<file path=ppt/slides/_rels/slide3824.xml.rels><?xml version="1.0" encoding="UTF-8" standalone="yes"?>
<Relationships xmlns="http://schemas.openxmlformats.org/package/2006/relationships"><Relationship Id="rId2" Type="http://schemas.openxmlformats.org/officeDocument/2006/relationships/notesSlide" Target="../notesSlides/notesSlide831.xml"/><Relationship Id="rId1" Type="http://schemas.openxmlformats.org/officeDocument/2006/relationships/slideLayout" Target="../slideLayouts/slideLayout1.xml"/></Relationships>
</file>

<file path=ppt/slides/_rels/slide3825.xml.rels><?xml version="1.0" encoding="UTF-8" standalone="yes"?>
<Relationships xmlns="http://schemas.openxmlformats.org/package/2006/relationships"><Relationship Id="rId2" Type="http://schemas.openxmlformats.org/officeDocument/2006/relationships/notesSlide" Target="../notesSlides/notesSlide832.xml"/><Relationship Id="rId1" Type="http://schemas.openxmlformats.org/officeDocument/2006/relationships/slideLayout" Target="../slideLayouts/slideLayout1.xml"/></Relationships>
</file>

<file path=ppt/slides/_rels/slide3826.xml.rels><?xml version="1.0" encoding="UTF-8" standalone="yes"?>
<Relationships xmlns="http://schemas.openxmlformats.org/package/2006/relationships"><Relationship Id="rId2" Type="http://schemas.openxmlformats.org/officeDocument/2006/relationships/notesSlide" Target="../notesSlides/notesSlide833.xml"/><Relationship Id="rId1" Type="http://schemas.openxmlformats.org/officeDocument/2006/relationships/slideLayout" Target="../slideLayouts/slideLayout1.xml"/></Relationships>
</file>

<file path=ppt/slides/_rels/slide3827.xml.rels><?xml version="1.0" encoding="UTF-8" standalone="yes"?>
<Relationships xmlns="http://schemas.openxmlformats.org/package/2006/relationships"><Relationship Id="rId2" Type="http://schemas.openxmlformats.org/officeDocument/2006/relationships/notesSlide" Target="../notesSlides/notesSlide834.xml"/><Relationship Id="rId1" Type="http://schemas.openxmlformats.org/officeDocument/2006/relationships/slideLayout" Target="../slideLayouts/slideLayout1.xml"/></Relationships>
</file>

<file path=ppt/slides/_rels/slide3828.xml.rels><?xml version="1.0" encoding="UTF-8" standalone="yes"?>
<Relationships xmlns="http://schemas.openxmlformats.org/package/2006/relationships"><Relationship Id="rId2" Type="http://schemas.openxmlformats.org/officeDocument/2006/relationships/notesSlide" Target="../notesSlides/notesSlide835.xml"/><Relationship Id="rId1" Type="http://schemas.openxmlformats.org/officeDocument/2006/relationships/slideLayout" Target="../slideLayouts/slideLayout1.xml"/></Relationships>
</file>

<file path=ppt/slides/_rels/slide3829.xml.rels><?xml version="1.0" encoding="UTF-8" standalone="yes"?>
<Relationships xmlns="http://schemas.openxmlformats.org/package/2006/relationships"><Relationship Id="rId2" Type="http://schemas.openxmlformats.org/officeDocument/2006/relationships/notesSlide" Target="../notesSlides/notesSlide836.xml"/><Relationship Id="rId1" Type="http://schemas.openxmlformats.org/officeDocument/2006/relationships/slideLayout" Target="../slideLayouts/slideLayout1.xml"/></Relationships>
</file>

<file path=ppt/slides/_rels/slide3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30.xml.rels><?xml version="1.0" encoding="UTF-8" standalone="yes"?>
<Relationships xmlns="http://schemas.openxmlformats.org/package/2006/relationships"><Relationship Id="rId2" Type="http://schemas.openxmlformats.org/officeDocument/2006/relationships/notesSlide" Target="../notesSlides/notesSlide837.xml"/><Relationship Id="rId1" Type="http://schemas.openxmlformats.org/officeDocument/2006/relationships/slideLayout" Target="../slideLayouts/slideLayout1.xml"/></Relationships>
</file>

<file path=ppt/slides/_rels/slide38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36.xml.rels><?xml version="1.0" encoding="UTF-8" standalone="yes"?>
<Relationships xmlns="http://schemas.openxmlformats.org/package/2006/relationships"><Relationship Id="rId2" Type="http://schemas.openxmlformats.org/officeDocument/2006/relationships/notesSlide" Target="../notesSlides/notesSlide838.xml"/><Relationship Id="rId1" Type="http://schemas.openxmlformats.org/officeDocument/2006/relationships/slideLayout" Target="../slideLayouts/slideLayout1.xml"/></Relationships>
</file>

<file path=ppt/slides/_rels/slide3837.xml.rels><?xml version="1.0" encoding="UTF-8" standalone="yes"?>
<Relationships xmlns="http://schemas.openxmlformats.org/package/2006/relationships"><Relationship Id="rId2" Type="http://schemas.openxmlformats.org/officeDocument/2006/relationships/notesSlide" Target="../notesSlides/notesSlide839.xml"/><Relationship Id="rId1" Type="http://schemas.openxmlformats.org/officeDocument/2006/relationships/slideLayout" Target="../slideLayouts/slideLayout1.xml"/></Relationships>
</file>

<file path=ppt/slides/_rels/slide38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xml"/></Relationships>
</file>

<file path=ppt/slides/_rels/slide38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xml"/></Relationships>
</file>

<file path=ppt/slides/_rels/slide38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xml"/></Relationships>
</file>

<file path=ppt/slides/_rels/slide38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8.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xml"/></Relationships>
</file>

<file path=ppt/slides/_rels/slide38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1.xml.rels><?xml version="1.0" encoding="UTF-8" standalone="yes"?>
<Relationships xmlns="http://schemas.openxmlformats.org/package/2006/relationships"><Relationship Id="rId2" Type="http://schemas.openxmlformats.org/officeDocument/2006/relationships/notesSlide" Target="../notesSlides/notesSlide840.xml"/><Relationship Id="rId1" Type="http://schemas.openxmlformats.org/officeDocument/2006/relationships/slideLayout" Target="../slideLayouts/slideLayout1.xml"/></Relationships>
</file>

<file path=ppt/slides/_rels/slide3892.xml.rels><?xml version="1.0" encoding="UTF-8" standalone="yes"?>
<Relationships xmlns="http://schemas.openxmlformats.org/package/2006/relationships"><Relationship Id="rId2" Type="http://schemas.openxmlformats.org/officeDocument/2006/relationships/notesSlide" Target="../notesSlides/notesSlide841.xml"/><Relationship Id="rId1" Type="http://schemas.openxmlformats.org/officeDocument/2006/relationships/slideLayout" Target="../slideLayouts/slideLayout1.xml"/></Relationships>
</file>

<file path=ppt/slides/_rels/slide3893.xml.rels><?xml version="1.0" encoding="UTF-8" standalone="yes"?>
<Relationships xmlns="http://schemas.openxmlformats.org/package/2006/relationships"><Relationship Id="rId2" Type="http://schemas.openxmlformats.org/officeDocument/2006/relationships/notesSlide" Target="../notesSlides/notesSlide842.xml"/><Relationship Id="rId1" Type="http://schemas.openxmlformats.org/officeDocument/2006/relationships/slideLayout" Target="../slideLayouts/slideLayout1.xml"/></Relationships>
</file>

<file path=ppt/slides/_rels/slide38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390.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xml"/></Relationships>
</file>

<file path=ppt/slides/_rels/slide39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xml"/></Relationships>
</file>

<file path=ppt/slides/_rels/slide39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xml"/></Relationships>
</file>

<file path=ppt/slides/_rels/slide39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1.xml"/></Relationships>
</file>

<file path=ppt/slides/_rels/slide39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0.xml.rels><?xml version="1.0" encoding="UTF-8" standalone="yes"?>
<Relationships xmlns="http://schemas.openxmlformats.org/package/2006/relationships"><Relationship Id="rId2" Type="http://schemas.openxmlformats.org/officeDocument/2006/relationships/notesSlide" Target="../notesSlides/notesSlide843.xml"/><Relationship Id="rId1" Type="http://schemas.openxmlformats.org/officeDocument/2006/relationships/slideLayout" Target="../slideLayouts/slideLayout1.xml"/></Relationships>
</file>

<file path=ppt/slides/_rels/slide4011.xml.rels><?xml version="1.0" encoding="UTF-8" standalone="yes"?>
<Relationships xmlns="http://schemas.openxmlformats.org/package/2006/relationships"><Relationship Id="rId2" Type="http://schemas.openxmlformats.org/officeDocument/2006/relationships/notesSlide" Target="../notesSlides/notesSlide844.xml"/><Relationship Id="rId1" Type="http://schemas.openxmlformats.org/officeDocument/2006/relationships/slideLayout" Target="../slideLayouts/slideLayout1.xml"/></Relationships>
</file>

<file path=ppt/slides/_rels/slide40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4.xml.rels><?xml version="1.0" encoding="UTF-8" standalone="yes"?>
<Relationships xmlns="http://schemas.openxmlformats.org/package/2006/relationships"><Relationship Id="rId2" Type="http://schemas.openxmlformats.org/officeDocument/2006/relationships/notesSlide" Target="../notesSlides/notesSlide845.xml"/><Relationship Id="rId1" Type="http://schemas.openxmlformats.org/officeDocument/2006/relationships/slideLayout" Target="../slideLayouts/slideLayout1.xml"/></Relationships>
</file>

<file path=ppt/slides/_rels/slide4035.xml.rels><?xml version="1.0" encoding="UTF-8" standalone="yes"?>
<Relationships xmlns="http://schemas.openxmlformats.org/package/2006/relationships"><Relationship Id="rId2" Type="http://schemas.openxmlformats.org/officeDocument/2006/relationships/notesSlide" Target="../notesSlides/notesSlide846.xml"/><Relationship Id="rId1" Type="http://schemas.openxmlformats.org/officeDocument/2006/relationships/slideLayout" Target="../slideLayouts/slideLayout1.xml"/></Relationships>
</file>

<file path=ppt/slides/_rels/slide4036.xml.rels><?xml version="1.0" encoding="UTF-8" standalone="yes"?>
<Relationships xmlns="http://schemas.openxmlformats.org/package/2006/relationships"><Relationship Id="rId2" Type="http://schemas.openxmlformats.org/officeDocument/2006/relationships/notesSlide" Target="../notesSlides/notesSlide847.xml"/><Relationship Id="rId1" Type="http://schemas.openxmlformats.org/officeDocument/2006/relationships/slideLayout" Target="../slideLayouts/slideLayout1.xml"/></Relationships>
</file>

<file path=ppt/slides/_rels/slide40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1.xml.rels><?xml version="1.0" encoding="UTF-8" standalone="yes"?>
<Relationships xmlns="http://schemas.openxmlformats.org/package/2006/relationships"><Relationship Id="rId2" Type="http://schemas.openxmlformats.org/officeDocument/2006/relationships/notesSlide" Target="../notesSlides/notesSlide848.xml"/><Relationship Id="rId1" Type="http://schemas.openxmlformats.org/officeDocument/2006/relationships/slideLayout" Target="../slideLayouts/slideLayout1.xml"/></Relationships>
</file>

<file path=ppt/slides/_rels/slide4102.xml.rels><?xml version="1.0" encoding="UTF-8" standalone="yes"?>
<Relationships xmlns="http://schemas.openxmlformats.org/package/2006/relationships"><Relationship Id="rId2" Type="http://schemas.openxmlformats.org/officeDocument/2006/relationships/notesSlide" Target="../notesSlides/notesSlide849.xml"/><Relationship Id="rId1" Type="http://schemas.openxmlformats.org/officeDocument/2006/relationships/slideLayout" Target="../slideLayouts/slideLayout1.xml"/></Relationships>
</file>

<file path=ppt/slides/_rels/slide4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xml"/></Relationships>
</file>

<file path=ppt/slides/_rels/slide4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7.xml.rels><?xml version="1.0" encoding="UTF-8" standalone="yes"?>
<Relationships xmlns="http://schemas.openxmlformats.org/package/2006/relationships"><Relationship Id="rId2" Type="http://schemas.openxmlformats.org/officeDocument/2006/relationships/notesSlide" Target="../notesSlides/notesSlide850.xml"/><Relationship Id="rId1" Type="http://schemas.openxmlformats.org/officeDocument/2006/relationships/slideLayout" Target="../slideLayouts/slideLayout1.xml"/></Relationships>
</file>

<file path=ppt/slides/_rels/slide41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3.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1.xml"/></Relationships>
</file>

<file path=ppt/slides/_rels/slide4130.xml.rels><?xml version="1.0" encoding="UTF-8" standalone="yes"?>
<Relationships xmlns="http://schemas.openxmlformats.org/package/2006/relationships"><Relationship Id="rId2" Type="http://schemas.openxmlformats.org/officeDocument/2006/relationships/notesSlide" Target="../notesSlides/notesSlide851.xml"/><Relationship Id="rId1" Type="http://schemas.openxmlformats.org/officeDocument/2006/relationships/slideLayout" Target="../slideLayouts/slideLayout1.xml"/></Relationships>
</file>

<file path=ppt/slides/_rels/slide4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46.xml.rels><?xml version="1.0" encoding="UTF-8" standalone="yes"?>
<Relationships xmlns="http://schemas.openxmlformats.org/package/2006/relationships"><Relationship Id="rId2" Type="http://schemas.openxmlformats.org/officeDocument/2006/relationships/notesSlide" Target="../notesSlides/notesSlide852.xml"/><Relationship Id="rId1" Type="http://schemas.openxmlformats.org/officeDocument/2006/relationships/slideLayout" Target="../slideLayouts/slideLayout1.xml"/></Relationships>
</file>

<file path=ppt/slides/_rels/slide4147.xml.rels><?xml version="1.0" encoding="UTF-8" standalone="yes"?>
<Relationships xmlns="http://schemas.openxmlformats.org/package/2006/relationships"><Relationship Id="rId2" Type="http://schemas.openxmlformats.org/officeDocument/2006/relationships/notesSlide" Target="../notesSlides/notesSlide853.xml"/><Relationship Id="rId1" Type="http://schemas.openxmlformats.org/officeDocument/2006/relationships/slideLayout" Target="../slideLayouts/slideLayout1.xml"/></Relationships>
</file>

<file path=ppt/slides/_rels/slide4148.xml.rels><?xml version="1.0" encoding="UTF-8" standalone="yes"?>
<Relationships xmlns="http://schemas.openxmlformats.org/package/2006/relationships"><Relationship Id="rId2" Type="http://schemas.openxmlformats.org/officeDocument/2006/relationships/notesSlide" Target="../notesSlides/notesSlide854.xml"/><Relationship Id="rId1" Type="http://schemas.openxmlformats.org/officeDocument/2006/relationships/slideLayout" Target="../slideLayouts/slideLayout1.xml"/></Relationships>
</file>

<file path=ppt/slides/_rels/slide4149.xml.rels><?xml version="1.0" encoding="UTF-8" standalone="yes"?>
<Relationships xmlns="http://schemas.openxmlformats.org/package/2006/relationships"><Relationship Id="rId2" Type="http://schemas.openxmlformats.org/officeDocument/2006/relationships/notesSlide" Target="../notesSlides/notesSlide855.xml"/><Relationship Id="rId1" Type="http://schemas.openxmlformats.org/officeDocument/2006/relationships/slideLayout" Target="../slideLayouts/slideLayout1.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96.xml.rels><?xml version="1.0" encoding="UTF-8" standalone="yes"?>
<Relationships xmlns="http://schemas.openxmlformats.org/package/2006/relationships"><Relationship Id="rId2" Type="http://schemas.openxmlformats.org/officeDocument/2006/relationships/notesSlide" Target="../notesSlides/notesSlide856.xml"/><Relationship Id="rId1" Type="http://schemas.openxmlformats.org/officeDocument/2006/relationships/slideLayout" Target="../slideLayouts/slideLayout1.xml"/></Relationships>
</file>

<file path=ppt/slides/_rels/slide4197.xml.rels><?xml version="1.0" encoding="UTF-8" standalone="yes"?>
<Relationships xmlns="http://schemas.openxmlformats.org/package/2006/relationships"><Relationship Id="rId2" Type="http://schemas.openxmlformats.org/officeDocument/2006/relationships/notesSlide" Target="../notesSlides/notesSlide857.xml"/><Relationship Id="rId1" Type="http://schemas.openxmlformats.org/officeDocument/2006/relationships/slideLayout" Target="../slideLayouts/slideLayout1.xml"/></Relationships>
</file>

<file path=ppt/slides/_rels/slide4198.xml.rels><?xml version="1.0" encoding="UTF-8" standalone="yes"?>
<Relationships xmlns="http://schemas.openxmlformats.org/package/2006/relationships"><Relationship Id="rId2" Type="http://schemas.openxmlformats.org/officeDocument/2006/relationships/notesSlide" Target="../notesSlides/notesSlide858.xml"/><Relationship Id="rId1" Type="http://schemas.openxmlformats.org/officeDocument/2006/relationships/slideLayout" Target="../slideLayouts/slideLayout1.xml"/></Relationships>
</file>

<file path=ppt/slides/_rels/slide4199.xml.rels><?xml version="1.0" encoding="UTF-8" standalone="yes"?>
<Relationships xmlns="http://schemas.openxmlformats.org/package/2006/relationships"><Relationship Id="rId2" Type="http://schemas.openxmlformats.org/officeDocument/2006/relationships/notesSlide" Target="../notesSlides/notesSlide859.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0.xml.rels><?xml version="1.0" encoding="UTF-8" standalone="yes"?>
<Relationships xmlns="http://schemas.openxmlformats.org/package/2006/relationships"><Relationship Id="rId2" Type="http://schemas.openxmlformats.org/officeDocument/2006/relationships/notesSlide" Target="../notesSlides/notesSlide860.xml"/><Relationship Id="rId1" Type="http://schemas.openxmlformats.org/officeDocument/2006/relationships/slideLayout" Target="../slideLayouts/slideLayout1.xml"/></Relationships>
</file>

<file path=ppt/slides/_rels/slide4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1.xml"/></Relationships>
</file>

<file path=ppt/slides/_rels/slide42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7.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1.xml"/></Relationships>
</file>

<file path=ppt/slides/_rels/slide4270.xml.rels><?xml version="1.0" encoding="UTF-8" standalone="yes"?>
<Relationships xmlns="http://schemas.openxmlformats.org/package/2006/relationships"><Relationship Id="rId2" Type="http://schemas.openxmlformats.org/officeDocument/2006/relationships/notesSlide" Target="../notesSlides/notesSlide861.xml"/><Relationship Id="rId1" Type="http://schemas.openxmlformats.org/officeDocument/2006/relationships/slideLayout" Target="../slideLayouts/slideLayout1.xml"/></Relationships>
</file>

<file path=ppt/slides/_rels/slide4271.xml.rels><?xml version="1.0" encoding="UTF-8" standalone="yes"?>
<Relationships xmlns="http://schemas.openxmlformats.org/package/2006/relationships"><Relationship Id="rId2" Type="http://schemas.openxmlformats.org/officeDocument/2006/relationships/notesSlide" Target="../notesSlides/notesSlide862.xml"/><Relationship Id="rId1" Type="http://schemas.openxmlformats.org/officeDocument/2006/relationships/slideLayout" Target="../slideLayouts/slideLayout1.xml"/></Relationships>
</file>

<file path=ppt/slides/_rels/slide4272.xml.rels><?xml version="1.0" encoding="UTF-8" standalone="yes"?>
<Relationships xmlns="http://schemas.openxmlformats.org/package/2006/relationships"><Relationship Id="rId2" Type="http://schemas.openxmlformats.org/officeDocument/2006/relationships/notesSlide" Target="../notesSlides/notesSlide863.xml"/><Relationship Id="rId1" Type="http://schemas.openxmlformats.org/officeDocument/2006/relationships/slideLayout" Target="../slideLayouts/slideLayout1.xml"/></Relationships>
</file>

<file path=ppt/slides/_rels/slide4273.xml.rels><?xml version="1.0" encoding="UTF-8" standalone="yes"?>
<Relationships xmlns="http://schemas.openxmlformats.org/package/2006/relationships"><Relationship Id="rId2" Type="http://schemas.openxmlformats.org/officeDocument/2006/relationships/notesSlide" Target="../notesSlides/notesSlide864.xml"/><Relationship Id="rId1" Type="http://schemas.openxmlformats.org/officeDocument/2006/relationships/slideLayout" Target="../slideLayouts/slideLayout1.xml"/></Relationships>
</file>

<file path=ppt/slides/_rels/slide4274.xml.rels><?xml version="1.0" encoding="UTF-8" standalone="yes"?>
<Relationships xmlns="http://schemas.openxmlformats.org/package/2006/relationships"><Relationship Id="rId2" Type="http://schemas.openxmlformats.org/officeDocument/2006/relationships/notesSlide" Target="../notesSlides/notesSlide865.xml"/><Relationship Id="rId1" Type="http://schemas.openxmlformats.org/officeDocument/2006/relationships/slideLayout" Target="../slideLayouts/slideLayout1.xml"/></Relationships>
</file>

<file path=ppt/slides/_rels/slide42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8.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1.xml"/></Relationships>
</file>

<file path=ppt/slides/_rels/slide42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88.xml.rels><?xml version="1.0" encoding="UTF-8" standalone="yes"?>
<Relationships xmlns="http://schemas.openxmlformats.org/package/2006/relationships"><Relationship Id="rId2" Type="http://schemas.openxmlformats.org/officeDocument/2006/relationships/notesSlide" Target="../notesSlides/notesSlide866.xml"/><Relationship Id="rId1" Type="http://schemas.openxmlformats.org/officeDocument/2006/relationships/slideLayout" Target="../slideLayouts/slideLayout1.xml"/></Relationships>
</file>

<file path=ppt/slides/_rels/slide4289.xml.rels><?xml version="1.0" encoding="UTF-8" standalone="yes"?>
<Relationships xmlns="http://schemas.openxmlformats.org/package/2006/relationships"><Relationship Id="rId2" Type="http://schemas.openxmlformats.org/officeDocument/2006/relationships/notesSlide" Target="../notesSlides/notesSlide867.xml"/><Relationship Id="rId1" Type="http://schemas.openxmlformats.org/officeDocument/2006/relationships/slideLayout" Target="../slideLayouts/slideLayout1.xml"/></Relationships>
</file>

<file path=ppt/slides/_rels/slide429.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xml"/></Relationships>
</file>

<file path=ppt/slides/_rels/slide4290.xml.rels><?xml version="1.0" encoding="UTF-8" standalone="yes"?>
<Relationships xmlns="http://schemas.openxmlformats.org/package/2006/relationships"><Relationship Id="rId2" Type="http://schemas.openxmlformats.org/officeDocument/2006/relationships/notesSlide" Target="../notesSlides/notesSlide868.xml"/><Relationship Id="rId1" Type="http://schemas.openxmlformats.org/officeDocument/2006/relationships/slideLayout" Target="../slideLayouts/slideLayout1.xml"/></Relationships>
</file>

<file path=ppt/slides/_rels/slide4291.xml.rels><?xml version="1.0" encoding="UTF-8" standalone="yes"?>
<Relationships xmlns="http://schemas.openxmlformats.org/package/2006/relationships"><Relationship Id="rId2" Type="http://schemas.openxmlformats.org/officeDocument/2006/relationships/notesSlide" Target="../notesSlides/notesSlide869.xml"/><Relationship Id="rId1" Type="http://schemas.openxmlformats.org/officeDocument/2006/relationships/slideLayout" Target="../slideLayouts/slideLayout1.xml"/></Relationships>
</file>

<file path=ppt/slides/_rels/slide4292.xml.rels><?xml version="1.0" encoding="UTF-8" standalone="yes"?>
<Relationships xmlns="http://schemas.openxmlformats.org/package/2006/relationships"><Relationship Id="rId2" Type="http://schemas.openxmlformats.org/officeDocument/2006/relationships/notesSlide" Target="../notesSlides/notesSlide870.xml"/><Relationship Id="rId1" Type="http://schemas.openxmlformats.org/officeDocument/2006/relationships/slideLayout" Target="../slideLayouts/slideLayout1.xml"/></Relationships>
</file>

<file path=ppt/slides/_rels/slide4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50.xml.rels><?xml version="1.0" encoding="UTF-8" standalone="yes"?>
<Relationships xmlns="http://schemas.openxmlformats.org/package/2006/relationships"><Relationship Id="rId2" Type="http://schemas.openxmlformats.org/officeDocument/2006/relationships/notesSlide" Target="../notesSlides/notesSlide871.xml"/><Relationship Id="rId1" Type="http://schemas.openxmlformats.org/officeDocument/2006/relationships/slideLayout" Target="../slideLayouts/slideLayout1.xml"/></Relationships>
</file>

<file path=ppt/slides/_rels/slide4351.xml.rels><?xml version="1.0" encoding="UTF-8" standalone="yes"?>
<Relationships xmlns="http://schemas.openxmlformats.org/package/2006/relationships"><Relationship Id="rId2" Type="http://schemas.openxmlformats.org/officeDocument/2006/relationships/notesSlide" Target="../notesSlides/notesSlide872.xml"/><Relationship Id="rId1" Type="http://schemas.openxmlformats.org/officeDocument/2006/relationships/slideLayout" Target="../slideLayouts/slideLayout1.xml"/></Relationships>
</file>

<file path=ppt/slides/_rels/slide4352.xml.rels><?xml version="1.0" encoding="UTF-8" standalone="yes"?>
<Relationships xmlns="http://schemas.openxmlformats.org/package/2006/relationships"><Relationship Id="rId2" Type="http://schemas.openxmlformats.org/officeDocument/2006/relationships/notesSlide" Target="../notesSlides/notesSlide873.xml"/><Relationship Id="rId1" Type="http://schemas.openxmlformats.org/officeDocument/2006/relationships/slideLayout" Target="../slideLayouts/slideLayout1.xml"/></Relationships>
</file>

<file path=ppt/slides/_rels/slide43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69.xml.rels><?xml version="1.0" encoding="UTF-8" standalone="yes"?>
<Relationships xmlns="http://schemas.openxmlformats.org/package/2006/relationships"><Relationship Id="rId2" Type="http://schemas.openxmlformats.org/officeDocument/2006/relationships/notesSlide" Target="../notesSlides/notesSlide874.xml"/><Relationship Id="rId1" Type="http://schemas.openxmlformats.org/officeDocument/2006/relationships/slideLayout" Target="../slideLayouts/slideLayout1.xml"/></Relationships>
</file>

<file path=ppt/slides/_rels/slide4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70.xml.rels><?xml version="1.0" encoding="UTF-8" standalone="yes"?>
<Relationships xmlns="http://schemas.openxmlformats.org/package/2006/relationships"><Relationship Id="rId2" Type="http://schemas.openxmlformats.org/officeDocument/2006/relationships/notesSlide" Target="../notesSlides/notesSlide875.xml"/><Relationship Id="rId1" Type="http://schemas.openxmlformats.org/officeDocument/2006/relationships/slideLayout" Target="../slideLayouts/slideLayout1.xml"/></Relationships>
</file>

<file path=ppt/slides/_rels/slide4371.xml.rels><?xml version="1.0" encoding="UTF-8" standalone="yes"?>
<Relationships xmlns="http://schemas.openxmlformats.org/package/2006/relationships"><Relationship Id="rId2" Type="http://schemas.openxmlformats.org/officeDocument/2006/relationships/notesSlide" Target="../notesSlides/notesSlide876.xml"/><Relationship Id="rId1" Type="http://schemas.openxmlformats.org/officeDocument/2006/relationships/slideLayout" Target="../slideLayouts/slideLayout1.xml"/></Relationships>
</file>

<file path=ppt/slides/_rels/slide4372.xml.rels><?xml version="1.0" encoding="UTF-8" standalone="yes"?>
<Relationships xmlns="http://schemas.openxmlformats.org/package/2006/relationships"><Relationship Id="rId2" Type="http://schemas.openxmlformats.org/officeDocument/2006/relationships/notesSlide" Target="../notesSlides/notesSlide877.xml"/><Relationship Id="rId1" Type="http://schemas.openxmlformats.org/officeDocument/2006/relationships/slideLayout" Target="../slideLayouts/slideLayout1.xml"/></Relationships>
</file>

<file path=ppt/slides/_rels/slide43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85.xml.rels><?xml version="1.0" encoding="UTF-8" standalone="yes"?>
<Relationships xmlns="http://schemas.openxmlformats.org/package/2006/relationships"><Relationship Id="rId2" Type="http://schemas.openxmlformats.org/officeDocument/2006/relationships/notesSlide" Target="../notesSlides/notesSlide878.xml"/><Relationship Id="rId1" Type="http://schemas.openxmlformats.org/officeDocument/2006/relationships/slideLayout" Target="../slideLayouts/slideLayout1.xml"/></Relationships>
</file>

<file path=ppt/slides/_rels/slide4386.xml.rels><?xml version="1.0" encoding="UTF-8" standalone="yes"?>
<Relationships xmlns="http://schemas.openxmlformats.org/package/2006/relationships"><Relationship Id="rId2" Type="http://schemas.openxmlformats.org/officeDocument/2006/relationships/notesSlide" Target="../notesSlides/notesSlide879.xml"/><Relationship Id="rId1" Type="http://schemas.openxmlformats.org/officeDocument/2006/relationships/slideLayout" Target="../slideLayouts/slideLayout1.xml"/></Relationships>
</file>

<file path=ppt/slides/_rels/slide4387.xml.rels><?xml version="1.0" encoding="UTF-8" standalone="yes"?>
<Relationships xmlns="http://schemas.openxmlformats.org/package/2006/relationships"><Relationship Id="rId2" Type="http://schemas.openxmlformats.org/officeDocument/2006/relationships/notesSlide" Target="../notesSlides/notesSlide880.xml"/><Relationship Id="rId1" Type="http://schemas.openxmlformats.org/officeDocument/2006/relationships/slideLayout" Target="../slideLayouts/slideLayout1.xml"/></Relationships>
</file>

<file path=ppt/slides/_rels/slide4388.xml.rels><?xml version="1.0" encoding="UTF-8" standalone="yes"?>
<Relationships xmlns="http://schemas.openxmlformats.org/package/2006/relationships"><Relationship Id="rId2" Type="http://schemas.openxmlformats.org/officeDocument/2006/relationships/notesSlide" Target="../notesSlides/notesSlide881.xml"/><Relationship Id="rId1" Type="http://schemas.openxmlformats.org/officeDocument/2006/relationships/slideLayout" Target="../slideLayouts/slideLayout1.xml"/></Relationships>
</file>

<file path=ppt/slides/_rels/slide43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4.xml.rels><?xml version="1.0" encoding="UTF-8" standalone="yes"?>
<Relationships xmlns="http://schemas.openxmlformats.org/package/2006/relationships"><Relationship Id="rId2" Type="http://schemas.openxmlformats.org/officeDocument/2006/relationships/notesSlide" Target="../notesSlides/notesSlide882.xml"/><Relationship Id="rId1" Type="http://schemas.openxmlformats.org/officeDocument/2006/relationships/slideLayout" Target="../slideLayouts/slideLayout1.xml"/></Relationships>
</file>

<file path=ppt/slides/_rels/slide4405.xml.rels><?xml version="1.0" encoding="UTF-8" standalone="yes"?>
<Relationships xmlns="http://schemas.openxmlformats.org/package/2006/relationships"><Relationship Id="rId2" Type="http://schemas.openxmlformats.org/officeDocument/2006/relationships/notesSlide" Target="../notesSlides/notesSlide883.xml"/><Relationship Id="rId1" Type="http://schemas.openxmlformats.org/officeDocument/2006/relationships/slideLayout" Target="../slideLayouts/slideLayout1.xml"/></Relationships>
</file>

<file path=ppt/slides/_rels/slide4406.xml.rels><?xml version="1.0" encoding="UTF-8" standalone="yes"?>
<Relationships xmlns="http://schemas.openxmlformats.org/package/2006/relationships"><Relationship Id="rId2" Type="http://schemas.openxmlformats.org/officeDocument/2006/relationships/notesSlide" Target="../notesSlides/notesSlide884.xml"/><Relationship Id="rId1" Type="http://schemas.openxmlformats.org/officeDocument/2006/relationships/slideLayout" Target="../slideLayouts/slideLayout1.xml"/></Relationships>
</file>

<file path=ppt/slides/_rels/slide4407.xml.rels><?xml version="1.0" encoding="UTF-8" standalone="yes"?>
<Relationships xmlns="http://schemas.openxmlformats.org/package/2006/relationships"><Relationship Id="rId2" Type="http://schemas.openxmlformats.org/officeDocument/2006/relationships/notesSlide" Target="../notesSlides/notesSlide885.xml"/><Relationship Id="rId1" Type="http://schemas.openxmlformats.org/officeDocument/2006/relationships/slideLayout" Target="../slideLayouts/slideLayout1.xml"/></Relationships>
</file>

<file path=ppt/slides/_rels/slide44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28.xml.rels><?xml version="1.0" encoding="UTF-8" standalone="yes"?>
<Relationships xmlns="http://schemas.openxmlformats.org/package/2006/relationships"><Relationship Id="rId2" Type="http://schemas.openxmlformats.org/officeDocument/2006/relationships/notesSlide" Target="../notesSlides/notesSlide886.xml"/><Relationship Id="rId1" Type="http://schemas.openxmlformats.org/officeDocument/2006/relationships/slideLayout" Target="../slideLayouts/slideLayout1.xml"/></Relationships>
</file>

<file path=ppt/slides/_rels/slide44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44.xml.rels><?xml version="1.0" encoding="UTF-8" standalone="yes"?>
<Relationships xmlns="http://schemas.openxmlformats.org/package/2006/relationships"><Relationship Id="rId2" Type="http://schemas.openxmlformats.org/officeDocument/2006/relationships/notesSlide" Target="../notesSlides/notesSlide887.xml"/><Relationship Id="rId1" Type="http://schemas.openxmlformats.org/officeDocument/2006/relationships/slideLayout" Target="../slideLayouts/slideLayout1.xml"/></Relationships>
</file>

<file path=ppt/slides/_rels/slide44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58.xml.rels><?xml version="1.0" encoding="UTF-8" standalone="yes"?>
<Relationships xmlns="http://schemas.openxmlformats.org/package/2006/relationships"><Relationship Id="rId2" Type="http://schemas.openxmlformats.org/officeDocument/2006/relationships/notesSlide" Target="../notesSlides/notesSlide888.xml"/><Relationship Id="rId1" Type="http://schemas.openxmlformats.org/officeDocument/2006/relationships/slideLayout" Target="../slideLayouts/slideLayout1.xml"/></Relationships>
</file>

<file path=ppt/slides/_rels/slide4459.xml.rels><?xml version="1.0" encoding="UTF-8" standalone="yes"?>
<Relationships xmlns="http://schemas.openxmlformats.org/package/2006/relationships"><Relationship Id="rId2" Type="http://schemas.openxmlformats.org/officeDocument/2006/relationships/notesSlide" Target="../notesSlides/notesSlide889.xml"/><Relationship Id="rId1" Type="http://schemas.openxmlformats.org/officeDocument/2006/relationships/slideLayout" Target="../slideLayouts/slideLayout1.xml"/></Relationships>
</file>

<file path=ppt/slides/_rels/slide4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1.xml.rels><?xml version="1.0" encoding="UTF-8" standalone="yes"?>
<Relationships xmlns="http://schemas.openxmlformats.org/package/2006/relationships"><Relationship Id="rId2" Type="http://schemas.openxmlformats.org/officeDocument/2006/relationships/notesSlide" Target="../notesSlides/notesSlide890.xml"/><Relationship Id="rId1" Type="http://schemas.openxmlformats.org/officeDocument/2006/relationships/slideLayout" Target="../slideLayouts/slideLayout1.xml"/></Relationships>
</file>

<file path=ppt/slides/_rels/slide4462.xml.rels><?xml version="1.0" encoding="UTF-8" standalone="yes"?>
<Relationships xmlns="http://schemas.openxmlformats.org/package/2006/relationships"><Relationship Id="rId2" Type="http://schemas.openxmlformats.org/officeDocument/2006/relationships/notesSlide" Target="../notesSlides/notesSlide891.xml"/><Relationship Id="rId1" Type="http://schemas.openxmlformats.org/officeDocument/2006/relationships/slideLayout" Target="../slideLayouts/slideLayout1.xml"/></Relationships>
</file>

<file path=ppt/slides/_rels/slide4463.xml.rels><?xml version="1.0" encoding="UTF-8" standalone="yes"?>
<Relationships xmlns="http://schemas.openxmlformats.org/package/2006/relationships"><Relationship Id="rId2" Type="http://schemas.openxmlformats.org/officeDocument/2006/relationships/notesSlide" Target="../notesSlides/notesSlide892.xml"/><Relationship Id="rId1" Type="http://schemas.openxmlformats.org/officeDocument/2006/relationships/slideLayout" Target="../slideLayouts/slideLayout1.xml"/></Relationships>
</file>

<file path=ppt/slides/_rels/slide4464.xml.rels><?xml version="1.0" encoding="UTF-8" standalone="yes"?>
<Relationships xmlns="http://schemas.openxmlformats.org/package/2006/relationships"><Relationship Id="rId2" Type="http://schemas.openxmlformats.org/officeDocument/2006/relationships/notesSlide" Target="../notesSlides/notesSlide893.xml"/><Relationship Id="rId1" Type="http://schemas.openxmlformats.org/officeDocument/2006/relationships/slideLayout" Target="../slideLayouts/slideLayout1.xml"/></Relationships>
</file>

<file path=ppt/slides/_rels/slide44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xml"/></Relationships>
</file>

<file path=ppt/slides/_rels/slide44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1.xml"/></Relationships>
</file>

<file path=ppt/slides/_rels/slide44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96.xml.rels><?xml version="1.0" encoding="UTF-8" standalone="yes"?>
<Relationships xmlns="http://schemas.openxmlformats.org/package/2006/relationships"><Relationship Id="rId2" Type="http://schemas.openxmlformats.org/officeDocument/2006/relationships/notesSlide" Target="../notesSlides/notesSlide894.xml"/><Relationship Id="rId1" Type="http://schemas.openxmlformats.org/officeDocument/2006/relationships/slideLayout" Target="../slideLayouts/slideLayout1.xml"/></Relationships>
</file>

<file path=ppt/slides/_rels/slide4497.xml.rels><?xml version="1.0" encoding="UTF-8" standalone="yes"?>
<Relationships xmlns="http://schemas.openxmlformats.org/package/2006/relationships"><Relationship Id="rId2" Type="http://schemas.openxmlformats.org/officeDocument/2006/relationships/notesSlide" Target="../notesSlides/notesSlide895.xml"/><Relationship Id="rId1" Type="http://schemas.openxmlformats.org/officeDocument/2006/relationships/slideLayout" Target="../slideLayouts/slideLayout1.xml"/></Relationships>
</file>

<file path=ppt/slides/_rels/slide4498.xml.rels><?xml version="1.0" encoding="UTF-8" standalone="yes"?>
<Relationships xmlns="http://schemas.openxmlformats.org/package/2006/relationships"><Relationship Id="rId2" Type="http://schemas.openxmlformats.org/officeDocument/2006/relationships/notesSlide" Target="../notesSlides/notesSlide896.xml"/><Relationship Id="rId1" Type="http://schemas.openxmlformats.org/officeDocument/2006/relationships/slideLayout" Target="../slideLayouts/slideLayout1.xml"/></Relationships>
</file>

<file path=ppt/slides/_rels/slide44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xml"/></Relationships>
</file>

<file path=ppt/slides/_rels/slide45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06.xml.rels><?xml version="1.0" encoding="UTF-8" standalone="yes"?>
<Relationships xmlns="http://schemas.openxmlformats.org/package/2006/relationships"><Relationship Id="rId2" Type="http://schemas.openxmlformats.org/officeDocument/2006/relationships/notesSlide" Target="../notesSlides/notesSlide897.xml"/><Relationship Id="rId1" Type="http://schemas.openxmlformats.org/officeDocument/2006/relationships/slideLayout" Target="../slideLayouts/slideLayout1.xml"/></Relationships>
</file>

<file path=ppt/slides/_rels/slide4507.xml.rels><?xml version="1.0" encoding="UTF-8" standalone="yes"?>
<Relationships xmlns="http://schemas.openxmlformats.org/package/2006/relationships"><Relationship Id="rId2" Type="http://schemas.openxmlformats.org/officeDocument/2006/relationships/notesSlide" Target="../notesSlides/notesSlide898.xml"/><Relationship Id="rId1" Type="http://schemas.openxmlformats.org/officeDocument/2006/relationships/slideLayout" Target="../slideLayouts/slideLayout1.xml"/></Relationships>
</file>

<file path=ppt/slides/_rels/slide4508.xml.rels><?xml version="1.0" encoding="UTF-8" standalone="yes"?>
<Relationships xmlns="http://schemas.openxmlformats.org/package/2006/relationships"><Relationship Id="rId2" Type="http://schemas.openxmlformats.org/officeDocument/2006/relationships/notesSlide" Target="../notesSlides/notesSlide899.xml"/><Relationship Id="rId1" Type="http://schemas.openxmlformats.org/officeDocument/2006/relationships/slideLayout" Target="../slideLayouts/slideLayout1.xml"/></Relationships>
</file>

<file path=ppt/slides/_rels/slide4509.xml.rels><?xml version="1.0" encoding="UTF-8" standalone="yes"?>
<Relationships xmlns="http://schemas.openxmlformats.org/package/2006/relationships"><Relationship Id="rId2" Type="http://schemas.openxmlformats.org/officeDocument/2006/relationships/notesSlide" Target="../notesSlides/notesSlide900.xml"/><Relationship Id="rId1" Type="http://schemas.openxmlformats.org/officeDocument/2006/relationships/slideLayout" Target="../slideLayouts/slideLayout1.xml"/></Relationships>
</file>

<file path=ppt/slides/_rels/slide451.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1.xml"/></Relationships>
</file>

<file path=ppt/slides/_rels/slide4510.xml.rels><?xml version="1.0" encoding="UTF-8" standalone="yes"?>
<Relationships xmlns="http://schemas.openxmlformats.org/package/2006/relationships"><Relationship Id="rId2" Type="http://schemas.openxmlformats.org/officeDocument/2006/relationships/notesSlide" Target="../notesSlides/notesSlide901.xml"/><Relationship Id="rId1" Type="http://schemas.openxmlformats.org/officeDocument/2006/relationships/slideLayout" Target="../slideLayouts/slideLayout1.xml"/></Relationships>
</file>

<file path=ppt/slides/_rels/slide4511.xml.rels><?xml version="1.0" encoding="UTF-8" standalone="yes"?>
<Relationships xmlns="http://schemas.openxmlformats.org/package/2006/relationships"><Relationship Id="rId2" Type="http://schemas.openxmlformats.org/officeDocument/2006/relationships/notesSlide" Target="../notesSlides/notesSlide902.xml"/><Relationship Id="rId1" Type="http://schemas.openxmlformats.org/officeDocument/2006/relationships/slideLayout" Target="../slideLayouts/slideLayout1.xml"/></Relationships>
</file>

<file path=ppt/slides/_rels/slide45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2.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1.xml"/></Relationships>
</file>

<file path=ppt/slides/_rels/slide45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1.xml"/></Relationships>
</file>

<file path=ppt/slides/_rels/slide45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6.xml.rels><?xml version="1.0" encoding="UTF-8" standalone="yes"?>
<Relationships xmlns="http://schemas.openxmlformats.org/package/2006/relationships"><Relationship Id="rId2" Type="http://schemas.openxmlformats.org/officeDocument/2006/relationships/notesSlide" Target="../notesSlides/notesSlide903.xml"/><Relationship Id="rId1" Type="http://schemas.openxmlformats.org/officeDocument/2006/relationships/slideLayout" Target="../slideLayouts/slideLayout1.xml"/></Relationships>
</file>

<file path=ppt/slides/_rels/slide45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5.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1.xml"/></Relationships>
</file>

<file path=ppt/slides/_rels/slide45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57.xml.rels><?xml version="1.0" encoding="UTF-8" standalone="yes"?>
<Relationships xmlns="http://schemas.openxmlformats.org/package/2006/relationships"><Relationship Id="rId2" Type="http://schemas.openxmlformats.org/officeDocument/2006/relationships/notesSlide" Target="../notesSlides/notesSlide904.xml"/><Relationship Id="rId1" Type="http://schemas.openxmlformats.org/officeDocument/2006/relationships/slideLayout" Target="../slideLayouts/slideLayout1.xml"/></Relationships>
</file>

<file path=ppt/slides/_rels/slide4558.xml.rels><?xml version="1.0" encoding="UTF-8" standalone="yes"?>
<Relationships xmlns="http://schemas.openxmlformats.org/package/2006/relationships"><Relationship Id="rId2" Type="http://schemas.openxmlformats.org/officeDocument/2006/relationships/notesSlide" Target="../notesSlides/notesSlide905.xml"/><Relationship Id="rId1" Type="http://schemas.openxmlformats.org/officeDocument/2006/relationships/slideLayout" Target="../slideLayouts/slideLayout1.xml"/></Relationships>
</file>

<file path=ppt/slides/_rels/slide4559.xml.rels><?xml version="1.0" encoding="UTF-8" standalone="yes"?>
<Relationships xmlns="http://schemas.openxmlformats.org/package/2006/relationships"><Relationship Id="rId2" Type="http://schemas.openxmlformats.org/officeDocument/2006/relationships/notesSlide" Target="../notesSlides/notesSlide906.xml"/><Relationship Id="rId1" Type="http://schemas.openxmlformats.org/officeDocument/2006/relationships/slideLayout" Target="../slideLayouts/slideLayout1.xml"/></Relationships>
</file>

<file path=ppt/slides/_rels/slide456.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1.xml"/></Relationships>
</file>

<file path=ppt/slides/_rels/slide4560.xml.rels><?xml version="1.0" encoding="UTF-8" standalone="yes"?>
<Relationships xmlns="http://schemas.openxmlformats.org/package/2006/relationships"><Relationship Id="rId2" Type="http://schemas.openxmlformats.org/officeDocument/2006/relationships/notesSlide" Target="../notesSlides/notesSlide907.xml"/><Relationship Id="rId1" Type="http://schemas.openxmlformats.org/officeDocument/2006/relationships/slideLayout" Target="../slideLayouts/slideLayout1.xml"/></Relationships>
</file>

<file path=ppt/slides/_rels/slide45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2.xml.rels><?xml version="1.0" encoding="UTF-8" standalone="yes"?>
<Relationships xmlns="http://schemas.openxmlformats.org/package/2006/relationships"><Relationship Id="rId2" Type="http://schemas.openxmlformats.org/officeDocument/2006/relationships/notesSlide" Target="../notesSlides/notesSlide908.xml"/><Relationship Id="rId1" Type="http://schemas.openxmlformats.org/officeDocument/2006/relationships/slideLayout" Target="../slideLayouts/slideLayout1.xml"/></Relationships>
</file>

<file path=ppt/slides/_rels/slide4563.xml.rels><?xml version="1.0" encoding="UTF-8" standalone="yes"?>
<Relationships xmlns="http://schemas.openxmlformats.org/package/2006/relationships"><Relationship Id="rId2" Type="http://schemas.openxmlformats.org/officeDocument/2006/relationships/notesSlide" Target="../notesSlides/notesSlide909.xml"/><Relationship Id="rId1" Type="http://schemas.openxmlformats.org/officeDocument/2006/relationships/slideLayout" Target="../slideLayouts/slideLayout1.xml"/></Relationships>
</file>

<file path=ppt/slides/_rels/slide4564.xml.rels><?xml version="1.0" encoding="UTF-8" standalone="yes"?>
<Relationships xmlns="http://schemas.openxmlformats.org/package/2006/relationships"><Relationship Id="rId2" Type="http://schemas.openxmlformats.org/officeDocument/2006/relationships/notesSlide" Target="../notesSlides/notesSlide910.xml"/><Relationship Id="rId1" Type="http://schemas.openxmlformats.org/officeDocument/2006/relationships/slideLayout" Target="../slideLayouts/slideLayout1.xml"/></Relationships>
</file>

<file path=ppt/slides/_rels/slide4565.xml.rels><?xml version="1.0" encoding="UTF-8" standalone="yes"?>
<Relationships xmlns="http://schemas.openxmlformats.org/package/2006/relationships"><Relationship Id="rId2" Type="http://schemas.openxmlformats.org/officeDocument/2006/relationships/notesSlide" Target="../notesSlides/notesSlide911.xml"/><Relationship Id="rId1" Type="http://schemas.openxmlformats.org/officeDocument/2006/relationships/slideLayout" Target="../slideLayouts/slideLayout1.xml"/></Relationships>
</file>

<file path=ppt/slides/_rels/slide45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xml"/></Relationships>
</file>

<file path=ppt/slides/_rels/slide45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82.xml.rels><?xml version="1.0" encoding="UTF-8" standalone="yes"?>
<Relationships xmlns="http://schemas.openxmlformats.org/package/2006/relationships"><Relationship Id="rId2" Type="http://schemas.openxmlformats.org/officeDocument/2006/relationships/notesSlide" Target="../notesSlides/notesSlide912.xml"/><Relationship Id="rId1" Type="http://schemas.openxmlformats.org/officeDocument/2006/relationships/slideLayout" Target="../slideLayouts/slideLayout1.xml"/></Relationships>
</file>

<file path=ppt/slides/_rels/slide4583.xml.rels><?xml version="1.0" encoding="UTF-8" standalone="yes"?>
<Relationships xmlns="http://schemas.openxmlformats.org/package/2006/relationships"><Relationship Id="rId2" Type="http://schemas.openxmlformats.org/officeDocument/2006/relationships/notesSlide" Target="../notesSlides/notesSlide913.xml"/><Relationship Id="rId1" Type="http://schemas.openxmlformats.org/officeDocument/2006/relationships/slideLayout" Target="../slideLayouts/slideLayout1.xml"/></Relationships>
</file>

<file path=ppt/slides/_rels/slide4584.xml.rels><?xml version="1.0" encoding="UTF-8" standalone="yes"?>
<Relationships xmlns="http://schemas.openxmlformats.org/package/2006/relationships"><Relationship Id="rId2" Type="http://schemas.openxmlformats.org/officeDocument/2006/relationships/notesSlide" Target="../notesSlides/notesSlide914.xml"/><Relationship Id="rId1" Type="http://schemas.openxmlformats.org/officeDocument/2006/relationships/slideLayout" Target="../slideLayouts/slideLayout1.xml"/></Relationships>
</file>

<file path=ppt/slides/_rels/slide4585.xml.rels><?xml version="1.0" encoding="UTF-8" standalone="yes"?>
<Relationships xmlns="http://schemas.openxmlformats.org/package/2006/relationships"><Relationship Id="rId2" Type="http://schemas.openxmlformats.org/officeDocument/2006/relationships/notesSlide" Target="../notesSlides/notesSlide915.xml"/><Relationship Id="rId1" Type="http://schemas.openxmlformats.org/officeDocument/2006/relationships/slideLayout" Target="../slideLayouts/slideLayout1.xml"/></Relationships>
</file>

<file path=ppt/slides/_rels/slide4586.xml.rels><?xml version="1.0" encoding="UTF-8" standalone="yes"?>
<Relationships xmlns="http://schemas.openxmlformats.org/package/2006/relationships"><Relationship Id="rId2" Type="http://schemas.openxmlformats.org/officeDocument/2006/relationships/notesSlide" Target="../notesSlides/notesSlide916.xml"/><Relationship Id="rId1" Type="http://schemas.openxmlformats.org/officeDocument/2006/relationships/slideLayout" Target="../slideLayouts/slideLayout1.xml"/></Relationships>
</file>

<file path=ppt/slides/_rels/slide4587.xml.rels><?xml version="1.0" encoding="UTF-8" standalone="yes"?>
<Relationships xmlns="http://schemas.openxmlformats.org/package/2006/relationships"><Relationship Id="rId2" Type="http://schemas.openxmlformats.org/officeDocument/2006/relationships/notesSlide" Target="../notesSlides/notesSlide917.xml"/><Relationship Id="rId1" Type="http://schemas.openxmlformats.org/officeDocument/2006/relationships/slideLayout" Target="../slideLayouts/slideLayout1.xml"/></Relationships>
</file>

<file path=ppt/slides/_rels/slide4588.xml.rels><?xml version="1.0" encoding="UTF-8" standalone="yes"?>
<Relationships xmlns="http://schemas.openxmlformats.org/package/2006/relationships"><Relationship Id="rId2" Type="http://schemas.openxmlformats.org/officeDocument/2006/relationships/notesSlide" Target="../notesSlides/notesSlide918.xml"/><Relationship Id="rId1" Type="http://schemas.openxmlformats.org/officeDocument/2006/relationships/slideLayout" Target="../slideLayouts/slideLayout1.xml"/></Relationships>
</file>

<file path=ppt/slides/_rels/slide45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1.xml"/></Relationships>
</file>

<file path=ppt/slides/_rels/slide45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1.xml"/></Relationships>
</file>

<file path=ppt/slides/_rels/slide46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2.xml.rels><?xml version="1.0" encoding="UTF-8" standalone="yes"?>
<Relationships xmlns="http://schemas.openxmlformats.org/package/2006/relationships"><Relationship Id="rId2" Type="http://schemas.openxmlformats.org/officeDocument/2006/relationships/notesSlide" Target="../notesSlides/notesSlide919.xml"/><Relationship Id="rId1" Type="http://schemas.openxmlformats.org/officeDocument/2006/relationships/slideLayout" Target="../slideLayouts/slideLayout1.xml"/></Relationships>
</file>

<file path=ppt/slides/_rels/slide4603.xml.rels><?xml version="1.0" encoding="UTF-8" standalone="yes"?>
<Relationships xmlns="http://schemas.openxmlformats.org/package/2006/relationships"><Relationship Id="rId2" Type="http://schemas.openxmlformats.org/officeDocument/2006/relationships/notesSlide" Target="../notesSlides/notesSlide920.xml"/><Relationship Id="rId1" Type="http://schemas.openxmlformats.org/officeDocument/2006/relationships/slideLayout" Target="../slideLayouts/slideLayout1.xml"/></Relationships>
</file>

<file path=ppt/slides/_rels/slide4604.xml.rels><?xml version="1.0" encoding="UTF-8" standalone="yes"?>
<Relationships xmlns="http://schemas.openxmlformats.org/package/2006/relationships"><Relationship Id="rId2" Type="http://schemas.openxmlformats.org/officeDocument/2006/relationships/notesSlide" Target="../notesSlides/notesSlide921.xml"/><Relationship Id="rId1" Type="http://schemas.openxmlformats.org/officeDocument/2006/relationships/slideLayout" Target="../slideLayouts/slideLayout1.xml"/></Relationships>
</file>

<file path=ppt/slides/_rels/slide4605.xml.rels><?xml version="1.0" encoding="UTF-8" standalone="yes"?>
<Relationships xmlns="http://schemas.openxmlformats.org/package/2006/relationships"><Relationship Id="rId2" Type="http://schemas.openxmlformats.org/officeDocument/2006/relationships/notesSlide" Target="../notesSlides/notesSlide922.xml"/><Relationship Id="rId1" Type="http://schemas.openxmlformats.org/officeDocument/2006/relationships/slideLayout" Target="../slideLayouts/slideLayout1.xml"/></Relationships>
</file>

<file path=ppt/slides/_rels/slide4606.xml.rels><?xml version="1.0" encoding="UTF-8" standalone="yes"?>
<Relationships xmlns="http://schemas.openxmlformats.org/package/2006/relationships"><Relationship Id="rId2" Type="http://schemas.openxmlformats.org/officeDocument/2006/relationships/notesSlide" Target="../notesSlides/notesSlide923.xml"/><Relationship Id="rId1" Type="http://schemas.openxmlformats.org/officeDocument/2006/relationships/slideLayout" Target="../slideLayouts/slideLayout1.xml"/></Relationships>
</file>

<file path=ppt/slides/_rels/slide46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1.xml"/></Relationships>
</file>

<file path=ppt/slides/_rels/slide46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2.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1.xml"/></Relationships>
</file>

<file path=ppt/slides/_rels/slide46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23.xml.rels><?xml version="1.0" encoding="UTF-8" standalone="yes"?>
<Relationships xmlns="http://schemas.openxmlformats.org/package/2006/relationships"><Relationship Id="rId2" Type="http://schemas.openxmlformats.org/officeDocument/2006/relationships/notesSlide" Target="../notesSlides/notesSlide924.xml"/><Relationship Id="rId1" Type="http://schemas.openxmlformats.org/officeDocument/2006/relationships/slideLayout" Target="../slideLayouts/slideLayout1.xml"/></Relationships>
</file>

<file path=ppt/slides/_rels/slide4624.xml.rels><?xml version="1.0" encoding="UTF-8" standalone="yes"?>
<Relationships xmlns="http://schemas.openxmlformats.org/package/2006/relationships"><Relationship Id="rId2" Type="http://schemas.openxmlformats.org/officeDocument/2006/relationships/notesSlide" Target="../notesSlides/notesSlide925.xml"/><Relationship Id="rId1" Type="http://schemas.openxmlformats.org/officeDocument/2006/relationships/slideLayout" Target="../slideLayouts/slideLayout1.xml"/></Relationships>
</file>

<file path=ppt/slides/_rels/slide4625.xml.rels><?xml version="1.0" encoding="UTF-8" standalone="yes"?>
<Relationships xmlns="http://schemas.openxmlformats.org/package/2006/relationships"><Relationship Id="rId2" Type="http://schemas.openxmlformats.org/officeDocument/2006/relationships/notesSlide" Target="../notesSlides/notesSlide926.xml"/><Relationship Id="rId1" Type="http://schemas.openxmlformats.org/officeDocument/2006/relationships/slideLayout" Target="../slideLayouts/slideLayout1.xml"/></Relationships>
</file>

<file path=ppt/slides/_rels/slide4626.xml.rels><?xml version="1.0" encoding="UTF-8" standalone="yes"?>
<Relationships xmlns="http://schemas.openxmlformats.org/package/2006/relationships"><Relationship Id="rId2" Type="http://schemas.openxmlformats.org/officeDocument/2006/relationships/notesSlide" Target="../notesSlides/notesSlide927.xml"/><Relationship Id="rId1" Type="http://schemas.openxmlformats.org/officeDocument/2006/relationships/slideLayout" Target="../slideLayouts/slideLayout1.xml"/></Relationships>
</file>

<file path=ppt/slides/_rels/slide46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38.xml.rels><?xml version="1.0" encoding="UTF-8" standalone="yes"?>
<Relationships xmlns="http://schemas.openxmlformats.org/package/2006/relationships"><Relationship Id="rId2" Type="http://schemas.openxmlformats.org/officeDocument/2006/relationships/notesSlide" Target="../notesSlides/notesSlide928.xml"/><Relationship Id="rId1" Type="http://schemas.openxmlformats.org/officeDocument/2006/relationships/slideLayout" Target="../slideLayouts/slideLayout1.xml"/></Relationships>
</file>

<file path=ppt/slides/_rels/slide4639.xml.rels><?xml version="1.0" encoding="UTF-8" standalone="yes"?>
<Relationships xmlns="http://schemas.openxmlformats.org/package/2006/relationships"><Relationship Id="rId2" Type="http://schemas.openxmlformats.org/officeDocument/2006/relationships/notesSlide" Target="../notesSlides/notesSlide929.xml"/><Relationship Id="rId1" Type="http://schemas.openxmlformats.org/officeDocument/2006/relationships/slideLayout" Target="../slideLayouts/slideLayout1.xml"/></Relationships>
</file>

<file path=ppt/slides/_rels/slide464.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xml"/></Relationships>
</file>

<file path=ppt/slides/_rels/slide4640.xml.rels><?xml version="1.0" encoding="UTF-8" standalone="yes"?>
<Relationships xmlns="http://schemas.openxmlformats.org/package/2006/relationships"><Relationship Id="rId2" Type="http://schemas.openxmlformats.org/officeDocument/2006/relationships/notesSlide" Target="../notesSlides/notesSlide930.xml"/><Relationship Id="rId1" Type="http://schemas.openxmlformats.org/officeDocument/2006/relationships/slideLayout" Target="../slideLayouts/slideLayout1.xml"/></Relationships>
</file>

<file path=ppt/slides/_rels/slide46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5.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1.xml"/></Relationships>
</file>

<file path=ppt/slides/_rels/slide46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52.xml.rels><?xml version="1.0" encoding="UTF-8" standalone="yes"?>
<Relationships xmlns="http://schemas.openxmlformats.org/package/2006/relationships"><Relationship Id="rId2" Type="http://schemas.openxmlformats.org/officeDocument/2006/relationships/notesSlide" Target="../notesSlides/notesSlide931.xml"/><Relationship Id="rId1" Type="http://schemas.openxmlformats.org/officeDocument/2006/relationships/slideLayout" Target="../slideLayouts/slideLayout1.xml"/></Relationships>
</file>

<file path=ppt/slides/_rels/slide4653.xml.rels><?xml version="1.0" encoding="UTF-8" standalone="yes"?>
<Relationships xmlns="http://schemas.openxmlformats.org/package/2006/relationships"><Relationship Id="rId2" Type="http://schemas.openxmlformats.org/officeDocument/2006/relationships/notesSlide" Target="../notesSlides/notesSlide932.xml"/><Relationship Id="rId1" Type="http://schemas.openxmlformats.org/officeDocument/2006/relationships/slideLayout" Target="../slideLayouts/slideLayout1.xml"/></Relationships>
</file>

<file path=ppt/slides/_rels/slide4654.xml.rels><?xml version="1.0" encoding="UTF-8" standalone="yes"?>
<Relationships xmlns="http://schemas.openxmlformats.org/package/2006/relationships"><Relationship Id="rId2" Type="http://schemas.openxmlformats.org/officeDocument/2006/relationships/notesSlide" Target="../notesSlides/notesSlide933.xml"/><Relationship Id="rId1" Type="http://schemas.openxmlformats.org/officeDocument/2006/relationships/slideLayout" Target="../slideLayouts/slideLayout1.xml"/></Relationships>
</file>

<file path=ppt/slides/_rels/slide4655.xml.rels><?xml version="1.0" encoding="UTF-8" standalone="yes"?>
<Relationships xmlns="http://schemas.openxmlformats.org/package/2006/relationships"><Relationship Id="rId2" Type="http://schemas.openxmlformats.org/officeDocument/2006/relationships/notesSlide" Target="../notesSlides/notesSlide934.xml"/><Relationship Id="rId1" Type="http://schemas.openxmlformats.org/officeDocument/2006/relationships/slideLayout" Target="../slideLayouts/slideLayout1.xml"/></Relationships>
</file>

<file path=ppt/slides/_rels/slide46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1.xml"/></Relationships>
</file>

<file path=ppt/slides/_rels/slide46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74.xml.rels><?xml version="1.0" encoding="UTF-8" standalone="yes"?>
<Relationships xmlns="http://schemas.openxmlformats.org/package/2006/relationships"><Relationship Id="rId2" Type="http://schemas.openxmlformats.org/officeDocument/2006/relationships/notesSlide" Target="../notesSlides/notesSlide935.xml"/><Relationship Id="rId1" Type="http://schemas.openxmlformats.org/officeDocument/2006/relationships/slideLayout" Target="../slideLayouts/slideLayout1.xml"/></Relationships>
</file>

<file path=ppt/slides/_rels/slide4675.xml.rels><?xml version="1.0" encoding="UTF-8" standalone="yes"?>
<Relationships xmlns="http://schemas.openxmlformats.org/package/2006/relationships"><Relationship Id="rId2" Type="http://schemas.openxmlformats.org/officeDocument/2006/relationships/notesSlide" Target="../notesSlides/notesSlide936.xml"/><Relationship Id="rId1" Type="http://schemas.openxmlformats.org/officeDocument/2006/relationships/slideLayout" Target="../slideLayouts/slideLayout1.xml"/></Relationships>
</file>

<file path=ppt/slides/_rels/slide4676.xml.rels><?xml version="1.0" encoding="UTF-8" standalone="yes"?>
<Relationships xmlns="http://schemas.openxmlformats.org/package/2006/relationships"><Relationship Id="rId2" Type="http://schemas.openxmlformats.org/officeDocument/2006/relationships/notesSlide" Target="../notesSlides/notesSlide937.xml"/><Relationship Id="rId1" Type="http://schemas.openxmlformats.org/officeDocument/2006/relationships/slideLayout" Target="../slideLayouts/slideLayout1.xml"/></Relationships>
</file>

<file path=ppt/slides/_rels/slide46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1.xml"/></Relationships>
</file>

<file path=ppt/slides/_rels/slide4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89.xml.rels><?xml version="1.0" encoding="UTF-8" standalone="yes"?>
<Relationships xmlns="http://schemas.openxmlformats.org/package/2006/relationships"><Relationship Id="rId2" Type="http://schemas.openxmlformats.org/officeDocument/2006/relationships/notesSlide" Target="../notesSlides/notesSlide938.xml"/><Relationship Id="rId1" Type="http://schemas.openxmlformats.org/officeDocument/2006/relationships/slideLayout" Target="../slideLayouts/slideLayout1.xml"/></Relationships>
</file>

<file path=ppt/slides/_rels/slide469.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1.xml"/></Relationships>
</file>

<file path=ppt/slides/_rels/slide4690.xml.rels><?xml version="1.0" encoding="UTF-8" standalone="yes"?>
<Relationships xmlns="http://schemas.openxmlformats.org/package/2006/relationships"><Relationship Id="rId2" Type="http://schemas.openxmlformats.org/officeDocument/2006/relationships/notesSlide" Target="../notesSlides/notesSlide939.xml"/><Relationship Id="rId1" Type="http://schemas.openxmlformats.org/officeDocument/2006/relationships/slideLayout" Target="../slideLayouts/slideLayout1.xml"/></Relationships>
</file>

<file path=ppt/slides/_rels/slide4691.xml.rels><?xml version="1.0" encoding="UTF-8" standalone="yes"?>
<Relationships xmlns="http://schemas.openxmlformats.org/package/2006/relationships"><Relationship Id="rId2" Type="http://schemas.openxmlformats.org/officeDocument/2006/relationships/notesSlide" Target="../notesSlides/notesSlide940.xml"/><Relationship Id="rId1" Type="http://schemas.openxmlformats.org/officeDocument/2006/relationships/slideLayout" Target="../slideLayouts/slideLayout1.xml"/></Relationships>
</file>

<file path=ppt/slides/_rels/slide4692.xml.rels><?xml version="1.0" encoding="UTF-8" standalone="yes"?>
<Relationships xmlns="http://schemas.openxmlformats.org/package/2006/relationships"><Relationship Id="rId2" Type="http://schemas.openxmlformats.org/officeDocument/2006/relationships/notesSlide" Target="../notesSlides/notesSlide941.xml"/><Relationship Id="rId1" Type="http://schemas.openxmlformats.org/officeDocument/2006/relationships/slideLayout" Target="../slideLayouts/slideLayout1.xml"/></Relationships>
</file>

<file path=ppt/slides/_rels/slide4693.xml.rels><?xml version="1.0" encoding="UTF-8" standalone="yes"?>
<Relationships xmlns="http://schemas.openxmlformats.org/package/2006/relationships"><Relationship Id="rId2" Type="http://schemas.openxmlformats.org/officeDocument/2006/relationships/notesSlide" Target="../notesSlides/notesSlide942.xml"/><Relationship Id="rId1" Type="http://schemas.openxmlformats.org/officeDocument/2006/relationships/slideLayout" Target="../slideLayouts/slideLayout1.xml"/></Relationships>
</file>

<file path=ppt/slides/_rels/slide4694.xml.rels><?xml version="1.0" encoding="UTF-8" standalone="yes"?>
<Relationships xmlns="http://schemas.openxmlformats.org/package/2006/relationships"><Relationship Id="rId2" Type="http://schemas.openxmlformats.org/officeDocument/2006/relationships/notesSlide" Target="../notesSlides/notesSlide943.xml"/><Relationship Id="rId1" Type="http://schemas.openxmlformats.org/officeDocument/2006/relationships/slideLayout" Target="../slideLayouts/slideLayout1.xml"/></Relationships>
</file>

<file path=ppt/slides/_rels/slide46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1.xml"/></Relationships>
</file>

<file path=ppt/slides/_rels/slide47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15.xml.rels><?xml version="1.0" encoding="UTF-8" standalone="yes"?>
<Relationships xmlns="http://schemas.openxmlformats.org/package/2006/relationships"><Relationship Id="rId2" Type="http://schemas.openxmlformats.org/officeDocument/2006/relationships/notesSlide" Target="../notesSlides/notesSlide944.xml"/><Relationship Id="rId1" Type="http://schemas.openxmlformats.org/officeDocument/2006/relationships/slideLayout" Target="../slideLayouts/slideLayout1.xml"/></Relationships>
</file>

<file path=ppt/slides/_rels/slide4716.xml.rels><?xml version="1.0" encoding="UTF-8" standalone="yes"?>
<Relationships xmlns="http://schemas.openxmlformats.org/package/2006/relationships"><Relationship Id="rId2" Type="http://schemas.openxmlformats.org/officeDocument/2006/relationships/notesSlide" Target="../notesSlides/notesSlide945.xml"/><Relationship Id="rId1" Type="http://schemas.openxmlformats.org/officeDocument/2006/relationships/slideLayout" Target="../slideLayouts/slideLayout1.xml"/></Relationships>
</file>

<file path=ppt/slides/_rels/slide4717.xml.rels><?xml version="1.0" encoding="UTF-8" standalone="yes"?>
<Relationships xmlns="http://schemas.openxmlformats.org/package/2006/relationships"><Relationship Id="rId2" Type="http://schemas.openxmlformats.org/officeDocument/2006/relationships/notesSlide" Target="../notesSlides/notesSlide946.xml"/><Relationship Id="rId1" Type="http://schemas.openxmlformats.org/officeDocument/2006/relationships/slideLayout" Target="../slideLayouts/slideLayout1.xml"/></Relationships>
</file>

<file path=ppt/slides/_rels/slide4718.xml.rels><?xml version="1.0" encoding="UTF-8" standalone="yes"?>
<Relationships xmlns="http://schemas.openxmlformats.org/package/2006/relationships"><Relationship Id="rId2" Type="http://schemas.openxmlformats.org/officeDocument/2006/relationships/notesSlide" Target="../notesSlides/notesSlide947.xml"/><Relationship Id="rId1" Type="http://schemas.openxmlformats.org/officeDocument/2006/relationships/slideLayout" Target="../slideLayouts/slideLayout1.xml"/></Relationships>
</file>

<file path=ppt/slides/_rels/slide47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45.xml.rels><?xml version="1.0" encoding="UTF-8" standalone="yes"?>
<Relationships xmlns="http://schemas.openxmlformats.org/package/2006/relationships"><Relationship Id="rId2" Type="http://schemas.openxmlformats.org/officeDocument/2006/relationships/notesSlide" Target="../notesSlides/notesSlide948.xml"/><Relationship Id="rId1" Type="http://schemas.openxmlformats.org/officeDocument/2006/relationships/slideLayout" Target="../slideLayouts/slideLayout1.xml"/></Relationships>
</file>

<file path=ppt/slides/_rels/slide4746.xml.rels><?xml version="1.0" encoding="UTF-8" standalone="yes"?>
<Relationships xmlns="http://schemas.openxmlformats.org/package/2006/relationships"><Relationship Id="rId2" Type="http://schemas.openxmlformats.org/officeDocument/2006/relationships/notesSlide" Target="../notesSlides/notesSlide949.xml"/><Relationship Id="rId1" Type="http://schemas.openxmlformats.org/officeDocument/2006/relationships/slideLayout" Target="../slideLayouts/slideLayout1.xml"/></Relationships>
</file>

<file path=ppt/slides/_rels/slide4747.xml.rels><?xml version="1.0" encoding="UTF-8" standalone="yes"?>
<Relationships xmlns="http://schemas.openxmlformats.org/package/2006/relationships"><Relationship Id="rId2" Type="http://schemas.openxmlformats.org/officeDocument/2006/relationships/notesSlide" Target="../notesSlides/notesSlide950.xml"/><Relationship Id="rId1" Type="http://schemas.openxmlformats.org/officeDocument/2006/relationships/slideLayout" Target="../slideLayouts/slideLayout1.xml"/></Relationships>
</file>

<file path=ppt/slides/_rels/slide47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3.xml.rels><?xml version="1.0" encoding="UTF-8" standalone="yes"?>
<Relationships xmlns="http://schemas.openxmlformats.org/package/2006/relationships"><Relationship Id="rId2" Type="http://schemas.openxmlformats.org/officeDocument/2006/relationships/notesSlide" Target="../notesSlides/notesSlide951.xml"/><Relationship Id="rId1" Type="http://schemas.openxmlformats.org/officeDocument/2006/relationships/slideLayout" Target="../slideLayouts/slideLayout1.xml"/></Relationships>
</file>

<file path=ppt/slides/_rels/slide4784.xml.rels><?xml version="1.0" encoding="UTF-8" standalone="yes"?>
<Relationships xmlns="http://schemas.openxmlformats.org/package/2006/relationships"><Relationship Id="rId2" Type="http://schemas.openxmlformats.org/officeDocument/2006/relationships/notesSlide" Target="../notesSlides/notesSlide952.xml"/><Relationship Id="rId1" Type="http://schemas.openxmlformats.org/officeDocument/2006/relationships/slideLayout" Target="../slideLayouts/slideLayout1.xml"/></Relationships>
</file>

<file path=ppt/slides/_rels/slide47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99.xml.rels><?xml version="1.0" encoding="UTF-8" standalone="yes"?>
<Relationships xmlns="http://schemas.openxmlformats.org/package/2006/relationships"><Relationship Id="rId2" Type="http://schemas.openxmlformats.org/officeDocument/2006/relationships/notesSlide" Target="../notesSlides/notesSlide953.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4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00.xml.rels><?xml version="1.0" encoding="UTF-8" standalone="yes"?>
<Relationships xmlns="http://schemas.openxmlformats.org/package/2006/relationships"><Relationship Id="rId2" Type="http://schemas.openxmlformats.org/officeDocument/2006/relationships/notesSlide" Target="../notesSlides/notesSlide954.xml"/><Relationship Id="rId1" Type="http://schemas.openxmlformats.org/officeDocument/2006/relationships/slideLayout" Target="../slideLayouts/slideLayout1.xml"/></Relationships>
</file>

<file path=ppt/slides/_rels/slide4801.xml.rels><?xml version="1.0" encoding="UTF-8" standalone="yes"?>
<Relationships xmlns="http://schemas.openxmlformats.org/package/2006/relationships"><Relationship Id="rId2" Type="http://schemas.openxmlformats.org/officeDocument/2006/relationships/notesSlide" Target="../notesSlides/notesSlide955.xml"/><Relationship Id="rId1" Type="http://schemas.openxmlformats.org/officeDocument/2006/relationships/slideLayout" Target="../slideLayouts/slideLayout1.xml"/></Relationships>
</file>

<file path=ppt/slides/_rels/slide4802.xml.rels><?xml version="1.0" encoding="UTF-8" standalone="yes"?>
<Relationships xmlns="http://schemas.openxmlformats.org/package/2006/relationships"><Relationship Id="rId2" Type="http://schemas.openxmlformats.org/officeDocument/2006/relationships/notesSlide" Target="../notesSlides/notesSlide956.xml"/><Relationship Id="rId1" Type="http://schemas.openxmlformats.org/officeDocument/2006/relationships/slideLayout" Target="../slideLayouts/slideLayout1.xml"/></Relationships>
</file>

<file path=ppt/slides/_rels/slide48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16.xml.rels><?xml version="1.0" encoding="UTF-8" standalone="yes"?>
<Relationships xmlns="http://schemas.openxmlformats.org/package/2006/relationships"><Relationship Id="rId2" Type="http://schemas.openxmlformats.org/officeDocument/2006/relationships/notesSlide" Target="../notesSlides/notesSlide957.xml"/><Relationship Id="rId1" Type="http://schemas.openxmlformats.org/officeDocument/2006/relationships/slideLayout" Target="../slideLayouts/slideLayout1.xml"/></Relationships>
</file>

<file path=ppt/slides/_rels/slide4817.xml.rels><?xml version="1.0" encoding="UTF-8" standalone="yes"?>
<Relationships xmlns="http://schemas.openxmlformats.org/package/2006/relationships"><Relationship Id="rId2" Type="http://schemas.openxmlformats.org/officeDocument/2006/relationships/notesSlide" Target="../notesSlides/notesSlide958.xml"/><Relationship Id="rId1" Type="http://schemas.openxmlformats.org/officeDocument/2006/relationships/slideLayout" Target="../slideLayouts/slideLayout1.xml"/></Relationships>
</file>

<file path=ppt/slides/_rels/slide48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36.xml.rels><?xml version="1.0" encoding="UTF-8" standalone="yes"?>
<Relationships xmlns="http://schemas.openxmlformats.org/package/2006/relationships"><Relationship Id="rId2" Type="http://schemas.openxmlformats.org/officeDocument/2006/relationships/notesSlide" Target="../notesSlides/notesSlide959.xml"/><Relationship Id="rId1" Type="http://schemas.openxmlformats.org/officeDocument/2006/relationships/slideLayout" Target="../slideLayouts/slideLayout1.xml"/></Relationships>
</file>

<file path=ppt/slides/_rels/slide4837.xml.rels><?xml version="1.0" encoding="UTF-8" standalone="yes"?>
<Relationships xmlns="http://schemas.openxmlformats.org/package/2006/relationships"><Relationship Id="rId2" Type="http://schemas.openxmlformats.org/officeDocument/2006/relationships/notesSlide" Target="../notesSlides/notesSlide960.xml"/><Relationship Id="rId1" Type="http://schemas.openxmlformats.org/officeDocument/2006/relationships/slideLayout" Target="../slideLayouts/slideLayout1.xml"/></Relationships>
</file>

<file path=ppt/slides/_rels/slide4838.xml.rels><?xml version="1.0" encoding="UTF-8" standalone="yes"?>
<Relationships xmlns="http://schemas.openxmlformats.org/package/2006/relationships"><Relationship Id="rId2" Type="http://schemas.openxmlformats.org/officeDocument/2006/relationships/notesSlide" Target="../notesSlides/notesSlide961.xml"/><Relationship Id="rId1" Type="http://schemas.openxmlformats.org/officeDocument/2006/relationships/slideLayout" Target="../slideLayouts/slideLayout1.xml"/></Relationships>
</file>

<file path=ppt/slides/_rels/slide48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53.xml.rels><?xml version="1.0" encoding="UTF-8" standalone="yes"?>
<Relationships xmlns="http://schemas.openxmlformats.org/package/2006/relationships"><Relationship Id="rId2" Type="http://schemas.openxmlformats.org/officeDocument/2006/relationships/notesSlide" Target="../notesSlides/notesSlide962.xml"/><Relationship Id="rId1" Type="http://schemas.openxmlformats.org/officeDocument/2006/relationships/slideLayout" Target="../slideLayouts/slideLayout1.xml"/></Relationships>
</file>

<file path=ppt/slides/_rels/slide4854.xml.rels><?xml version="1.0" encoding="UTF-8" standalone="yes"?>
<Relationships xmlns="http://schemas.openxmlformats.org/package/2006/relationships"><Relationship Id="rId2" Type="http://schemas.openxmlformats.org/officeDocument/2006/relationships/notesSlide" Target="../notesSlides/notesSlide963.xml"/><Relationship Id="rId1" Type="http://schemas.openxmlformats.org/officeDocument/2006/relationships/slideLayout" Target="../slideLayouts/slideLayout1.xml"/></Relationships>
</file>

<file path=ppt/slides/_rels/slide4855.xml.rels><?xml version="1.0" encoding="UTF-8" standalone="yes"?>
<Relationships xmlns="http://schemas.openxmlformats.org/package/2006/relationships"><Relationship Id="rId2" Type="http://schemas.openxmlformats.org/officeDocument/2006/relationships/notesSlide" Target="../notesSlides/notesSlide964.xml"/><Relationship Id="rId1" Type="http://schemas.openxmlformats.org/officeDocument/2006/relationships/slideLayout" Target="../slideLayouts/slideLayout1.xml"/></Relationships>
</file>

<file path=ppt/slides/_rels/slide4856.xml.rels><?xml version="1.0" encoding="UTF-8" standalone="yes"?>
<Relationships xmlns="http://schemas.openxmlformats.org/package/2006/relationships"><Relationship Id="rId2" Type="http://schemas.openxmlformats.org/officeDocument/2006/relationships/notesSlide" Target="../notesSlides/notesSlide965.xml"/><Relationship Id="rId1" Type="http://schemas.openxmlformats.org/officeDocument/2006/relationships/slideLayout" Target="../slideLayouts/slideLayout1.xml"/></Relationships>
</file>

<file path=ppt/slides/_rels/slide4857.xml.rels><?xml version="1.0" encoding="UTF-8" standalone="yes"?>
<Relationships xmlns="http://schemas.openxmlformats.org/package/2006/relationships"><Relationship Id="rId2" Type="http://schemas.openxmlformats.org/officeDocument/2006/relationships/notesSlide" Target="../notesSlides/notesSlide966.xml"/><Relationship Id="rId1" Type="http://schemas.openxmlformats.org/officeDocument/2006/relationships/slideLayout" Target="../slideLayouts/slideLayout1.xml"/></Relationships>
</file>

<file path=ppt/slides/_rels/slide4858.xml.rels><?xml version="1.0" encoding="UTF-8" standalone="yes"?>
<Relationships xmlns="http://schemas.openxmlformats.org/package/2006/relationships"><Relationship Id="rId2" Type="http://schemas.openxmlformats.org/officeDocument/2006/relationships/notesSlide" Target="../notesSlides/notesSlide967.xml"/><Relationship Id="rId1" Type="http://schemas.openxmlformats.org/officeDocument/2006/relationships/slideLayout" Target="../slideLayouts/slideLayout1.xml"/></Relationships>
</file>

<file path=ppt/slides/_rels/slide4859.xml.rels><?xml version="1.0" encoding="UTF-8" standalone="yes"?>
<Relationships xmlns="http://schemas.openxmlformats.org/package/2006/relationships"><Relationship Id="rId2" Type="http://schemas.openxmlformats.org/officeDocument/2006/relationships/notesSlide" Target="../notesSlides/notesSlide968.xml"/><Relationship Id="rId1" Type="http://schemas.openxmlformats.org/officeDocument/2006/relationships/slideLayout" Target="../slideLayouts/slideLayout1.xml"/></Relationships>
</file>

<file path=ppt/slides/_rels/slide4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0.xml.rels><?xml version="1.0" encoding="UTF-8" standalone="yes"?>
<Relationships xmlns="http://schemas.openxmlformats.org/package/2006/relationships"><Relationship Id="rId2" Type="http://schemas.openxmlformats.org/officeDocument/2006/relationships/notesSlide" Target="../notesSlides/notesSlide969.xml"/><Relationship Id="rId1" Type="http://schemas.openxmlformats.org/officeDocument/2006/relationships/slideLayout" Target="../slideLayouts/slideLayout1.xml"/></Relationships>
</file>

<file path=ppt/slides/_rels/slide4881.xml.rels><?xml version="1.0" encoding="UTF-8" standalone="yes"?>
<Relationships xmlns="http://schemas.openxmlformats.org/package/2006/relationships"><Relationship Id="rId2" Type="http://schemas.openxmlformats.org/officeDocument/2006/relationships/notesSlide" Target="../notesSlides/notesSlide970.xml"/><Relationship Id="rId1" Type="http://schemas.openxmlformats.org/officeDocument/2006/relationships/slideLayout" Target="../slideLayouts/slideLayout1.xml"/></Relationships>
</file>

<file path=ppt/slides/_rels/slide4882.xml.rels><?xml version="1.0" encoding="UTF-8" standalone="yes"?>
<Relationships xmlns="http://schemas.openxmlformats.org/package/2006/relationships"><Relationship Id="rId2" Type="http://schemas.openxmlformats.org/officeDocument/2006/relationships/notesSlide" Target="../notesSlides/notesSlide971.xml"/><Relationship Id="rId1" Type="http://schemas.openxmlformats.org/officeDocument/2006/relationships/slideLayout" Target="../slideLayouts/slideLayout1.xml"/></Relationships>
</file>

<file path=ppt/slides/_rels/slide48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9.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xml"/></Relationships>
</file>

<file path=ppt/slides/_rels/slide48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95.xml.rels><?xml version="1.0" encoding="UTF-8" standalone="yes"?>
<Relationships xmlns="http://schemas.openxmlformats.org/package/2006/relationships"><Relationship Id="rId2" Type="http://schemas.openxmlformats.org/officeDocument/2006/relationships/notesSlide" Target="../notesSlides/notesSlide972.xml"/><Relationship Id="rId1" Type="http://schemas.openxmlformats.org/officeDocument/2006/relationships/slideLayout" Target="../slideLayouts/slideLayout1.xml"/></Relationships>
</file>

<file path=ppt/slides/_rels/slide4896.xml.rels><?xml version="1.0" encoding="UTF-8" standalone="yes"?>
<Relationships xmlns="http://schemas.openxmlformats.org/package/2006/relationships"><Relationship Id="rId2" Type="http://schemas.openxmlformats.org/officeDocument/2006/relationships/notesSlide" Target="../notesSlides/notesSlide973.xml"/><Relationship Id="rId1" Type="http://schemas.openxmlformats.org/officeDocument/2006/relationships/slideLayout" Target="../slideLayouts/slideLayout1.xml"/></Relationships>
</file>

<file path=ppt/slides/_rels/slide4897.xml.rels><?xml version="1.0" encoding="UTF-8" standalone="yes"?>
<Relationships xmlns="http://schemas.openxmlformats.org/package/2006/relationships"><Relationship Id="rId2" Type="http://schemas.openxmlformats.org/officeDocument/2006/relationships/notesSlide" Target="../notesSlides/notesSlide974.xml"/><Relationship Id="rId1" Type="http://schemas.openxmlformats.org/officeDocument/2006/relationships/slideLayout" Target="../slideLayouts/slideLayout1.xml"/></Relationships>
</file>

<file path=ppt/slides/_rels/slide48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490.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1.xml"/></Relationships>
</file>

<file path=ppt/slides/_rels/slide49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1.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1.xml"/></Relationships>
</file>

<file path=ppt/slides/_rels/slide49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13.xml.rels><?xml version="1.0" encoding="UTF-8" standalone="yes"?>
<Relationships xmlns="http://schemas.openxmlformats.org/package/2006/relationships"><Relationship Id="rId2" Type="http://schemas.openxmlformats.org/officeDocument/2006/relationships/notesSlide" Target="../notesSlides/notesSlide975.xml"/><Relationship Id="rId1" Type="http://schemas.openxmlformats.org/officeDocument/2006/relationships/slideLayout" Target="../slideLayouts/slideLayout1.xml"/></Relationships>
</file>

<file path=ppt/slides/_rels/slide4914.xml.rels><?xml version="1.0" encoding="UTF-8" standalone="yes"?>
<Relationships xmlns="http://schemas.openxmlformats.org/package/2006/relationships"><Relationship Id="rId2" Type="http://schemas.openxmlformats.org/officeDocument/2006/relationships/notesSlide" Target="../notesSlides/notesSlide976.xml"/><Relationship Id="rId1" Type="http://schemas.openxmlformats.org/officeDocument/2006/relationships/slideLayout" Target="../slideLayouts/slideLayout1.xml"/></Relationships>
</file>

<file path=ppt/slides/_rels/slide4915.xml.rels><?xml version="1.0" encoding="UTF-8" standalone="yes"?>
<Relationships xmlns="http://schemas.openxmlformats.org/package/2006/relationships"><Relationship Id="rId2" Type="http://schemas.openxmlformats.org/officeDocument/2006/relationships/notesSlide" Target="../notesSlides/notesSlide977.xml"/><Relationship Id="rId1" Type="http://schemas.openxmlformats.org/officeDocument/2006/relationships/slideLayout" Target="../slideLayouts/slideLayout1.xml"/></Relationships>
</file>

<file path=ppt/slides/_rels/slide4916.xml.rels><?xml version="1.0" encoding="UTF-8" standalone="yes"?>
<Relationships xmlns="http://schemas.openxmlformats.org/package/2006/relationships"><Relationship Id="rId2" Type="http://schemas.openxmlformats.org/officeDocument/2006/relationships/notesSlide" Target="../notesSlides/notesSlide978.xml"/><Relationship Id="rId1" Type="http://schemas.openxmlformats.org/officeDocument/2006/relationships/slideLayout" Target="../slideLayouts/slideLayout1.xml"/></Relationships>
</file>

<file path=ppt/slides/_rels/slide4917.xml.rels><?xml version="1.0" encoding="UTF-8" standalone="yes"?>
<Relationships xmlns="http://schemas.openxmlformats.org/package/2006/relationships"><Relationship Id="rId2" Type="http://schemas.openxmlformats.org/officeDocument/2006/relationships/notesSlide" Target="../notesSlides/notesSlide979.xml"/><Relationship Id="rId1" Type="http://schemas.openxmlformats.org/officeDocument/2006/relationships/slideLayout" Target="../slideLayouts/slideLayout1.xml"/></Relationships>
</file>

<file path=ppt/slides/_rels/slide4918.xml.rels><?xml version="1.0" encoding="UTF-8" standalone="yes"?>
<Relationships xmlns="http://schemas.openxmlformats.org/package/2006/relationships"><Relationship Id="rId2" Type="http://schemas.openxmlformats.org/officeDocument/2006/relationships/notesSlide" Target="../notesSlides/notesSlide980.xml"/><Relationship Id="rId1" Type="http://schemas.openxmlformats.org/officeDocument/2006/relationships/slideLayout" Target="../slideLayouts/slideLayout1.xml"/></Relationships>
</file>

<file path=ppt/slides/_rels/slide49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1.xml"/></Relationships>
</file>

<file path=ppt/slides/_rels/slide49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1.xml"/></Relationships>
</file>

<file path=ppt/slides/_rels/slide49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7.xml.rels><?xml version="1.0" encoding="UTF-8" standalone="yes"?>
<Relationships xmlns="http://schemas.openxmlformats.org/package/2006/relationships"><Relationship Id="rId2" Type="http://schemas.openxmlformats.org/officeDocument/2006/relationships/notesSlide" Target="../notesSlides/notesSlide981.xml"/><Relationship Id="rId1" Type="http://schemas.openxmlformats.org/officeDocument/2006/relationships/slideLayout" Target="../slideLayouts/slideLayout1.xml"/></Relationships>
</file>

<file path=ppt/slides/_rels/slide49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0.xml.rels><?xml version="1.0" encoding="UTF-8" standalone="yes"?>
<Relationships xmlns="http://schemas.openxmlformats.org/package/2006/relationships"><Relationship Id="rId2" Type="http://schemas.openxmlformats.org/officeDocument/2006/relationships/notesSlide" Target="../notesSlides/notesSlide982.xml"/><Relationship Id="rId1" Type="http://schemas.openxmlformats.org/officeDocument/2006/relationships/slideLayout" Target="../slideLayouts/slideLayout1.xml"/></Relationships>
</file>

<file path=ppt/slides/_rels/slide4941.xml.rels><?xml version="1.0" encoding="UTF-8" standalone="yes"?>
<Relationships xmlns="http://schemas.openxmlformats.org/package/2006/relationships"><Relationship Id="rId2" Type="http://schemas.openxmlformats.org/officeDocument/2006/relationships/notesSlide" Target="../notesSlides/notesSlide983.xml"/><Relationship Id="rId1" Type="http://schemas.openxmlformats.org/officeDocument/2006/relationships/slideLayout" Target="../slideLayouts/slideLayout1.xml"/></Relationships>
</file>

<file path=ppt/slides/_rels/slide49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3.xml.rels><?xml version="1.0" encoding="UTF-8" standalone="yes"?>
<Relationships xmlns="http://schemas.openxmlformats.org/package/2006/relationships"><Relationship Id="rId2" Type="http://schemas.openxmlformats.org/officeDocument/2006/relationships/notesSlide" Target="../notesSlides/notesSlide984.xml"/><Relationship Id="rId1" Type="http://schemas.openxmlformats.org/officeDocument/2006/relationships/slideLayout" Target="../slideLayouts/slideLayout1.xml"/></Relationships>
</file>

<file path=ppt/slides/_rels/slide4974.xml.rels><?xml version="1.0" encoding="UTF-8" standalone="yes"?>
<Relationships xmlns="http://schemas.openxmlformats.org/package/2006/relationships"><Relationship Id="rId2" Type="http://schemas.openxmlformats.org/officeDocument/2006/relationships/notesSlide" Target="../notesSlides/notesSlide985.xml"/><Relationship Id="rId1" Type="http://schemas.openxmlformats.org/officeDocument/2006/relationships/slideLayout" Target="../slideLayouts/slideLayout1.xml"/></Relationships>
</file>

<file path=ppt/slides/_rels/slide4975.xml.rels><?xml version="1.0" encoding="UTF-8" standalone="yes"?>
<Relationships xmlns="http://schemas.openxmlformats.org/package/2006/relationships"><Relationship Id="rId2" Type="http://schemas.openxmlformats.org/officeDocument/2006/relationships/notesSlide" Target="../notesSlides/notesSlide986.xml"/><Relationship Id="rId1" Type="http://schemas.openxmlformats.org/officeDocument/2006/relationships/slideLayout" Target="../slideLayouts/slideLayout1.xml"/></Relationships>
</file>

<file path=ppt/slides/_rels/slide49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96.xml.rels><?xml version="1.0" encoding="UTF-8" standalone="yes"?>
<Relationships xmlns="http://schemas.openxmlformats.org/package/2006/relationships"><Relationship Id="rId2" Type="http://schemas.openxmlformats.org/officeDocument/2006/relationships/notesSlide" Target="../notesSlides/notesSlide987.xml"/><Relationship Id="rId1" Type="http://schemas.openxmlformats.org/officeDocument/2006/relationships/slideLayout" Target="../slideLayouts/slideLayout1.xml"/></Relationships>
</file>

<file path=ppt/slides/_rels/slide4997.xml.rels><?xml version="1.0" encoding="UTF-8" standalone="yes"?>
<Relationships xmlns="http://schemas.openxmlformats.org/package/2006/relationships"><Relationship Id="rId2" Type="http://schemas.openxmlformats.org/officeDocument/2006/relationships/notesSlide" Target="../notesSlides/notesSlide988.xml"/><Relationship Id="rId1" Type="http://schemas.openxmlformats.org/officeDocument/2006/relationships/slideLayout" Target="../slideLayouts/slideLayout1.xml"/></Relationships>
</file>

<file path=ppt/slides/_rels/slide4998.xml.rels><?xml version="1.0" encoding="UTF-8" standalone="yes"?>
<Relationships xmlns="http://schemas.openxmlformats.org/package/2006/relationships"><Relationship Id="rId2" Type="http://schemas.openxmlformats.org/officeDocument/2006/relationships/notesSlide" Target="../notesSlides/notesSlide989.xml"/><Relationship Id="rId1" Type="http://schemas.openxmlformats.org/officeDocument/2006/relationships/slideLayout" Target="../slideLayouts/slideLayout1.xml"/></Relationships>
</file>

<file path=ppt/slides/_rels/slide49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06.xml.rels><?xml version="1.0" encoding="UTF-8" standalone="yes"?>
<Relationships xmlns="http://schemas.openxmlformats.org/package/2006/relationships"><Relationship Id="rId2" Type="http://schemas.openxmlformats.org/officeDocument/2006/relationships/notesSlide" Target="../notesSlides/notesSlide990.xml"/><Relationship Id="rId1" Type="http://schemas.openxmlformats.org/officeDocument/2006/relationships/slideLayout" Target="../slideLayouts/slideLayout1.xml"/></Relationships>
</file>

<file path=ppt/slides/_rels/slide5007.xml.rels><?xml version="1.0" encoding="UTF-8" standalone="yes"?>
<Relationships xmlns="http://schemas.openxmlformats.org/package/2006/relationships"><Relationship Id="rId2" Type="http://schemas.openxmlformats.org/officeDocument/2006/relationships/notesSlide" Target="../notesSlides/notesSlide991.xml"/><Relationship Id="rId1" Type="http://schemas.openxmlformats.org/officeDocument/2006/relationships/slideLayout" Target="../slideLayouts/slideLayout1.xml"/></Relationships>
</file>

<file path=ppt/slides/_rels/slide5008.xml.rels><?xml version="1.0" encoding="UTF-8" standalone="yes"?>
<Relationships xmlns="http://schemas.openxmlformats.org/package/2006/relationships"><Relationship Id="rId2" Type="http://schemas.openxmlformats.org/officeDocument/2006/relationships/notesSlide" Target="../notesSlides/notesSlide992.xml"/><Relationship Id="rId1" Type="http://schemas.openxmlformats.org/officeDocument/2006/relationships/slideLayout" Target="../slideLayouts/slideLayout1.xml"/></Relationships>
</file>

<file path=ppt/slides/_rels/slide50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28.xml.rels><?xml version="1.0" encoding="UTF-8" standalone="yes"?>
<Relationships xmlns="http://schemas.openxmlformats.org/package/2006/relationships"><Relationship Id="rId2" Type="http://schemas.openxmlformats.org/officeDocument/2006/relationships/notesSlide" Target="../notesSlides/notesSlide993.xml"/><Relationship Id="rId1" Type="http://schemas.openxmlformats.org/officeDocument/2006/relationships/slideLayout" Target="../slideLayouts/slideLayout1.xml"/></Relationships>
</file>

<file path=ppt/slides/_rels/slide5029.xml.rels><?xml version="1.0" encoding="UTF-8" standalone="yes"?>
<Relationships xmlns="http://schemas.openxmlformats.org/package/2006/relationships"><Relationship Id="rId2" Type="http://schemas.openxmlformats.org/officeDocument/2006/relationships/notesSlide" Target="../notesSlides/notesSlide994.xml"/><Relationship Id="rId1" Type="http://schemas.openxmlformats.org/officeDocument/2006/relationships/slideLayout" Target="../slideLayouts/slideLayout1.xml"/></Relationships>
</file>

<file path=ppt/slides/_rels/slide5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30.xml.rels><?xml version="1.0" encoding="UTF-8" standalone="yes"?>
<Relationships xmlns="http://schemas.openxmlformats.org/package/2006/relationships"><Relationship Id="rId2" Type="http://schemas.openxmlformats.org/officeDocument/2006/relationships/notesSlide" Target="../notesSlides/notesSlide995.xml"/><Relationship Id="rId1" Type="http://schemas.openxmlformats.org/officeDocument/2006/relationships/slideLayout" Target="../slideLayouts/slideLayout1.xml"/></Relationships>
</file>

<file path=ppt/slides/_rels/slide5031.xml.rels><?xml version="1.0" encoding="UTF-8" standalone="yes"?>
<Relationships xmlns="http://schemas.openxmlformats.org/package/2006/relationships"><Relationship Id="rId2" Type="http://schemas.openxmlformats.org/officeDocument/2006/relationships/notesSlide" Target="../notesSlides/notesSlide996.xml"/><Relationship Id="rId1" Type="http://schemas.openxmlformats.org/officeDocument/2006/relationships/slideLayout" Target="../slideLayouts/slideLayout1.xml"/></Relationships>
</file>

<file path=ppt/slides/_rels/slide5032.xml.rels><?xml version="1.0" encoding="UTF-8" standalone="yes"?>
<Relationships xmlns="http://schemas.openxmlformats.org/package/2006/relationships"><Relationship Id="rId2" Type="http://schemas.openxmlformats.org/officeDocument/2006/relationships/notesSlide" Target="../notesSlides/notesSlide997.xml"/><Relationship Id="rId1" Type="http://schemas.openxmlformats.org/officeDocument/2006/relationships/slideLayout" Target="../slideLayouts/slideLayout1.xml"/></Relationships>
</file>

<file path=ppt/slides/_rels/slide50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9.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0.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1.xml"/></Relationships>
</file>

<file path=ppt/slides/_rels/slide6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1.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1.xml"/></Relationships>
</file>

<file path=ppt/slides/_rels/slide672.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1.xml"/></Relationships>
</file>

<file path=ppt/slides/_rels/slide673.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1.xml"/></Relationships>
</file>

<file path=ppt/slides/_rels/slide674.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1.xml"/></Relationships>
</file>

<file path=ppt/slides/_rels/slide675.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1.xml"/></Relationships>
</file>

<file path=ppt/slides/_rels/slide676.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1.xml"/></Relationships>
</file>

<file path=ppt/slides/_rels/slide677.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1.xml"/></Relationships>
</file>

<file path=ppt/slides/_rels/slide6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5.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1.xml"/></Relationships>
</file>

<file path=ppt/slides/_rels/slide786.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1.xml"/></Relationships>
</file>

<file path=ppt/slides/_rels/slide787.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1.xml"/></Relationships>
</file>

<file path=ppt/slides/_rels/slide7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1.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1.xml"/></Relationships>
</file>

<file path=ppt/slides/_rels/slide792.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1.xml"/></Relationships>
</file>

<file path=ppt/slides/_rels/slide793.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1.xml"/></Relationships>
</file>

<file path=ppt/slides/_rels/slide794.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1.xml"/></Relationships>
</file>

<file path=ppt/slides/_rels/slide7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6.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1.xml"/></Relationships>
</file>

<file path=ppt/slides/_rels/slide817.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1.xml"/></Relationships>
</file>

<file path=ppt/slides/_rels/slide8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3.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1.xml"/></Relationships>
</file>

<file path=ppt/slides/_rels/slide854.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1.xml"/></Relationships>
</file>

<file path=ppt/slides/_rels/slide855.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1.xml"/></Relationships>
</file>

<file path=ppt/slides/_rels/slide8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7.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1.xml"/></Relationships>
</file>

<file path=ppt/slides/_rels/slide858.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1.xml"/></Relationships>
</file>

<file path=ppt/slides/_rels/slide859.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0.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1.xml"/></Relationships>
</file>

<file path=ppt/slides/_rels/slide861.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1.xml"/></Relationships>
</file>

<file path=ppt/slides/_rels/slide862.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1.xml"/></Relationships>
</file>

<file path=ppt/slides/_rels/slide8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1.xml"/></Relationships>
</file>

<file path=ppt/slides/_rels/slide86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1.xml"/></Relationships>
</file>

<file path=ppt/slides/_rels/slide86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1.xml"/></Relationships>
</file>

<file path=ppt/slides/_rels/slide86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1.xml"/></Relationships>
</file>

<file path=ppt/slides/_rels/slide8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8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4.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1.xml"/></Relationships>
</file>

<file path=ppt/slides/_rels/slide875.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1.xml"/></Relationships>
</file>

<file path=ppt/slides/_rels/slide876.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1.xml"/></Relationships>
</file>

<file path=ppt/slides/_rels/slide877.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1.xml"/></Relationships>
</file>

<file path=ppt/slides/_rels/slide878.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1.xml"/></Relationships>
</file>

<file path=ppt/slides/_rels/slide8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880.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1.xml"/></Relationships>
</file>

<file path=ppt/slides/_rels/slide881.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1.xml"/></Relationships>
</file>

<file path=ppt/slides/_rels/slide882.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1.xml"/></Relationships>
</file>

<file path=ppt/slides/_rels/slide883.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1.xml"/></Relationships>
</file>

<file path=ppt/slides/_rels/slide884.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1.xml"/></Relationships>
</file>

<file path=ppt/slides/_rels/slide885.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1.xml"/></Relationships>
</file>

<file path=ppt/slides/_rels/slide8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7.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1.xml"/></Relationships>
</file>

<file path=ppt/slides/_rels/slide888.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1.xml"/></Relationships>
</file>

<file path=ppt/slides/_rels/slide889.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890.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1.xml"/></Relationships>
</file>

<file path=ppt/slides/_rels/slide891.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1.xml"/></Relationships>
</file>

<file path=ppt/slides/_rels/slide8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9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9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9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9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9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9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6.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1.xml"/></Relationships>
</file>

<file path=ppt/slides/_rels/slide967.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1.xml"/></Relationships>
</file>

<file path=ppt/slides/_rels/slide9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9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9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2.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1.xml"/></Relationships>
</file>

<file path=ppt/slides/_rels/slide983.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1.xml"/></Relationships>
</file>

<file path=ppt/slides/_rels/slide9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5.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1.xml"/></Relationships>
</file>

<file path=ppt/slides/_rels/slide986.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1.xml"/></Relationships>
</file>

<file path=ppt/slides/_rels/slide987.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1.xml"/></Relationships>
</file>

<file path=ppt/slides/_rels/slide988.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1.xml"/></Relationships>
</file>

<file path=ppt/slides/_rels/slide989.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9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1200"/>
            <a:ext cx="11643360" cy="7044081"/>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lũy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hãi</a:t>
            </a:r>
            <a:r>
              <a:rPr lang="en-US" sz="6000" b="1" dirty="0">
                <a:latin typeface="Times New Roman" panose="02020603050405020304" pitchFamily="18" charset="0"/>
                <a:cs typeface="Times New Roman" panose="02020603050405020304" pitchFamily="18" charset="0"/>
              </a:rPr>
              <a:t> chi.</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68082838"/>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95D08A-2E30-0A17-D502-81102CB224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A5D225-4F2B-9013-3A89-382210F464EF}"/>
              </a:ext>
            </a:extLst>
          </p:cNvPr>
          <p:cNvSpPr>
            <a:spLocks noGrp="1"/>
          </p:cNvSpPr>
          <p:nvPr>
            <p:ph type="ctrTitle"/>
          </p:nvPr>
        </p:nvSpPr>
        <p:spPr>
          <a:xfrm>
            <a:off x="274320" y="-3769"/>
            <a:ext cx="11643360" cy="533400"/>
          </a:xfrm>
        </p:spPr>
        <p:txBody>
          <a:bodyPr>
            <a:normAutofit/>
          </a:bodyPr>
          <a:lstStyle/>
          <a:p>
            <a:pPr algn="l"/>
            <a:r>
              <a:rPr lang="vi-VN" sz="1800" dirty="0">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BIẾN HÌNH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6F879918-9335-782F-2380-3EC33C4E1290}"/>
              </a:ext>
            </a:extLst>
          </p:cNvPr>
          <p:cNvSpPr>
            <a:spLocks noGrp="1"/>
          </p:cNvSpPr>
          <p:nvPr>
            <p:ph type="subTitle" idx="1"/>
          </p:nvPr>
        </p:nvSpPr>
        <p:spPr>
          <a:xfrm>
            <a:off x="274320" y="1116531"/>
            <a:ext cx="11643360" cy="5835674"/>
          </a:xfrm>
        </p:spPr>
        <p:txBody>
          <a:bodyPr>
            <a:noAutofit/>
          </a:bodyPr>
          <a:lstStyle/>
          <a:p>
            <a:pPr algn="just"/>
            <a:r>
              <a:rPr lang="vi-VN" sz="6000" b="1" dirty="0">
                <a:latin typeface="+mj-lt"/>
                <a:cs typeface="Times New Roman" panose="02020603050405020304" pitchFamily="18" charset="0"/>
              </a:rPr>
              <a:t>ĐK: Hãy biến đổi xa lợi danh thế trần. Sống với Chúa tâm hồn sẽ thanh nhàn. Chúa giúp sức cho niềm tin vững vàng. Hãy giũ hết bao tội lỗi đã mang.</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2457859229"/>
      </p:ext>
    </p:extLst>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31973-AD60-36DB-A351-2B6E4B17CBA2}"/>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17D9FA78-1CB1-B87B-22B3-952BDBEA329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58990167"/>
      </p:ext>
    </p:extLst>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ĐÊM BÊ-LEM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9182"/>
            <a:ext cx="11643360" cy="6177534"/>
          </a:xfrm>
        </p:spPr>
        <p:txBody>
          <a:bodyPr>
            <a:noAutofit/>
          </a:bodyPr>
          <a:lstStyle/>
          <a:p>
            <a:pPr algn="just"/>
            <a:r>
              <a:rPr lang="vi-VN" sz="6000" b="1" dirty="0">
                <a:latin typeface="+mj-lt"/>
              </a:rPr>
              <a:t>3. Nguyện cầu Tình Yêu đã đến gian trần. Rộng lòng từ nhân ban xuống ơn lành. Người người ca khen sáng danh lòng tràn niềm vui chứa chan thành tâm mừng Chúa giáng sinh.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980004927"/>
      </p:ext>
    </p:extLst>
  </p:cSld>
  <p:clrMapOvr>
    <a:masterClrMapping/>
  </p:clrMapOvr>
  <p:transition/>
</p:sld>
</file>

<file path=ppt/slides/slide1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ĐÊM BÊ-LEM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0459"/>
            <a:ext cx="11643360" cy="5615940"/>
          </a:xfrm>
        </p:spPr>
        <p:txBody>
          <a:bodyPr>
            <a:noAutofit/>
          </a:bodyPr>
          <a:lstStyle/>
          <a:p>
            <a:pPr algn="just"/>
            <a:r>
              <a:rPr lang="vi-VN" sz="6000" b="1" dirty="0">
                <a:latin typeface="+mj-lt"/>
              </a:rPr>
              <a:t>Nguyện cầu Tình Yêu như ánh lửa hồng. Rạng ngời trong đêm sưởi ấm muôn lòng. Dìu người đi trong tối tăm tìm về chân lý Phúc Âm nguồn sống muôn đời bất tận.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35288959"/>
      </p:ext>
    </p:extLst>
  </p:cSld>
  <p:clrMapOvr>
    <a:masterClrMapping/>
  </p:clrMapOvr>
  <p:transition/>
</p:sld>
</file>

<file path=ppt/slides/slide1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7479308"/>
      </p:ext>
    </p:extLst>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GƯƠNG THÁNH GIA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8844"/>
            <a:ext cx="11643360" cy="5105400"/>
          </a:xfrm>
        </p:spPr>
        <p:txBody>
          <a:bodyPr>
            <a:noAutofit/>
          </a:bodyPr>
          <a:lstStyle/>
          <a:p>
            <a:pPr algn="just"/>
            <a:r>
              <a:rPr lang="vi-VN" sz="6000" b="1" dirty="0">
                <a:latin typeface="+mj-lt"/>
              </a:rPr>
              <a:t>ĐK; Muôn tiếng ca vang lừng hòa lời ngợi khen Gia Đình Thánh. Gương Thánh Gia rạng ngời xuống cho đời tỏa sáng ngàn nơi.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51209876"/>
      </p:ext>
    </p:extLst>
  </p:cSld>
  <p:clrMapOvr>
    <a:masterClrMapping/>
  </p:clrMapOvr>
  <p:transition/>
</p:sld>
</file>

<file path=ppt/slides/slide1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GƯƠNG THÁNH GIA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vi-VN" sz="6000" b="1" dirty="0">
                <a:latin typeface="+mj-lt"/>
              </a:rPr>
              <a:t>Muôn phúc ân dư đầy tình diệu huyền hôm nay đã thấy. Xin Chúa cho muôn nhà khắp gia đình hạnh phúc nở hoa.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20068359"/>
      </p:ext>
    </p:extLst>
  </p:cSld>
  <p:clrMapOvr>
    <a:masterClrMapping/>
  </p:clrMapOvr>
  <p:transition/>
</p:sld>
</file>

<file path=ppt/slides/slide1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GƯƠNG THÁNH GIA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2661"/>
            <a:ext cx="11643360" cy="5105400"/>
          </a:xfrm>
        </p:spPr>
        <p:txBody>
          <a:bodyPr>
            <a:noAutofit/>
          </a:bodyPr>
          <a:lstStyle/>
          <a:p>
            <a:pPr algn="just"/>
            <a:r>
              <a:rPr lang="vi-VN" sz="6000" b="1" dirty="0">
                <a:latin typeface="+mj-lt"/>
              </a:rPr>
              <a:t>1/ Tiếng hát con nguyện bay cao như khói hương thơm dạt dào tôn vinh gương tuyệt Thánh hiển vinh trên Thiên Đình. Cho nhân loại hằng noi theo tình Mẹ Cha luôn thắm thiết ủ ấp con ngoan hiền.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450963696"/>
      </p:ext>
    </p:extLst>
  </p:cSld>
  <p:clrMapOvr>
    <a:masterClrMapping/>
  </p:clrMapOvr>
  <p:transition/>
</p:sld>
</file>

<file path=ppt/slides/slide1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GƯƠNG THÁNH GIA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2661"/>
            <a:ext cx="11643360" cy="5105400"/>
          </a:xfrm>
        </p:spPr>
        <p:txBody>
          <a:bodyPr>
            <a:noAutofit/>
          </a:bodyPr>
          <a:lstStyle/>
          <a:p>
            <a:pPr algn="just"/>
            <a:r>
              <a:rPr lang="vi-VN" sz="6000" b="1" dirty="0">
                <a:latin typeface="+mj-lt"/>
              </a:rPr>
              <a:t>2/ Phúc đức gia đình êm vui trên dưới ăn ở thuận hòa như thông xanh trổ lá tốt xinh trên cây cành. Cho muôn đời rạng danh thơm hưởng lộc vinh quang Nước Chúa là Thánh Gia gương lành.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731808424"/>
      </p:ext>
    </p:extLst>
  </p:cSld>
  <p:clrMapOvr>
    <a:masterClrMapping/>
  </p:clrMapOvr>
  <p:transition/>
</p:sld>
</file>

<file path=ppt/slides/slide1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4464841"/>
      </p:ext>
    </p:extLst>
  </p:cSld>
  <p:clrMapOvr>
    <a:masterClrMapping/>
  </p:clrMapOvr>
</p:sld>
</file>

<file path=ppt/slides/slide1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9332"/>
            <a:ext cx="11643360" cy="4219339"/>
          </a:xfrm>
        </p:spPr>
        <p:txBody>
          <a:bodyPr>
            <a:noAutofit/>
          </a:bodyPr>
          <a:lstStyle/>
          <a:p>
            <a:pPr algn="just"/>
            <a:r>
              <a:rPr lang="vi-VN" sz="6000" b="1" dirty="0">
                <a:latin typeface="+mj-lt"/>
                <a:cs typeface="Times New Roman" panose="02020603050405020304" pitchFamily="18" charset="0"/>
              </a:rPr>
              <a:t>ĐK: Trời hân hoan đất tưng bừng vui ca. Này giờ Con Chúa Đấng Cứu Tinh đã sinh ra. Từ non cao tới khơi ngàn bao la. Người người hoan chúc đến tin vui thái hòa.</a:t>
            </a:r>
          </a:p>
        </p:txBody>
      </p:sp>
    </p:spTree>
    <p:extLst>
      <p:ext uri="{BB962C8B-B14F-4D97-AF65-F5344CB8AC3E}">
        <p14:creationId xmlns:p14="http://schemas.microsoft.com/office/powerpoint/2010/main" val="1271159903"/>
      </p:ext>
    </p:extLst>
  </p:cSld>
  <p:clrMapOvr>
    <a:masterClrMapping/>
  </p:clrMapOvr>
  <p:transition/>
</p:sld>
</file>

<file path=ppt/slides/slide1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9332"/>
            <a:ext cx="11643360" cy="4665833"/>
          </a:xfrm>
        </p:spPr>
        <p:txBody>
          <a:bodyPr>
            <a:noAutofit/>
          </a:bodyPr>
          <a:lstStyle/>
          <a:p>
            <a:pPr algn="just"/>
            <a:r>
              <a:rPr lang="vi-VN" sz="6000" b="1" dirty="0">
                <a:latin typeface="+mj-lt"/>
                <a:cs typeface="Times New Roman" panose="02020603050405020304" pitchFamily="18" charset="0"/>
              </a:rPr>
              <a:t>1. Thời gian qua nhân trần luôn ngóng trông. Lời giao ước vẫn âm vang trong muôn lòng. Cùng nguyện xin sương trời tỏa khắp nơi. Và mây mưa Đấng Cứu Tinh cho đời.</a:t>
            </a:r>
          </a:p>
        </p:txBody>
      </p:sp>
    </p:spTree>
    <p:extLst>
      <p:ext uri="{BB962C8B-B14F-4D97-AF65-F5344CB8AC3E}">
        <p14:creationId xmlns:p14="http://schemas.microsoft.com/office/powerpoint/2010/main" val="2968250026"/>
      </p:ext>
    </p:extLst>
  </p:cSld>
  <p:clrMapOvr>
    <a:masterClrMapping/>
  </p:clrMapOvr>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CHÂN THÀNH (HMK)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289599302"/>
      </p:ext>
    </p:extLst>
  </p:cSld>
  <p:clrMapOvr>
    <a:masterClrMapping/>
  </p:clrMapOvr>
  <p:transition/>
</p:sld>
</file>

<file path=ppt/slides/slide1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9332"/>
            <a:ext cx="11643360" cy="4665833"/>
          </a:xfrm>
        </p:spPr>
        <p:txBody>
          <a:bodyPr>
            <a:noAutofit/>
          </a:bodyPr>
          <a:lstStyle/>
          <a:p>
            <a:pPr algn="just"/>
            <a:r>
              <a:rPr lang="vi-VN" sz="6000" b="1" dirty="0">
                <a:latin typeface="+mj-lt"/>
                <a:cs typeface="Times New Roman" panose="02020603050405020304" pitchFamily="18" charset="0"/>
              </a:rPr>
              <a:t>2. Một Hài Nhi sinh hạ cho chúng ta. Một trẻ Thơ Chúa ân ban cho nhân trần. Mừng vui lên muôn người trong khắp nơi. Vì hôm nay Chúa viếng thăm dân Người.</a:t>
            </a:r>
          </a:p>
        </p:txBody>
      </p:sp>
    </p:spTree>
    <p:extLst>
      <p:ext uri="{BB962C8B-B14F-4D97-AF65-F5344CB8AC3E}">
        <p14:creationId xmlns:p14="http://schemas.microsoft.com/office/powerpoint/2010/main" val="2382323092"/>
      </p:ext>
    </p:extLst>
  </p:cSld>
  <p:clrMapOvr>
    <a:masterClrMapping/>
  </p:clrMapOvr>
  <p:transition/>
</p:sld>
</file>

<file path=ppt/slides/slide1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9113"/>
            <a:ext cx="11643360" cy="5164596"/>
          </a:xfrm>
        </p:spPr>
        <p:txBody>
          <a:bodyPr>
            <a:noAutofit/>
          </a:bodyPr>
          <a:lstStyle/>
          <a:p>
            <a:pPr algn="just"/>
            <a:r>
              <a:rPr lang="vi-VN" sz="6000" b="1" dirty="0">
                <a:latin typeface="+mj-lt"/>
                <a:cs typeface="Times New Roman" panose="02020603050405020304" pitchFamily="18" charset="0"/>
              </a:rPr>
              <a:t>3. Trời đêm đông nay bừng lên ánh quang. Và không trung lắng tiếng ca muôn Thiên Thần. Mừng Ngôi Hai Vua bình an giáng sinh. Nguồn ơn thiêng Chúa ban cho nhân trần.</a:t>
            </a:r>
          </a:p>
        </p:txBody>
      </p:sp>
    </p:spTree>
    <p:extLst>
      <p:ext uri="{BB962C8B-B14F-4D97-AF65-F5344CB8AC3E}">
        <p14:creationId xmlns:p14="http://schemas.microsoft.com/office/powerpoint/2010/main" val="1043979788"/>
      </p:ext>
    </p:extLst>
  </p:cSld>
  <p:clrMapOvr>
    <a:masterClrMapping/>
  </p:clrMapOvr>
  <p:transition/>
</p:sld>
</file>

<file path=ppt/slides/slide1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7743933"/>
      </p:ext>
    </p:extLst>
  </p:cSld>
  <p:clrMapOvr>
    <a:masterClrMapping/>
  </p:clrMapOvr>
</p:sld>
</file>

<file path=ppt/slides/slide1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TRỜI CAO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vi-VN" sz="6000" b="1" dirty="0">
                <a:latin typeface="+mj-lt"/>
              </a:rPr>
              <a:t>ĐK: Nguyện trời cao đổ xuống sương mai. Mây ơi mau hãy mưa Vị Cứu Tinh. Các tầng trời nói lên hiển vinh Chúa. Không trung cao chiếu kỳ công tay Người.</a:t>
            </a:r>
            <a:endParaRPr lang="vi-VN" sz="5400" b="1" dirty="0">
              <a:latin typeface="+mj-lt"/>
              <a:cs typeface="Times New Roman" pitchFamily="18" charset="0"/>
            </a:endParaRPr>
          </a:p>
        </p:txBody>
      </p:sp>
    </p:spTree>
    <p:extLst>
      <p:ext uri="{BB962C8B-B14F-4D97-AF65-F5344CB8AC3E}">
        <p14:creationId xmlns:p14="http://schemas.microsoft.com/office/powerpoint/2010/main" val="2967074279"/>
      </p:ext>
    </p:extLst>
  </p:cSld>
  <p:clrMapOvr>
    <a:masterClrMapping/>
  </p:clrMapOvr>
  <p:transition/>
</p:sld>
</file>

<file path=ppt/slides/slide1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TRỜI CAO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862"/>
            <a:ext cx="11643360" cy="7030720"/>
          </a:xfrm>
        </p:spPr>
        <p:txBody>
          <a:bodyPr>
            <a:noAutofit/>
          </a:bodyPr>
          <a:lstStyle/>
          <a:p>
            <a:pPr algn="just"/>
            <a:r>
              <a:rPr lang="vi-VN" sz="6000" b="1" dirty="0">
                <a:latin typeface="+mj-lt"/>
              </a:rPr>
              <a:t>1. Chúa ơi! Xin đừng chấp tội chúng con. Này đây Si-on lạnh vắng thành thánh điêu tàn. Giê-ru-sa-lem hoang vu nơi xưa cha ông chúng con sum họp ngợi khen Chúa giờ đây thành tiêu sơ.</a:t>
            </a:r>
            <a:endParaRPr lang="vi-VN" sz="5400" b="1" dirty="0">
              <a:latin typeface="+mj-lt"/>
              <a:cs typeface="Times New Roman" pitchFamily="18" charset="0"/>
            </a:endParaRPr>
          </a:p>
        </p:txBody>
      </p:sp>
    </p:spTree>
    <p:extLst>
      <p:ext uri="{BB962C8B-B14F-4D97-AF65-F5344CB8AC3E}">
        <p14:creationId xmlns:p14="http://schemas.microsoft.com/office/powerpoint/2010/main" val="3812853630"/>
      </p:ext>
    </p:extLst>
  </p:cSld>
  <p:clrMapOvr>
    <a:masterClrMapping/>
  </p:clrMapOvr>
  <p:transition/>
</p:sld>
</file>

<file path=ppt/slides/slide1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TRỜI CAO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9622"/>
            <a:ext cx="11643360" cy="7030720"/>
          </a:xfrm>
        </p:spPr>
        <p:txBody>
          <a:bodyPr>
            <a:noAutofit/>
          </a:bodyPr>
          <a:lstStyle/>
          <a:p>
            <a:pPr algn="just"/>
            <a:r>
              <a:rPr lang="vi-VN" sz="6000" b="1" dirty="0">
                <a:latin typeface="+mj-lt"/>
              </a:rPr>
              <a:t>2. Chúa ơi! Xin đừng xét phạt thế gian. Đoàn con ăn năn tự hối nguyện Chúa thương tình. Xin thương tha muôn oan khiên mau mau ban Ngôi Cứu Tinh trong tâm hồn khao khát ngày đêm hằng van xin.</a:t>
            </a:r>
            <a:endParaRPr lang="vi-VN" sz="5400" b="1" dirty="0">
              <a:latin typeface="+mj-lt"/>
              <a:cs typeface="Times New Roman" pitchFamily="18" charset="0"/>
            </a:endParaRPr>
          </a:p>
        </p:txBody>
      </p:sp>
    </p:spTree>
    <p:extLst>
      <p:ext uri="{BB962C8B-B14F-4D97-AF65-F5344CB8AC3E}">
        <p14:creationId xmlns:p14="http://schemas.microsoft.com/office/powerpoint/2010/main" val="1890325486"/>
      </p:ext>
    </p:extLst>
  </p:cSld>
  <p:clrMapOvr>
    <a:masterClrMapping/>
  </p:clrMapOvr>
  <p:transition/>
</p:sld>
</file>

<file path=ppt/slides/slide1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TRỜI CAO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9622"/>
            <a:ext cx="11643360" cy="7030720"/>
          </a:xfrm>
        </p:spPr>
        <p:txBody>
          <a:bodyPr>
            <a:noAutofit/>
          </a:bodyPr>
          <a:lstStyle/>
          <a:p>
            <a:pPr algn="just"/>
            <a:r>
              <a:rPr lang="vi-VN" sz="6000" b="1" dirty="0">
                <a:latin typeface="+mj-lt"/>
              </a:rPr>
              <a:t>3. Chúa ơi, xin Người nhớ lời hứa xưa. Và mau ban ơn giải thoát, trần thế mong chờ. Nhân gian điêu linh hoang sơ luôn trông mong ơn Cứu Tinh an bình và công chính tựa cây ngàn mong mưa.</a:t>
            </a:r>
            <a:endParaRPr lang="vi-VN" sz="5400" b="1" dirty="0">
              <a:latin typeface="+mj-lt"/>
              <a:cs typeface="Times New Roman" pitchFamily="18" charset="0"/>
            </a:endParaRPr>
          </a:p>
        </p:txBody>
      </p:sp>
    </p:spTree>
    <p:extLst>
      <p:ext uri="{BB962C8B-B14F-4D97-AF65-F5344CB8AC3E}">
        <p14:creationId xmlns:p14="http://schemas.microsoft.com/office/powerpoint/2010/main" val="4231878172"/>
      </p:ext>
    </p:extLst>
  </p:cSld>
  <p:clrMapOvr>
    <a:masterClrMapping/>
  </p:clrMapOvr>
  <p:transition/>
</p:sld>
</file>

<file path=ppt/slides/slide1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436641"/>
      </p:ext>
    </p:extLst>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MÙA VỌNG (HV)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0398"/>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89254470"/>
      </p:ext>
    </p:extLst>
  </p:cSld>
  <p:clrMapOvr>
    <a:masterClrMapping/>
  </p:clrMapOvr>
  <p:transition/>
</p:sld>
</file>

<file path=ppt/slides/slide1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MÙA VỌNG (HV)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4718"/>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Nghe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07176890"/>
      </p:ext>
    </p:extLst>
  </p:cSld>
  <p:clrMapOvr>
    <a:masterClrMapping/>
  </p:clrMapOvr>
  <p:transition/>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CHÂN THÀNH (HMK)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chuộc</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661897672"/>
      </p:ext>
    </p:extLst>
  </p:cSld>
  <p:clrMapOvr>
    <a:masterClrMapping/>
  </p:clrMapOvr>
  <p:transition/>
</p:sld>
</file>

<file path=ppt/slides/slide1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MÙA VỌNG (HV)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7838"/>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mờ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Qua bao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64233394"/>
      </p:ext>
    </p:extLst>
  </p:cSld>
  <p:clrMapOvr>
    <a:masterClrMapping/>
  </p:clrMapOvr>
  <p:transition/>
</p:sld>
</file>

<file path=ppt/slides/slide1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4550326"/>
      </p:ext>
    </p:extLst>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ĐÂY HỠI NGƯỜI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7491"/>
            <a:ext cx="11643360" cy="4641273"/>
          </a:xfrm>
        </p:spPr>
        <p:txBody>
          <a:bodyPr>
            <a:noAutofit/>
          </a:bodyPr>
          <a:lstStyle/>
          <a:p>
            <a:pPr algn="just"/>
            <a:r>
              <a:rPr lang="vi-VN" sz="6000" b="1" dirty="0">
                <a:latin typeface="+mj-lt"/>
              </a:rPr>
              <a:t>ĐK. Về đây hỡi người về đây, ta tiến vào cung điện Thiên Chúa. Về đây hỡi người về đây ta tiến vào nơi Thánh Vua Trời. Về đây hỡi người về đây, ta cất lời ca ngợi Thiên Chúa. Về đây hỡi người về đây, ta chúc tụng Danh Chúa muôn đời.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517651109"/>
      </p:ext>
    </p:extLst>
  </p:cSld>
  <p:clrMapOvr>
    <a:masterClrMapping/>
  </p:clrMapOvr>
  <p:transition/>
</p:sld>
</file>

<file path=ppt/slides/slide1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ĐÂY HỠI NGƯỜI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0246"/>
            <a:ext cx="11643360" cy="3835763"/>
          </a:xfrm>
        </p:spPr>
        <p:txBody>
          <a:bodyPr>
            <a:noAutofit/>
          </a:bodyPr>
          <a:lstStyle/>
          <a:p>
            <a:pPr algn="just"/>
            <a:r>
              <a:rPr lang="vi-VN" sz="6000" b="1" dirty="0">
                <a:latin typeface="+mj-lt"/>
              </a:rPr>
              <a:t>1. Đây cung điện Thiên Chúa ôi nguy nga diễm lệ, ta dừng chân đứng ngắm mà lòng thấy say mê. Ta rủ nhau đi về, về cung điện Chúa Trời. Dâng lời ca tiếng hát Thiên Chúa là nguồn vui.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906256869"/>
      </p:ext>
    </p:extLst>
  </p:cSld>
  <p:clrMapOvr>
    <a:masterClrMapping/>
  </p:clrMapOvr>
  <p:transition/>
</p:sld>
</file>

<file path=ppt/slides/slide1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ĐÂY HỠI NGƯỜI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0246"/>
            <a:ext cx="11643360" cy="3835763"/>
          </a:xfrm>
        </p:spPr>
        <p:txBody>
          <a:bodyPr>
            <a:noAutofit/>
          </a:bodyPr>
          <a:lstStyle/>
          <a:p>
            <a:pPr algn="just"/>
            <a:r>
              <a:rPr lang="vi-VN" sz="6000" b="1" dirty="0">
                <a:latin typeface="+mj-lt"/>
              </a:rPr>
              <a:t>2. Tôi vô cùng sung sướng khi nghe ai nói rằng: Đi về cung thánh Chúa, về Nhà Chúa muôn dân. Ta rủ nhau đi về, về ngắm Nhan Thánh Người, xin Người cho ta sống luôn vững một niềm </a:t>
            </a:r>
            <a:r>
              <a:rPr lang="en-US" sz="6000" b="1" dirty="0" err="1">
                <a:latin typeface="Times New Roman" panose="02020603050405020304" pitchFamily="18" charset="0"/>
                <a:cs typeface="Times New Roman" panose="02020603050405020304" pitchFamily="18" charset="0"/>
              </a:rPr>
              <a:t>vui</a:t>
            </a:r>
            <a:r>
              <a:rPr lang="vi-VN" sz="6000" b="1" dirty="0">
                <a:latin typeface="+mj-lt"/>
              </a:rPr>
              <a:t>.</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25978061"/>
      </p:ext>
    </p:extLst>
  </p:cSld>
  <p:clrMapOvr>
    <a:masterClrMapping/>
  </p:clrMapOvr>
  <p:transition/>
</p:sld>
</file>

<file path=ppt/slides/slide1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666982"/>
      </p:ext>
    </p:extLst>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186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tăm</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10095545"/>
      </p:ext>
    </p:extLst>
  </p:cSld>
  <p:clrMapOvr>
    <a:masterClrMapping/>
  </p:clrMapOvr>
  <p:transition/>
</p:sld>
</file>

<file path=ppt/slides/slide1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1864"/>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van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bỗng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8393"/>
      </p:ext>
    </p:extLst>
  </p:cSld>
  <p:clrMapOvr>
    <a:masterClrMapping/>
  </p:clrMapOvr>
  <p:transition/>
</p:sld>
</file>

<file path=ppt/slides/slide1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31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603024"/>
      </p:ext>
    </p:extLst>
  </p:cSld>
  <p:clrMapOvr>
    <a:masterClrMapping/>
  </p:clrMapOvr>
  <p:transition/>
</p:sld>
</file>

<file path=ppt/slides/slide1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40175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CHÂN THÀNH (HMK)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toan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a:t>
            </a:r>
          </a:p>
        </p:txBody>
      </p:sp>
    </p:spTree>
    <p:extLst>
      <p:ext uri="{BB962C8B-B14F-4D97-AF65-F5344CB8AC3E}">
        <p14:creationId xmlns:p14="http://schemas.microsoft.com/office/powerpoint/2010/main" val="1805568969"/>
      </p:ext>
    </p:extLst>
  </p:cSld>
  <p:clrMapOvr>
    <a:masterClrMapping/>
  </p:clrMapOvr>
  <p:transition/>
</p:sld>
</file>

<file path=ppt/slides/slide1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848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sưa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379142082"/>
      </p:ext>
    </p:extLst>
  </p:cSld>
  <p:clrMapOvr>
    <a:masterClrMapping/>
  </p:clrMapOvr>
  <p:transition/>
</p:sld>
</file>

<file path=ppt/slides/slide1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266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128520907"/>
      </p:ext>
    </p:extLst>
  </p:cSld>
  <p:clrMapOvr>
    <a:masterClrMapping/>
  </p:clrMapOvr>
  <p:transition/>
</p:sld>
</file>

<file path=ppt/slides/slide1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0601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ta no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ta.</a:t>
            </a:r>
          </a:p>
        </p:txBody>
      </p:sp>
    </p:spTree>
    <p:extLst>
      <p:ext uri="{BB962C8B-B14F-4D97-AF65-F5344CB8AC3E}">
        <p14:creationId xmlns:p14="http://schemas.microsoft.com/office/powerpoint/2010/main" val="2619331649"/>
      </p:ext>
    </p:extLst>
  </p:cSld>
  <p:clrMapOvr>
    <a:masterClrMapping/>
  </p:clrMapOvr>
  <p:transition/>
</p:sld>
</file>

<file path=ppt/slides/slide1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1393180"/>
      </p:ext>
    </p:extLst>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31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9235919"/>
      </p:ext>
    </p:extLst>
  </p:cSld>
  <p:clrMapOvr>
    <a:masterClrMapping/>
  </p:clrMapOvr>
  <p:transition/>
</p:sld>
</file>

<file path=ppt/slides/slide1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3188"/>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tẩy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8700751"/>
      </p:ext>
    </p:extLst>
  </p:cSld>
  <p:clrMapOvr>
    <a:masterClrMapping/>
  </p:clrMapOvr>
  <p:transition/>
</p:sld>
</file>

<file path=ppt/slides/slide1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4654092"/>
      </p:ext>
    </p:extLst>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latin typeface="Times New Roman" panose="02020603050405020304" pitchFamily="18" charset="0"/>
                <a:cs typeface="Times New Roman" panose="02020603050405020304" pitchFamily="18" charset="0"/>
              </a:rPr>
              <a:t>SỰ SỐNG THAY ĐỔI MÀ KHÔNG MẤT ĐI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67544"/>
            <a:ext cx="11643360" cy="4694515"/>
          </a:xfrm>
        </p:spPr>
        <p:txBody>
          <a:bodyPr>
            <a:noAutofit/>
          </a:bodyPr>
          <a:lstStyle/>
          <a:p>
            <a:pPr algn="just"/>
            <a:r>
              <a:rPr lang="vi-VN" sz="6000" b="1" dirty="0">
                <a:latin typeface="+mj-lt"/>
              </a:rPr>
              <a:t>1. Sự sống này chỉ thay đổi mà không mất đi, lúc con người nằm im giấc ngủ mắt nhắm lại rồi là thấy tương lai</a:t>
            </a:r>
            <a:r>
              <a:rPr lang="en-US" sz="6000" b="1" dirty="0">
                <a:latin typeface="+mj-lt"/>
              </a:rPr>
              <a:t>.</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300668308"/>
      </p:ext>
    </p:extLst>
  </p:cSld>
  <p:clrMapOvr>
    <a:masterClrMapping/>
  </p:clrMapOvr>
  <p:transition/>
</p:sld>
</file>

<file path=ppt/slides/slide1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latin typeface="Times New Roman" panose="02020603050405020304" pitchFamily="18" charset="0"/>
                <a:cs typeface="Times New Roman" panose="02020603050405020304" pitchFamily="18" charset="0"/>
              </a:rPr>
              <a:t>SỰ SỐNG THAY ĐỔI MÀ KHÔNG MẤT ĐI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67544"/>
            <a:ext cx="11643360" cy="4694515"/>
          </a:xfrm>
        </p:spPr>
        <p:txBody>
          <a:bodyPr>
            <a:noAutofit/>
          </a:bodyPr>
          <a:lstStyle/>
          <a:p>
            <a:pPr algn="just"/>
            <a:r>
              <a:rPr lang="vi-VN" sz="6000" b="1" dirty="0">
                <a:latin typeface="+mj-lt"/>
              </a:rPr>
              <a:t>Trọn kiếp người nay không còn nước mắt, nụ cười. Nhưng con tin rằng ngày mai trong Chúa chẳng có nỗi buồn đẹp mãi niềm vui</a:t>
            </a:r>
            <a:r>
              <a:rPr lang="en-US" sz="6000" b="1" dirty="0">
                <a:latin typeface="+mj-lt"/>
              </a:rPr>
              <a:t>.</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284044567"/>
      </p:ext>
    </p:extLst>
  </p:cSld>
  <p:clrMapOvr>
    <a:masterClrMapping/>
  </p:clrMapOvr>
  <p:transition/>
</p:sld>
</file>

<file path=ppt/slides/slide1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latin typeface="Times New Roman" panose="02020603050405020304" pitchFamily="18" charset="0"/>
                <a:cs typeface="Times New Roman" panose="02020603050405020304" pitchFamily="18" charset="0"/>
              </a:rPr>
              <a:t>SỰ SỐNG THAY ĐỔI MÀ KHÔNG MẤT ĐI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618"/>
            <a:ext cx="11643360" cy="5680364"/>
          </a:xfrm>
        </p:spPr>
        <p:txBody>
          <a:bodyPr>
            <a:noAutofit/>
          </a:bodyPr>
          <a:lstStyle/>
          <a:p>
            <a:pPr algn="just"/>
            <a:r>
              <a:rPr lang="vi-VN" sz="6000" b="1" dirty="0">
                <a:latin typeface="+mj-lt"/>
              </a:rPr>
              <a:t>ĐK: Sự sống không mất nhưng chỉ đổi thay, đã qua bao ngày trọn một kiếp này. Dù sống hay chết tin còn ngày mai, sự sống không mất nhưng chỉ đổi thay</a:t>
            </a:r>
            <a:r>
              <a:rPr lang="en-US" sz="6000" b="1" dirty="0">
                <a:latin typeface="+mj-lt"/>
              </a:rPr>
              <a:t>.</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171657832"/>
      </p:ext>
    </p:extLst>
  </p:cSld>
  <p:clrMapOvr>
    <a:masterClrMapping/>
  </p:clrMapOvr>
  <p:transition/>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A11E7F-3D7C-45DE-C49F-CF6892910716}"/>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39DDAEEE-F4EC-DE60-0B20-B004A391993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454421015"/>
      </p:ext>
    </p:extLst>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latin typeface="Times New Roman" panose="02020603050405020304" pitchFamily="18" charset="0"/>
                <a:cs typeface="Times New Roman" panose="02020603050405020304" pitchFamily="18" charset="0"/>
              </a:rPr>
              <a:t>SỰ SỐNG THAY ĐỔI MÀ KHÔNG MẤT ĐI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67544"/>
            <a:ext cx="11643360" cy="4694515"/>
          </a:xfrm>
        </p:spPr>
        <p:txBody>
          <a:bodyPr>
            <a:noAutofit/>
          </a:bodyPr>
          <a:lstStyle/>
          <a:p>
            <a:pPr algn="just"/>
            <a:r>
              <a:rPr lang="vi-VN" sz="6000" b="1" dirty="0">
                <a:latin typeface="+mj-lt"/>
              </a:rPr>
              <a:t>2. Cuộc sống này kìa hoa nở và hoa úa phai nắng lên đồi thì đêm tắt thở, mây tím giăng trời thì nắng tan đi.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801070616"/>
      </p:ext>
    </p:extLst>
  </p:cSld>
  <p:clrMapOvr>
    <a:masterClrMapping/>
  </p:clrMapOvr>
  <p:transition/>
</p:sld>
</file>

<file path=ppt/slides/slide1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latin typeface="Times New Roman" panose="02020603050405020304" pitchFamily="18" charset="0"/>
                <a:cs typeface="Times New Roman" panose="02020603050405020304" pitchFamily="18" charset="0"/>
              </a:rPr>
              <a:t>SỰ SỐNG THAY ĐỔI MÀ KHÔNG MẤT ĐI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67544"/>
            <a:ext cx="11643360" cy="4694515"/>
          </a:xfrm>
        </p:spPr>
        <p:txBody>
          <a:bodyPr>
            <a:noAutofit/>
          </a:bodyPr>
          <a:lstStyle/>
          <a:p>
            <a:pPr algn="just"/>
            <a:r>
              <a:rPr lang="vi-VN" sz="6000" b="1" dirty="0">
                <a:latin typeface="+mj-lt"/>
              </a:rPr>
              <a:t>Cuộc sống này bao nhiêu lần đưa tiễn ngậm ngùi, nhưng con tin rằng ngày mai trong Chúa, chẳng có chia lìa, chẳng có hợp tan</a:t>
            </a:r>
            <a:r>
              <a:rPr lang="en-US" sz="6000" b="1" dirty="0">
                <a:latin typeface="+mj-lt"/>
              </a:rPr>
              <a:t>.</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24237211"/>
      </p:ext>
    </p:extLst>
  </p:cSld>
  <p:clrMapOvr>
    <a:masterClrMapping/>
  </p:clrMapOvr>
  <p:transition/>
</p:sld>
</file>

<file path=ppt/slides/slide1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latin typeface="Times New Roman" panose="02020603050405020304" pitchFamily="18" charset="0"/>
                <a:cs typeface="Times New Roman" panose="02020603050405020304" pitchFamily="18" charset="0"/>
              </a:rPr>
              <a:t>SỰ SỐNG THAY ĐỔI MÀ KHÔNG MẤT ĐI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67544"/>
            <a:ext cx="11643360" cy="4694515"/>
          </a:xfrm>
        </p:spPr>
        <p:txBody>
          <a:bodyPr>
            <a:noAutofit/>
          </a:bodyPr>
          <a:lstStyle/>
          <a:p>
            <a:pPr algn="just"/>
            <a:r>
              <a:rPr lang="vi-VN" sz="6000" b="1" dirty="0">
                <a:latin typeface="+mj-lt"/>
              </a:rPr>
              <a:t>3. Cuộc sống này ngày chưa tròn mà đêm đã lên, lá thay mùa thời gian biến đổi, như vó câu dồn tựa thoáng mây bay.</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247829927"/>
      </p:ext>
    </p:extLst>
  </p:cSld>
  <p:clrMapOvr>
    <a:masterClrMapping/>
  </p:clrMapOvr>
  <p:transition/>
</p:sld>
</file>

<file path=ppt/slides/slide1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latin typeface="Times New Roman" panose="02020603050405020304" pitchFamily="18" charset="0"/>
                <a:cs typeface="Times New Roman" panose="02020603050405020304" pitchFamily="18" charset="0"/>
              </a:rPr>
              <a:t>SỰ SỐNG THAY ĐỔI MÀ KHÔNG MẤT ĐI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2982"/>
            <a:ext cx="11643360" cy="4694515"/>
          </a:xfrm>
        </p:spPr>
        <p:txBody>
          <a:bodyPr>
            <a:noAutofit/>
          </a:bodyPr>
          <a:lstStyle/>
          <a:p>
            <a:pPr algn="just"/>
            <a:r>
              <a:rPr lang="vi-VN" sz="6000" b="1" dirty="0">
                <a:latin typeface="+mj-lt"/>
              </a:rPr>
              <a:t>Một kiếp người chưa bao ngày đã đến cội nguồn, nhưng con tin rằng ngày mai trong Chúa hạnh phúc muôn đời chẳng có thời gian</a:t>
            </a:r>
            <a:r>
              <a:rPr lang="en-US" sz="6000" b="1" dirty="0">
                <a:latin typeface="+mj-lt"/>
              </a:rPr>
              <a:t>.</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666491160"/>
      </p:ext>
    </p:extLst>
  </p:cSld>
  <p:clrMapOvr>
    <a:masterClrMapping/>
  </p:clrMapOvr>
  <p:transition/>
</p:sld>
</file>

<file path=ppt/slides/slide1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6732590"/>
      </p:ext>
    </p:extLst>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HY LỄ CUỐI CÙNG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vi-VN" sz="6000" b="1" dirty="0">
                <a:latin typeface="+mj-lt"/>
              </a:rPr>
              <a:t>1</a:t>
            </a:r>
            <a:r>
              <a:rPr lang="en-US" sz="6000" b="1" dirty="0">
                <a:latin typeface="+mj-lt"/>
              </a:rPr>
              <a:t>.</a:t>
            </a:r>
            <a:r>
              <a:rPr lang="vi-VN" sz="6000" b="1" dirty="0">
                <a:latin typeface="+mj-lt"/>
              </a:rPr>
              <a:t> Lạy Chúa trọn đời con đã dâng cho Ngài trọn đời con bước theo chân Ngài. Con muốn Chúa ở đâu thì cho con ở đó để trọn đời con dâng làm hy tế để trọn niềm vui trong Chúa muôn đời.</a:t>
            </a:r>
            <a:endParaRPr lang="vi-VN" sz="5400" b="1" dirty="0">
              <a:latin typeface="+mj-lt"/>
              <a:cs typeface="Times New Roman" pitchFamily="18" charset="0"/>
            </a:endParaRPr>
          </a:p>
        </p:txBody>
      </p:sp>
    </p:spTree>
    <p:extLst>
      <p:ext uri="{BB962C8B-B14F-4D97-AF65-F5344CB8AC3E}">
        <p14:creationId xmlns:p14="http://schemas.microsoft.com/office/powerpoint/2010/main" val="2182570953"/>
      </p:ext>
    </p:extLst>
  </p:cSld>
  <p:clrMapOvr>
    <a:masterClrMapping/>
  </p:clrMapOvr>
  <p:transition/>
</p:sld>
</file>

<file path=ppt/slides/slide1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HY LỄ CUỐI CÙNG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ĐK: Nơi Ngài con đặt hy vọng, nơi Ngài con dâng xác hồn, lạy Thiên Chúa</a:t>
            </a:r>
            <a:r>
              <a:rPr lang="en-US" sz="6000" b="1" dirty="0">
                <a:latin typeface="+mj-lt"/>
              </a:rPr>
              <a:t> </a:t>
            </a:r>
            <a:r>
              <a:rPr lang="vi-VN" sz="6000" b="1" dirty="0">
                <a:latin typeface="+mj-lt"/>
              </a:rPr>
              <a:t>Đấng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con.</a:t>
            </a:r>
            <a:r>
              <a:rPr lang="vi-VN"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4849895"/>
      </p:ext>
    </p:extLst>
  </p:cSld>
  <p:clrMapOvr>
    <a:masterClrMapping/>
  </p:clrMapOvr>
  <p:transition/>
</p:sld>
</file>

<file path=ppt/slides/slide1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HY LỄ CUỐI CÙNG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vi-VN" sz="6000" b="1" dirty="0">
                <a:latin typeface="+mj-lt"/>
              </a:rPr>
              <a:t>2. Lạy Chúa điều mà con khấn xin đêm ngày, điều mà con thiết tha van nài, con muốn Chúa ở đâu thì cho con ở đó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vi-VN" sz="6000" b="1" dirty="0">
                <a:latin typeface="Times New Roman" panose="02020603050405020304" pitchFamily="18" charset="0"/>
                <a:cs typeface="Times New Roman" panose="02020603050405020304" pitchFamily="18" charset="0"/>
              </a:rPr>
              <a:t> </a:t>
            </a:r>
            <a:r>
              <a:rPr lang="vi-VN" sz="6000" b="1" dirty="0">
                <a:latin typeface="+mj-lt"/>
              </a:rPr>
              <a:t>hạnh phúc con là nơi Chúa, vì nguồn nghỉ an trong Chúa muôn đời.</a:t>
            </a:r>
            <a:endParaRPr lang="vi-VN" sz="5400" b="1" dirty="0">
              <a:latin typeface="+mj-lt"/>
              <a:cs typeface="Times New Roman" pitchFamily="18" charset="0"/>
            </a:endParaRPr>
          </a:p>
        </p:txBody>
      </p:sp>
    </p:spTree>
    <p:extLst>
      <p:ext uri="{BB962C8B-B14F-4D97-AF65-F5344CB8AC3E}">
        <p14:creationId xmlns:p14="http://schemas.microsoft.com/office/powerpoint/2010/main" val="187154401"/>
      </p:ext>
    </p:extLst>
  </p:cSld>
  <p:clrMapOvr>
    <a:masterClrMapping/>
  </p:clrMapOvr>
  <p:transition/>
</p:sld>
</file>

<file path=ppt/slides/slide1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HY LỄ CUỐI CÙNG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vi-VN" sz="6000" b="1" dirty="0">
                <a:latin typeface="+mj-lt"/>
              </a:rPr>
              <a:t>3.</a:t>
            </a:r>
            <a:r>
              <a:rPr lang="en-US" sz="6000" b="1" dirty="0">
                <a:latin typeface="+mj-lt"/>
              </a:rPr>
              <a:t> </a:t>
            </a:r>
            <a:r>
              <a:rPr lang="en-US" sz="6000" b="1" dirty="0" err="1">
                <a:latin typeface="Times New Roman" panose="02020603050405020304" pitchFamily="18" charset="0"/>
                <a:cs typeface="Times New Roman" panose="02020603050405020304" pitchFamily="18" charset="0"/>
              </a:rPr>
              <a:t>Lạ</a:t>
            </a:r>
            <a:r>
              <a:rPr lang="vi-VN" sz="6000" b="1" dirty="0">
                <a:latin typeface="+mj-lt"/>
              </a:rPr>
              <a:t>y Chúa Ngài từ bi xót thương muôn vàn phận bầy tôi biết bao lỗi lầm, xin chớ chấp tội con nào </a:t>
            </a:r>
            <a:r>
              <a:rPr lang="en-US" sz="6000" b="1" dirty="0">
                <a:latin typeface="Times New Roman" panose="02020603050405020304" pitchFamily="18" charset="0"/>
                <a:cs typeface="Times New Roman" panose="02020603050405020304" pitchFamily="18" charset="0"/>
              </a:rPr>
              <a:t>ai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g</a:t>
            </a:r>
            <a:r>
              <a:rPr lang="vi-VN" sz="6000" b="1" dirty="0">
                <a:latin typeface="+mj-lt"/>
              </a:rPr>
              <a:t>iờ Ngài gọi con xa lìa nhân thế, giờ Ngài gọi con </a:t>
            </a:r>
            <a:r>
              <a:rPr lang="en-US" sz="6000" b="1" dirty="0" err="1">
                <a:latin typeface="Times New Roman" panose="02020603050405020304" pitchFamily="18" charset="0"/>
                <a:cs typeface="Times New Roman" panose="02020603050405020304" pitchFamily="18" charset="0"/>
              </a:rPr>
              <a:t>đến</a:t>
            </a:r>
            <a:r>
              <a:rPr lang="vi-VN" sz="6000" b="1" dirty="0">
                <a:latin typeface="+mj-lt"/>
              </a:rPr>
              <a:t> trước Nhan Ngài.</a:t>
            </a:r>
            <a:endParaRPr lang="vi-VN" sz="5400" b="1" dirty="0">
              <a:latin typeface="+mj-lt"/>
              <a:cs typeface="Times New Roman" pitchFamily="18" charset="0"/>
            </a:endParaRPr>
          </a:p>
        </p:txBody>
      </p:sp>
    </p:spTree>
    <p:extLst>
      <p:ext uri="{BB962C8B-B14F-4D97-AF65-F5344CB8AC3E}">
        <p14:creationId xmlns:p14="http://schemas.microsoft.com/office/powerpoint/2010/main" val="2931292151"/>
      </p:ext>
    </p:extLst>
  </p:cSld>
  <p:clrMapOvr>
    <a:masterClrMapping/>
  </p:clrMapOvr>
  <p:transition/>
</p:sld>
</file>

<file path=ppt/slides/slide1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5527282"/>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NÀO HỠI DẪN XI-ON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Xi-on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09150412"/>
      </p:ext>
    </p:extLst>
  </p:cSld>
  <p:clrMapOvr>
    <a:masterClrMapping/>
  </p:clrMapOvr>
  <p:transition/>
</p:sld>
</file>

<file path=ppt/slides/slide1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GIÀU LÒNG XÓT THƯƠNG (VĐH)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0368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con tin </a:t>
            </a:r>
            <a:r>
              <a:rPr lang="en-US" sz="6000" b="1" dirty="0" err="1">
                <a:latin typeface="Times New Roman" panose="02020603050405020304" pitchFamily="18" charset="0"/>
                <a:cs typeface="Times New Roman" panose="02020603050405020304" pitchFamily="18" charset="0"/>
              </a:rPr>
              <a:t>tưởng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539468783"/>
      </p:ext>
    </p:extLst>
  </p:cSld>
  <p:clrMapOvr>
    <a:masterClrMapping/>
  </p:clrMapOvr>
  <p:transition/>
</p:sld>
</file>

<file path=ppt/slides/slide1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GIÀU LÒNG XÓT THƯƠNG (VĐH)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1440"/>
            <a:ext cx="11643360" cy="6248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a:t>
            </a:r>
          </a:p>
        </p:txBody>
      </p:sp>
    </p:spTree>
    <p:extLst>
      <p:ext uri="{BB962C8B-B14F-4D97-AF65-F5344CB8AC3E}">
        <p14:creationId xmlns:p14="http://schemas.microsoft.com/office/powerpoint/2010/main" val="552609245"/>
      </p:ext>
    </p:extLst>
  </p:cSld>
  <p:clrMapOvr>
    <a:masterClrMapping/>
  </p:clrMapOvr>
  <p:transition/>
</p:sld>
</file>

<file path=ppt/slides/slide1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GIÀU LÒNG XÓT THƯƠNG (VĐH)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144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trải</a:t>
            </a:r>
            <a:r>
              <a:rPr lang="en-US" sz="6000" b="1" dirty="0">
                <a:latin typeface="Times New Roman" panose="02020603050405020304" pitchFamily="18" charset="0"/>
                <a:cs typeface="Times New Roman" panose="02020603050405020304" pitchFamily="18" charset="0"/>
              </a:rPr>
              <a:t> qua bao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dữ</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41668159"/>
      </p:ext>
    </p:extLst>
  </p:cSld>
  <p:clrMapOvr>
    <a:masterClrMapping/>
  </p:clrMapOvr>
  <p:transition/>
</p:sld>
</file>

<file path=ppt/slides/slide1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GIÀU LÒNG XÓT THƯƠNG (VĐH)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1440"/>
            <a:ext cx="11643360" cy="6248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ra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441430"/>
      </p:ext>
    </p:extLst>
  </p:cSld>
  <p:clrMapOvr>
    <a:masterClrMapping/>
  </p:clrMapOvr>
  <p:transition/>
</p:sld>
</file>

<file path=ppt/slides/slide1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GIÀU LÒNG XÓT THƯƠNG (VĐH)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144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Cha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002270044"/>
      </p:ext>
    </p:extLst>
  </p:cSld>
  <p:clrMapOvr>
    <a:masterClrMapping/>
  </p:clrMapOvr>
  <p:transition/>
</p:sld>
</file>

<file path=ppt/slides/slide1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GIÀU LÒNG XÓT THƯƠNG (VĐH)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1440"/>
            <a:ext cx="11643360" cy="6248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a:t>
            </a:r>
          </a:p>
        </p:txBody>
      </p:sp>
    </p:spTree>
    <p:extLst>
      <p:ext uri="{BB962C8B-B14F-4D97-AF65-F5344CB8AC3E}">
        <p14:creationId xmlns:p14="http://schemas.microsoft.com/office/powerpoint/2010/main" val="784591011"/>
      </p:ext>
    </p:extLst>
  </p:cSld>
  <p:clrMapOvr>
    <a:masterClrMapping/>
  </p:clrMapOvr>
  <p:transition/>
</p:sld>
</file>

<file path=ppt/slides/slide1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GIÀU LÒNG XÓT THƯƠNG (VĐH)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144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Con Cha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tính</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529894004"/>
      </p:ext>
    </p:extLst>
  </p:cSld>
  <p:clrMapOvr>
    <a:masterClrMapping/>
  </p:clrMapOvr>
  <p:transition/>
</p:sld>
</file>

<file path=ppt/slides/slide1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GIÀU LÒNG XÓT THƯƠNG (VĐH)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1440"/>
            <a:ext cx="11643360" cy="6248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39584452"/>
      </p:ext>
    </p:extLst>
  </p:cSld>
  <p:clrMapOvr>
    <a:masterClrMapping/>
  </p:clrMapOvr>
  <p:transition/>
</p:sld>
</file>

<file path=ppt/slides/slide1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2041080"/>
      </p:ext>
    </p:extLst>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CẦU LÚC GIAN NAN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252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thử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861757524"/>
      </p:ext>
    </p:extLst>
  </p:cSld>
  <p:clrMapOvr>
    <a:masterClrMapping/>
  </p:clrMapOvr>
  <p:transition/>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NÀO HỠI DẪN XI-ON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Israel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tai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Giu</a:t>
            </a:r>
            <a:r>
              <a:rPr lang="en-US" sz="6000" b="1" dirty="0">
                <a:latin typeface="Times New Roman" panose="02020603050405020304" pitchFamily="18" charset="0"/>
                <a:cs typeface="Times New Roman" panose="02020603050405020304" pitchFamily="18" charset="0"/>
              </a:rPr>
              <a:t>-se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3257959"/>
      </p:ext>
    </p:extLst>
  </p:cSld>
  <p:clrMapOvr>
    <a:masterClrMapping/>
  </p:clrMapOvr>
  <p:transition/>
</p:sld>
</file>

<file path=ppt/slides/slide1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CẦU LÚC GIAN NAN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2520"/>
            <a:ext cx="11643360" cy="6248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658935514"/>
      </p:ext>
    </p:extLst>
  </p:cSld>
  <p:clrMapOvr>
    <a:masterClrMapping/>
  </p:clrMapOvr>
  <p:transition/>
</p:sld>
</file>

<file path=ppt/slides/slide1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CẦU LÚC GIAN NAN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252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địa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cố</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Cho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con</a:t>
            </a:r>
            <a:r>
              <a:rPr lang="en-US" sz="6000" b="1">
                <a:latin typeface="Times New Roman" panose="02020603050405020304" pitchFamily="18" charset="0"/>
                <a:cs typeface="Times New Roman" panose="02020603050405020304" pitchFamily="18" charset="0"/>
              </a:rPr>
              <a:t>. </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52488193"/>
      </p:ext>
    </p:extLst>
  </p:cSld>
  <p:clrMapOvr>
    <a:masterClrMapping/>
  </p:clrMapOvr>
  <p:transition/>
</p:sld>
</file>

<file path=ppt/slides/slide1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CẦU LÚC GIAN NAN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2520"/>
            <a:ext cx="11643360" cy="6248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78302442"/>
      </p:ext>
    </p:extLst>
  </p:cSld>
  <p:clrMapOvr>
    <a:masterClrMapping/>
  </p:clrMapOvr>
  <p:transition/>
</p:sld>
</file>

<file path=ppt/slides/slide1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3303287"/>
      </p:ext>
    </p:extLst>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DÂNG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4152"/>
            <a:ext cx="11643360" cy="5410200"/>
          </a:xfrm>
        </p:spPr>
        <p:txBody>
          <a:bodyPr>
            <a:noAutofit/>
          </a:bodyPr>
          <a:lstStyle/>
          <a:p>
            <a:pPr algn="just"/>
            <a:r>
              <a:rPr lang="vi-VN" sz="6000" b="1" dirty="0">
                <a:latin typeface="+mj-lt"/>
              </a:rPr>
              <a:t>1/ Con dâng về Thiên Chúa đây hy lễ của một chiều xưa, ôi Con Chúa hiến mình vì yêu, đền tội cho nhân thế trăm chiều.</a:t>
            </a:r>
            <a:endParaRPr lang="en-US" sz="5400" b="1" dirty="0">
              <a:latin typeface="+mj-lt"/>
            </a:endParaRPr>
          </a:p>
        </p:txBody>
      </p:sp>
    </p:spTree>
    <p:extLst>
      <p:ext uri="{BB962C8B-B14F-4D97-AF65-F5344CB8AC3E}">
        <p14:creationId xmlns:p14="http://schemas.microsoft.com/office/powerpoint/2010/main" val="3799049141"/>
      </p:ext>
    </p:extLst>
  </p:cSld>
  <p:clrMapOvr>
    <a:masterClrMapping/>
  </p:clrMapOvr>
  <p:transition/>
</p:sld>
</file>

<file path=ppt/slides/slide1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DÂNG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66081"/>
            <a:ext cx="11643360" cy="6546342"/>
          </a:xfrm>
        </p:spPr>
        <p:txBody>
          <a:bodyPr>
            <a:noAutofit/>
          </a:bodyPr>
          <a:lstStyle/>
          <a:p>
            <a:pPr algn="just"/>
            <a:r>
              <a:rPr lang="vi-VN" sz="6000" b="1" dirty="0">
                <a:latin typeface="+mj-lt"/>
              </a:rPr>
              <a:t>ĐK: Xin Cha thương nhận lễ vật này. Xin Cha ban hồng ân dư đầy. Lòng con vui sướng từ đây. Con hăng say đi về muôn phương, trao đôi tay cho người mến thương, đem tin yêu cho đời ngát hương.</a:t>
            </a:r>
            <a:endParaRPr lang="en-US" sz="5400" b="1" dirty="0">
              <a:latin typeface="+mj-lt"/>
            </a:endParaRPr>
          </a:p>
        </p:txBody>
      </p:sp>
    </p:spTree>
    <p:extLst>
      <p:ext uri="{BB962C8B-B14F-4D97-AF65-F5344CB8AC3E}">
        <p14:creationId xmlns:p14="http://schemas.microsoft.com/office/powerpoint/2010/main" val="3847202478"/>
      </p:ext>
    </p:extLst>
  </p:cSld>
  <p:clrMapOvr>
    <a:masterClrMapping/>
  </p:clrMapOvr>
  <p:transition/>
</p:sld>
</file>

<file path=ppt/slides/slide1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DÂNG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5681"/>
            <a:ext cx="11643360" cy="6546342"/>
          </a:xfrm>
        </p:spPr>
        <p:txBody>
          <a:bodyPr>
            <a:noAutofit/>
          </a:bodyPr>
          <a:lstStyle/>
          <a:p>
            <a:pPr algn="just"/>
            <a:r>
              <a:rPr lang="vi-VN" sz="6000" b="1" dirty="0">
                <a:latin typeface="+mj-lt"/>
              </a:rPr>
              <a:t>2/ Đây ly rượu tấm bánh con dâng Chúa với giọt mồ hôi, bao công khó với dòng lệ rơi cùng niềm vui giây phút bên Ngài.</a:t>
            </a:r>
            <a:endParaRPr lang="en-US" sz="5400" b="1" dirty="0">
              <a:latin typeface="+mj-lt"/>
            </a:endParaRPr>
          </a:p>
        </p:txBody>
      </p:sp>
    </p:spTree>
    <p:extLst>
      <p:ext uri="{BB962C8B-B14F-4D97-AF65-F5344CB8AC3E}">
        <p14:creationId xmlns:p14="http://schemas.microsoft.com/office/powerpoint/2010/main" val="679146831"/>
      </p:ext>
    </p:extLst>
  </p:cSld>
  <p:clrMapOvr>
    <a:masterClrMapping/>
  </p:clrMapOvr>
  <p:transition/>
</p:sld>
</file>

<file path=ppt/slides/slide1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DÂNG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5681"/>
            <a:ext cx="11643360" cy="6546342"/>
          </a:xfrm>
        </p:spPr>
        <p:txBody>
          <a:bodyPr>
            <a:noAutofit/>
          </a:bodyPr>
          <a:lstStyle/>
          <a:p>
            <a:pPr algn="just"/>
            <a:r>
              <a:rPr lang="vi-VN" sz="6000" b="1" dirty="0">
                <a:latin typeface="+mj-lt"/>
              </a:rPr>
              <a:t>3/ Ôi bao niềm yêu mến con con mơ ước tiến Ngài ngày đêm. Môi ca hát những lời tình thương, nguyện là hương thơm ngát thiên đường.</a:t>
            </a:r>
            <a:br>
              <a:rPr lang="vi-VN" sz="5400" b="1" dirty="0">
                <a:latin typeface="+mj-lt"/>
              </a:rPr>
            </a:br>
            <a:endParaRPr lang="en-US" sz="5400" b="1" dirty="0">
              <a:latin typeface="+mj-lt"/>
            </a:endParaRPr>
          </a:p>
        </p:txBody>
      </p:sp>
    </p:spTree>
    <p:extLst>
      <p:ext uri="{BB962C8B-B14F-4D97-AF65-F5344CB8AC3E}">
        <p14:creationId xmlns:p14="http://schemas.microsoft.com/office/powerpoint/2010/main" val="707217858"/>
      </p:ext>
    </p:extLst>
  </p:cSld>
  <p:clrMapOvr>
    <a:masterClrMapping/>
  </p:clrMapOvr>
  <p:transition/>
</p:sld>
</file>

<file path=ppt/slides/slide1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8595193"/>
      </p:ext>
    </p:extLst>
  </p:cSld>
  <p:clrMapOvr>
    <a:masterClrMapping/>
  </p:clrMapOvr>
</p:sld>
</file>

<file path=ppt/slides/slide1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SẮC HOA DÂNG MẸ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vi-VN" sz="6000" b="1" dirty="0">
                <a:latin typeface="+mj-lt"/>
              </a:rPr>
              <a:t>1.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Đây</a:t>
            </a:r>
            <a:r>
              <a:rPr lang="vi-VN" sz="6000" b="1" dirty="0">
                <a:latin typeface="+mj-lt"/>
              </a:rPr>
              <a:t> muôn vạn lời ca con xin dâng Mẹ cánh hoa lòng. Xin nối kết muôn màu trong mối tình nhiệm mầu mến thương.</a:t>
            </a:r>
            <a:endParaRPr lang="en-US" sz="5400" b="1" dirty="0">
              <a:latin typeface="+mj-lt"/>
              <a:cs typeface="Times New Roman" pitchFamily="18" charset="0"/>
            </a:endParaRPr>
          </a:p>
        </p:txBody>
      </p:sp>
    </p:spTree>
    <p:extLst>
      <p:ext uri="{BB962C8B-B14F-4D97-AF65-F5344CB8AC3E}">
        <p14:creationId xmlns:p14="http://schemas.microsoft.com/office/powerpoint/2010/main" val="1478847747"/>
      </p:ext>
    </p:extLst>
  </p:cSld>
  <p:clrMapOvr>
    <a:masterClrMapping/>
  </p:clrMapOvr>
  <p:transition/>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NÀO HỠI DẪN XI-ON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Nhan.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soi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90804105"/>
      </p:ext>
    </p:extLst>
  </p:cSld>
  <p:clrMapOvr>
    <a:masterClrMapping/>
  </p:clrMapOvr>
  <p:transition/>
</p:sld>
</file>

<file path=ppt/slides/slide1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SẮC HOA DÂNG MẸ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vi-VN" sz="6000" b="1" dirty="0">
                <a:latin typeface="+mj-lt"/>
              </a:rPr>
              <a:t>ĐK. Cùng xin dâng lên trước ngai Mẹ muôn hoa lòng thành con kính dâng. Nguyện Mẹ thương nâng đỡ cho con sống yên vui hưởng ơn thái bình.</a:t>
            </a:r>
            <a:endParaRPr lang="en-US" sz="5400" b="1" dirty="0">
              <a:latin typeface="+mj-lt"/>
              <a:cs typeface="Times New Roman" pitchFamily="18" charset="0"/>
            </a:endParaRPr>
          </a:p>
        </p:txBody>
      </p:sp>
    </p:spTree>
    <p:extLst>
      <p:ext uri="{BB962C8B-B14F-4D97-AF65-F5344CB8AC3E}">
        <p14:creationId xmlns:p14="http://schemas.microsoft.com/office/powerpoint/2010/main" val="2645851881"/>
      </p:ext>
    </p:extLst>
  </p:cSld>
  <p:clrMapOvr>
    <a:masterClrMapping/>
  </p:clrMapOvr>
  <p:transition/>
</p:sld>
</file>

<file path=ppt/slides/slide1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SẮC HOA DÂNG MẸ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65960"/>
            <a:ext cx="11643360" cy="5410200"/>
          </a:xfrm>
        </p:spPr>
        <p:txBody>
          <a:bodyPr>
            <a:noAutofit/>
          </a:bodyPr>
          <a:lstStyle/>
          <a:p>
            <a:pPr algn="just"/>
            <a:r>
              <a:rPr lang="vi-VN" sz="6000" b="1" dirty="0">
                <a:latin typeface="+mj-lt"/>
              </a:rPr>
              <a:t>2. Như hoa hồng tươi xinh trong gai chông nụ vẫn khoe mầu. </a:t>
            </a:r>
            <a:r>
              <a:rPr lang="en-US" sz="6000" b="1" dirty="0">
                <a:latin typeface="Times New Roman" panose="02020603050405020304" pitchFamily="18" charset="0"/>
                <a:cs typeface="Times New Roman" panose="02020603050405020304" pitchFamily="18" charset="0"/>
              </a:rPr>
              <a:t>Bao</a:t>
            </a:r>
            <a:r>
              <a:rPr lang="vi-VN" sz="6000" b="1" dirty="0">
                <a:latin typeface="+mj-lt"/>
              </a:rPr>
              <a:t> lao khó cuộc đời xin dắt dìu vượt mọi hiểm nguy.</a:t>
            </a:r>
            <a:endParaRPr lang="en-US" sz="5400" b="1" dirty="0">
              <a:latin typeface="+mj-lt"/>
              <a:cs typeface="Times New Roman" pitchFamily="18" charset="0"/>
            </a:endParaRPr>
          </a:p>
        </p:txBody>
      </p:sp>
    </p:spTree>
    <p:extLst>
      <p:ext uri="{BB962C8B-B14F-4D97-AF65-F5344CB8AC3E}">
        <p14:creationId xmlns:p14="http://schemas.microsoft.com/office/powerpoint/2010/main" val="2193389311"/>
      </p:ext>
    </p:extLst>
  </p:cSld>
  <p:clrMapOvr>
    <a:masterClrMapping/>
  </p:clrMapOvr>
  <p:transition/>
</p:sld>
</file>

<file path=ppt/slides/slide1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7216350"/>
      </p:ext>
    </p:extLst>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TÂM SỰ (AL)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8988"/>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271727"/>
      </p:ext>
    </p:extLst>
  </p:cSld>
  <p:clrMapOvr>
    <a:masterClrMapping/>
  </p:clrMapOvr>
  <p:transition/>
</p:sld>
</file>

<file path=ppt/slides/slide1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TÂM SỰ (AL)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8988"/>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héo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291263942"/>
      </p:ext>
    </p:extLst>
  </p:cSld>
  <p:clrMapOvr>
    <a:masterClrMapping/>
  </p:clrMapOvr>
  <p:transition/>
</p:sld>
</file>

<file path=ppt/slides/slide1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TÂM SỰ (AL)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8988"/>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nữa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tin Cha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3390489511"/>
      </p:ext>
    </p:extLst>
  </p:cSld>
  <p:clrMapOvr>
    <a:masterClrMapping/>
  </p:clrMapOvr>
  <p:transition/>
</p:sld>
</file>

<file path=ppt/slides/slide1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TÂM SỰ (AL)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8988"/>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619829989"/>
      </p:ext>
    </p:extLst>
  </p:cSld>
  <p:clrMapOvr>
    <a:masterClrMapping/>
  </p:clrMapOvr>
  <p:transition/>
</p:sld>
</file>

<file path=ppt/slides/slide1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4481319"/>
      </p:ext>
    </p:extLst>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HÁT LÊN ĐI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3737"/>
            <a:ext cx="11643360" cy="54102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bố</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Alleluia. Alleluia. Alleluia.</a:t>
            </a:r>
          </a:p>
        </p:txBody>
      </p:sp>
    </p:spTree>
    <p:extLst>
      <p:ext uri="{BB962C8B-B14F-4D97-AF65-F5344CB8AC3E}">
        <p14:creationId xmlns:p14="http://schemas.microsoft.com/office/powerpoint/2010/main" val="2545643307"/>
      </p:ext>
    </p:extLst>
  </p:cSld>
  <p:clrMapOvr>
    <a:masterClrMapping/>
  </p:clrMapOvr>
  <p:transition/>
</p:sld>
</file>

<file path=ppt/slides/slide1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HÃY HÁT LÊN ĐI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3737"/>
            <a:ext cx="11643360" cy="54102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53017258"/>
      </p:ext>
    </p:extLst>
  </p:cSld>
  <p:clrMapOvr>
    <a:masterClrMapping/>
  </p:clrMapOvr>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NÀO HỠI DẪN XI-ON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31012132"/>
      </p:ext>
    </p:extLst>
  </p:cSld>
  <p:clrMapOvr>
    <a:masterClrMapping/>
  </p:clrMapOvr>
  <p:transition/>
</p:sld>
</file>

<file path=ppt/slides/slide1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HÃY HÁT LÊN ĐI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9146"/>
            <a:ext cx="11643360" cy="54102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76905730"/>
      </p:ext>
    </p:extLst>
  </p:cSld>
  <p:clrMapOvr>
    <a:masterClrMapping/>
  </p:clrMapOvr>
  <p:transition/>
</p:sld>
</file>

<file path=ppt/slides/slide1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1695918"/>
      </p:ext>
    </p:extLst>
  </p:cSld>
  <p:clrMapOvr>
    <a:masterClrMapping/>
  </p:clrMapOvr>
</p:sld>
</file>

<file path=ppt/slides/slide1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HIỆP NHẤT (QT)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9146"/>
            <a:ext cx="11643360" cy="5410200"/>
          </a:xfrm>
        </p:spPr>
        <p:txBody>
          <a:bodyPr>
            <a:noAutofit/>
          </a:bodyPr>
          <a:lstStyle/>
          <a:p>
            <a:pPr algn="just"/>
            <a:r>
              <a:rPr lang="vi-VN" sz="6000" b="1" dirty="0">
                <a:latin typeface="+mj-lt"/>
              </a:rPr>
              <a:t>1/ Xin dâng tiến Ngài bánh này hoa màu đồng xanh. Xin dâng tiến Ngài rượu nho thơm ngát hương say. Là do công lao đôi tay bao ngày khó nhọc. Chúa ơi nhân từ thương nhận của lễ con dâng.</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96742204"/>
      </p:ext>
    </p:extLst>
  </p:cSld>
  <p:clrMapOvr>
    <a:masterClrMapping/>
  </p:clrMapOvr>
  <p:transition/>
</p:sld>
</file>

<file path=ppt/slides/slide1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HIỆP NHẤT (QT)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9146"/>
            <a:ext cx="11643360" cy="5410200"/>
          </a:xfrm>
        </p:spPr>
        <p:txBody>
          <a:bodyPr>
            <a:noAutofit/>
          </a:bodyPr>
          <a:lstStyle/>
          <a:p>
            <a:pPr algn="just"/>
            <a:r>
              <a:rPr lang="vi-VN" sz="6000" b="1" dirty="0">
                <a:latin typeface="+mj-lt"/>
              </a:rPr>
              <a:t>ĐK: Con dâng tiến Ngài, dâng Ngài trọn cả xác hồn. Con dâng tiến Ngài với trọn niềm tin cậy mến. Xin dâng về Chúa biết bao vui buồn trong đời. Kết thành của lễ dâng hiệp nhất trên bàn thờ.</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920229102"/>
      </p:ext>
    </p:extLst>
  </p:cSld>
  <p:clrMapOvr>
    <a:masterClrMapping/>
  </p:clrMapOvr>
  <p:transition/>
</p:sld>
</file>

<file path=ppt/slides/slide1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HIỆP NHẤT (QT)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9146"/>
            <a:ext cx="11643360" cy="5410200"/>
          </a:xfrm>
        </p:spPr>
        <p:txBody>
          <a:bodyPr>
            <a:noAutofit/>
          </a:bodyPr>
          <a:lstStyle/>
          <a:p>
            <a:pPr algn="just"/>
            <a:r>
              <a:rPr lang="vi-VN" sz="6000" b="1" dirty="0">
                <a:latin typeface="+mj-lt"/>
              </a:rPr>
              <a:t>2/ Xin dâng tiến Ngài đây là những giọt mô hôi. Tan trong đất mềm làm cho bông lúa thêm tươi. Nhọc nhằn gian lao trôi đi qua từng tháng ngày. Cúi xin Cha lành thương nhận của lễ hôm nay.</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689218649"/>
      </p:ext>
    </p:extLst>
  </p:cSld>
  <p:clrMapOvr>
    <a:masterClrMapping/>
  </p:clrMapOvr>
  <p:transition/>
</p:sld>
</file>

<file path=ppt/slides/slide1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HIỆP NHẤT (QT)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9146"/>
            <a:ext cx="11643360" cy="5410200"/>
          </a:xfrm>
        </p:spPr>
        <p:txBody>
          <a:bodyPr>
            <a:noAutofit/>
          </a:bodyPr>
          <a:lstStyle/>
          <a:p>
            <a:pPr algn="just"/>
            <a:r>
              <a:rPr lang="vi-VN" sz="6000" b="1" dirty="0">
                <a:latin typeface="+mj-lt"/>
              </a:rPr>
              <a:t>3/ Xưa trên cõi trần Chúa đã hiến mình vì yêu. Ban cho máu thịt thần lương nuôi sống linh hồn. Giờ đây con dâng, dâng lên ly rượu bánh này. Ước mong chân thành nên một cùng lễ năm xưa.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899154251"/>
      </p:ext>
    </p:extLst>
  </p:cSld>
  <p:clrMapOvr>
    <a:masterClrMapping/>
  </p:clrMapOvr>
  <p:transition/>
</p:sld>
</file>

<file path=ppt/slides/slide1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5554054"/>
      </p:ext>
    </p:extLst>
  </p:cSld>
  <p:clrMapOvr>
    <a:masterClrMapping/>
  </p:clrMapOvr>
</p:sld>
</file>

<file path=ppt/slides/slide1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BIỆT KHÚC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8219"/>
            <a:ext cx="11643360" cy="6391564"/>
          </a:xfrm>
        </p:spPr>
        <p:txBody>
          <a:bodyPr>
            <a:noAutofit/>
          </a:bodyPr>
          <a:lstStyle/>
          <a:p>
            <a:pPr algn="just"/>
            <a:r>
              <a:rPr lang="vi-VN" sz="6000" b="1" dirty="0">
                <a:latin typeface="+mj-lt"/>
              </a:rPr>
              <a:t>1. Khi tôi nằm xuôi tay xuống, nói chi khi biệt ly, nói chi cho người đừng khóc, đừng gọi tên kẻ đã qua đời. Thân tôi như lá về cội, sông về nguồn, ai hỡi đừng buồn, vì tôi đi không phải chia ly, tôi chết mà không lụi tàn.</a:t>
            </a:r>
            <a:endParaRPr lang="vi-VN" sz="5400" b="1" dirty="0">
              <a:latin typeface="+mj-lt"/>
              <a:cs typeface="Times New Roman" pitchFamily="18" charset="0"/>
            </a:endParaRPr>
          </a:p>
        </p:txBody>
      </p:sp>
    </p:spTree>
    <p:extLst>
      <p:ext uri="{BB962C8B-B14F-4D97-AF65-F5344CB8AC3E}">
        <p14:creationId xmlns:p14="http://schemas.microsoft.com/office/powerpoint/2010/main" val="613013035"/>
      </p:ext>
    </p:extLst>
  </p:cSld>
  <p:clrMapOvr>
    <a:masterClrMapping/>
  </p:clrMapOvr>
  <p:transition/>
</p:sld>
</file>

<file path=ppt/slides/slide1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BIỆT KHÚC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8219"/>
            <a:ext cx="11643360" cy="6391564"/>
          </a:xfrm>
        </p:spPr>
        <p:txBody>
          <a:bodyPr>
            <a:noAutofit/>
          </a:bodyPr>
          <a:lstStyle/>
          <a:p>
            <a:pPr algn="just"/>
            <a:br>
              <a:rPr lang="vi-VN" sz="5400" b="1" dirty="0">
                <a:latin typeface="+mj-lt"/>
              </a:rPr>
            </a:br>
            <a:r>
              <a:rPr lang="vi-VN" sz="6000" b="1" dirty="0">
                <a:latin typeface="+mj-lt"/>
              </a:rPr>
              <a:t>ĐK. Tôi ra đi là tôi trở về sự sống không mất nhưng chỉ đổi thay. Kiếp sống này chỉ bấy nhiêu ngày, hẹn với người rồi sẽ sum vầy</a:t>
            </a:r>
            <a:endParaRPr lang="en-US" sz="5400" b="1" dirty="0">
              <a:latin typeface="+mj-lt"/>
            </a:endParaRPr>
          </a:p>
        </p:txBody>
      </p:sp>
    </p:spTree>
    <p:extLst>
      <p:ext uri="{BB962C8B-B14F-4D97-AF65-F5344CB8AC3E}">
        <p14:creationId xmlns:p14="http://schemas.microsoft.com/office/powerpoint/2010/main" val="1325595426"/>
      </p:ext>
    </p:extLst>
  </p:cSld>
  <p:clrMapOvr>
    <a:masterClrMapping/>
  </p:clrMapOvr>
  <p:transition/>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BIỆT KHÚC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8219"/>
            <a:ext cx="11643360" cy="6391564"/>
          </a:xfrm>
        </p:spPr>
        <p:txBody>
          <a:bodyPr>
            <a:noAutofit/>
          </a:bodyPr>
          <a:lstStyle/>
          <a:p>
            <a:pPr algn="just"/>
            <a:r>
              <a:rPr lang="vi-VN" sz="6000" b="1" dirty="0">
                <a:latin typeface="+mj-lt"/>
              </a:rPr>
              <a:t>2. Hôm qua còn tôi đang sống, góp vui chung khổ đau, có nhau bao ngày yêu dấu, mà ngờ đâu giờ xa cách rồi. Hôm nay đưa tôi về trời, xin mọi người nghĩ đến dòng đời, đời mau vui cũng đời mau qua, hãy sống đẹp sao một đời.</a:t>
            </a:r>
            <a:endParaRPr lang="vi-VN" sz="5400" b="1" dirty="0">
              <a:latin typeface="+mj-lt"/>
              <a:cs typeface="Times New Roman" pitchFamily="18" charset="0"/>
            </a:endParaRPr>
          </a:p>
        </p:txBody>
      </p:sp>
    </p:spTree>
    <p:extLst>
      <p:ext uri="{BB962C8B-B14F-4D97-AF65-F5344CB8AC3E}">
        <p14:creationId xmlns:p14="http://schemas.microsoft.com/office/powerpoint/2010/main" val="2915972281"/>
      </p:ext>
    </p:extLst>
  </p:cSld>
  <p:clrMapOvr>
    <a:masterClrMapping/>
  </p:clrMapOvr>
  <p:transition/>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1DBF3-01DE-5C2E-278C-839B614A0CD5}"/>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298101CB-7C0F-9AD0-6AC1-3A9C765ABE2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753030400"/>
      </p:ext>
    </p:extLst>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BIỆT KHÚC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8219"/>
            <a:ext cx="11643360" cy="6391564"/>
          </a:xfrm>
        </p:spPr>
        <p:txBody>
          <a:bodyPr>
            <a:noAutofit/>
          </a:bodyPr>
          <a:lstStyle/>
          <a:p>
            <a:pPr algn="just"/>
            <a:r>
              <a:rPr lang="vi-VN" sz="6000" b="1" dirty="0">
                <a:latin typeface="+mj-lt"/>
              </a:rPr>
              <a:t>3. Trăm năm dòng sông trôi mãi, có ai không tàn phai, có ai như thuyền không bến? Đời dần qua người sẽ qua đời. Ra đi như đi tình cờ, ôi ngày giờ ai biết mà ngờ. Hãy lo toan sẵn sàng trong đêm, Chúa đến là vui về trời.</a:t>
            </a:r>
            <a:endParaRPr lang="vi-VN" sz="5400" b="1" dirty="0">
              <a:latin typeface="+mj-lt"/>
              <a:cs typeface="Times New Roman" pitchFamily="18" charset="0"/>
            </a:endParaRPr>
          </a:p>
        </p:txBody>
      </p:sp>
    </p:spTree>
    <p:extLst>
      <p:ext uri="{BB962C8B-B14F-4D97-AF65-F5344CB8AC3E}">
        <p14:creationId xmlns:p14="http://schemas.microsoft.com/office/powerpoint/2010/main" val="3721340607"/>
      </p:ext>
    </p:extLst>
  </p:cSld>
  <p:clrMapOvr>
    <a:masterClrMapping/>
  </p:clrMapOvr>
  <p:transition/>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BIỆT KHÚC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8219"/>
            <a:ext cx="11643360" cy="6391564"/>
          </a:xfrm>
        </p:spPr>
        <p:txBody>
          <a:bodyPr>
            <a:noAutofit/>
          </a:bodyPr>
          <a:lstStyle/>
          <a:p>
            <a:pPr algn="just"/>
            <a:r>
              <a:rPr lang="vi-VN" sz="6000" b="1" dirty="0">
                <a:latin typeface="+mj-lt"/>
              </a:rPr>
              <a:t>4. Tôi tin tình yêu Thiên Chúa đón tôi trong vòng tay, phút giây tôi vừa nằm xuống, mặt trời lên ở phía chân trời. Tôi tin yêu thương tuyệt vời, Cha hiền từ không chấp tội đời, lòng tôi vui tiếng cười lên môi, tôi hát tụng ca đời đời</a:t>
            </a:r>
            <a:endParaRPr lang="vi-VN" sz="5400" b="1" dirty="0">
              <a:latin typeface="+mj-lt"/>
              <a:cs typeface="Times New Roman" pitchFamily="18" charset="0"/>
            </a:endParaRPr>
          </a:p>
        </p:txBody>
      </p:sp>
    </p:spTree>
    <p:extLst>
      <p:ext uri="{BB962C8B-B14F-4D97-AF65-F5344CB8AC3E}">
        <p14:creationId xmlns:p14="http://schemas.microsoft.com/office/powerpoint/2010/main" val="3800482888"/>
      </p:ext>
    </p:extLst>
  </p:cSld>
  <p:clrMapOvr>
    <a:masterClrMapping/>
  </p:clrMapOvr>
  <p:transition/>
</p:sld>
</file>

<file path=ppt/slides/slide1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4071895"/>
      </p:ext>
    </p:extLst>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MỤC TỬ TỐT LÀNH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8988"/>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thẳm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lo chi.</a:t>
            </a:r>
          </a:p>
        </p:txBody>
      </p:sp>
    </p:spTree>
    <p:extLst>
      <p:ext uri="{BB962C8B-B14F-4D97-AF65-F5344CB8AC3E}">
        <p14:creationId xmlns:p14="http://schemas.microsoft.com/office/powerpoint/2010/main" val="2105540575"/>
      </p:ext>
    </p:extLst>
  </p:cSld>
  <p:clrMapOvr>
    <a:masterClrMapping/>
  </p:clrMapOvr>
  <p:transition/>
</p:sld>
</file>

<file path=ppt/slides/slide1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1546569"/>
      </p:ext>
    </p:extLst>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CẦU CHO LINH MỤC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8988"/>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381207091"/>
      </p:ext>
    </p:extLst>
  </p:cSld>
  <p:clrMapOvr>
    <a:masterClrMapping/>
  </p:clrMapOvr>
  <p:transition/>
</p:sld>
</file>

<file path=ppt/slides/slide1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CẦU CHO LINH MỤC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5440"/>
            <a:ext cx="11643360" cy="54102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423012742"/>
      </p:ext>
    </p:extLst>
  </p:cSld>
  <p:clrMapOvr>
    <a:masterClrMapping/>
  </p:clrMapOvr>
  <p:transition/>
</p:sld>
</file>

<file path=ppt/slides/slide1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CẦU CHO LINH MỤC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hi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853012700"/>
      </p:ext>
    </p:extLst>
  </p:cSld>
  <p:clrMapOvr>
    <a:masterClrMapping/>
  </p:clrMapOvr>
  <p:transition/>
</p:sld>
</file>

<file path=ppt/slides/slide1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82823092"/>
      </p:ext>
    </p:extLst>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CHA NHÂN ÁI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09478"/>
            <a:ext cx="11643360" cy="7733792"/>
          </a:xfrm>
        </p:spPr>
        <p:txBody>
          <a:bodyPr>
            <a:noAutofit/>
          </a:bodyPr>
          <a:lstStyle/>
          <a:p>
            <a:pPr algn="just"/>
            <a:r>
              <a:rPr lang="vi-VN" sz="6000" b="1" dirty="0">
                <a:latin typeface="+mj-lt"/>
              </a:rPr>
              <a:t>1. Lạy Cha nhân ái, cúi xin Cha nhận bánh rượu này, đoàn con chân thành dâng lên. Xin Cha cho muôn dân mau </a:t>
            </a:r>
            <a:r>
              <a:rPr lang="en-US" sz="6000" b="1" dirty="0">
                <a:latin typeface="Times New Roman" panose="02020603050405020304" pitchFamily="18" charset="0"/>
                <a:cs typeface="Times New Roman" panose="02020603050405020304" pitchFamily="18" charset="0"/>
              </a:rPr>
              <a:t>quay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vi-VN" sz="6000" b="1" dirty="0">
                <a:latin typeface="Times New Roman" panose="02020603050405020304" pitchFamily="18" charset="0"/>
                <a:cs typeface="Times New Roman" panose="02020603050405020304" pitchFamily="18" charset="0"/>
              </a:rPr>
              <a:t> </a:t>
            </a:r>
            <a:r>
              <a:rPr lang="vi-VN" sz="6000" b="1" dirty="0">
                <a:latin typeface="+mj-lt"/>
              </a:rPr>
              <a:t>Chúa, cho Giáo Hội rộng lan, cho khắp nơi bình an.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284154277"/>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E6B5C-EBB1-45B7-FC6C-A7FCFFD1F06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A13EF1D-4454-3FC6-8AD4-E3AC35E0A28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5366670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DỌN ĐƯỜNG ĐỂ CHÚA ĐẾN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9037"/>
            <a:ext cx="11643360" cy="590362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địa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ghềnh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444447944"/>
      </p:ext>
    </p:extLst>
  </p:cSld>
  <p:clrMapOvr>
    <a:masterClrMapping/>
  </p:clrMapOvr>
  <p:transition/>
</p:sld>
</file>

<file path=ppt/slides/slide1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CHA NHÂN ÁI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1014"/>
            <a:ext cx="11643360" cy="7030720"/>
          </a:xfrm>
        </p:spPr>
        <p:txBody>
          <a:bodyPr>
            <a:noAutofit/>
          </a:bodyPr>
          <a:lstStyle/>
          <a:p>
            <a:pPr algn="just"/>
            <a:r>
              <a:rPr lang="vi-VN" sz="6000" b="1" dirty="0">
                <a:latin typeface="+mj-lt"/>
              </a:rPr>
              <a:t>Lạy Cha nhân ái, cúi xin Cha nhận lễ vật này hợp với muôn lòng yêu say. Xin Cha ban ơn xuống khắp cõi lòng được trong trắng, hầu được luôn sốt sắng, mặc dầu không xứng đáng.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603046385"/>
      </p:ext>
    </p:extLst>
  </p:cSld>
  <p:clrMapOvr>
    <a:masterClrMapping/>
  </p:clrMapOvr>
  <p:transition/>
</p:sld>
</file>

<file path=ppt/slides/slide1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CHA NHÂN ÁI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1119"/>
            <a:ext cx="11643360" cy="5810513"/>
          </a:xfrm>
        </p:spPr>
        <p:txBody>
          <a:bodyPr>
            <a:noAutofit/>
          </a:bodyPr>
          <a:lstStyle/>
          <a:p>
            <a:pPr algn="just"/>
            <a:r>
              <a:rPr lang="vi-VN" sz="6000" b="1" dirty="0">
                <a:latin typeface="+mj-lt"/>
              </a:rPr>
              <a:t>Xin Cha cho muôn dân mau kết thành đoàn chiên Chúa, muôn cõi lòng hân hoan, kết mối dây tình thân.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619348099"/>
      </p:ext>
    </p:extLst>
  </p:cSld>
  <p:clrMapOvr>
    <a:masterClrMapping/>
  </p:clrMapOvr>
  <p:transition/>
</p:sld>
</file>

<file path=ppt/slides/slide1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5562213"/>
      </p:ext>
    </p:extLst>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CA PHỤC SINH (M)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vi-VN" sz="6000" b="1" dirty="0">
                <a:latin typeface="+mj-lt"/>
              </a:rPr>
              <a:t>1. Mừng khen Chúa chúng ta Phục sinh. Ngài đã chết với khổ hình để muôn người được ơn tái sinh. Chúc khen Chúa chúng ta Phục sinh. Từ cõi chết Chúa Kitô đã hiển vinh.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863097380"/>
      </p:ext>
    </p:extLst>
  </p:cSld>
  <p:clrMapOvr>
    <a:masterClrMapping/>
  </p:clrMapOvr>
  <p:transition/>
</p:sld>
</file>

<file path=ppt/slides/slide1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CA PHỤC SINH (M)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9928"/>
            <a:ext cx="11643360" cy="6391564"/>
          </a:xfrm>
        </p:spPr>
        <p:txBody>
          <a:bodyPr>
            <a:noAutofit/>
          </a:bodyPr>
          <a:lstStyle/>
          <a:p>
            <a:pPr algn="just"/>
            <a:r>
              <a:rPr lang="vi-VN" sz="6000" b="1" dirty="0">
                <a:latin typeface="+mj-lt"/>
              </a:rPr>
              <a:t>ĐK. Ngài là Đấng chiến thắng, Chúa khải hoàn cao sang. Kính dâng Ngài vinh quang, với tin yêu ngàn năm vẻ vang. Ngàn con tim hân hoan hát muôn lời ca vang, kính tôn uy quyền Vua thống trị huy hoàng.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752363008"/>
      </p:ext>
    </p:extLst>
  </p:cSld>
  <p:clrMapOvr>
    <a:masterClrMapping/>
  </p:clrMapOvr>
  <p:transition/>
</p:sld>
</file>

<file path=ppt/slides/slide1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CA PHỤC SINH (M)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vi-VN" sz="6000" b="1" dirty="0">
                <a:latin typeface="+mj-lt"/>
              </a:rPr>
              <a:t>2. Mừng khen Chúa chúng ta Phục sinh. Vì nhân thế chết ê chề, cứu muôn người vượt qua bến mê. Chúc khen Chúa chúng ta Phục sinh. Người người ơi, Chúa Kitô đã hiển vinh.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044174823"/>
      </p:ext>
    </p:extLst>
  </p:cSld>
  <p:clrMapOvr>
    <a:masterClrMapping/>
  </p:clrMapOvr>
  <p:transition/>
</p:sld>
</file>

<file path=ppt/slides/slide1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3294434"/>
      </p:ext>
    </p:extLst>
  </p:cSld>
  <p:clrMapOvr>
    <a:masterClrMapping/>
  </p:clrMapOvr>
</p:sld>
</file>

<file path=ppt/slides/slide1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SỰ VỚI NGƯỜI SỐNG LẠI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8548"/>
            <a:ext cx="11643360" cy="5410200"/>
          </a:xfrm>
        </p:spPr>
        <p:txBody>
          <a:bodyPr>
            <a:noAutofit/>
          </a:bodyPr>
          <a:lstStyle/>
          <a:p>
            <a:pPr algn="just"/>
            <a:r>
              <a:rPr lang="en-US" sz="6000" b="1" dirty="0">
                <a:latin typeface="Times New Roman" pitchFamily="18" charset="0"/>
                <a:cs typeface="Times New Roman" pitchFamily="18" charset="0"/>
              </a:rPr>
              <a:t>1. </a:t>
            </a:r>
            <a:r>
              <a:rPr lang="vi-VN" sz="6000" b="1" dirty="0">
                <a:latin typeface="Times New Roman" pitchFamily="18" charset="0"/>
                <a:cs typeface="Times New Roman" pitchFamily="18" charset="0"/>
              </a:rPr>
              <a:t>Tưởng rằng </a:t>
            </a:r>
            <a:r>
              <a:rPr lang="en-US" sz="6000" b="1" dirty="0" err="1">
                <a:latin typeface="Times New Roman" pitchFamily="18" charset="0"/>
                <a:cs typeface="Times New Roman" pitchFamily="18" charset="0"/>
              </a:rPr>
              <a:t>Người</a:t>
            </a:r>
            <a:r>
              <a:rPr lang="vi-VN" sz="6000" b="1" dirty="0">
                <a:latin typeface="Times New Roman" pitchFamily="18" charset="0"/>
                <a:cs typeface="Times New Roman" pitchFamily="18" charset="0"/>
              </a:rPr>
              <a:t> đã chết đi không bao 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vỡ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831941159"/>
      </p:ext>
    </p:extLst>
  </p:cSld>
  <p:clrMapOvr>
    <a:masterClrMapping/>
  </p:clrMapOvr>
  <p:transition/>
</p:sld>
</file>

<file path=ppt/slides/slide1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SỰ VỚI NGƯỜI SỐNG LẠI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8548"/>
            <a:ext cx="11643360" cy="5410200"/>
          </a:xfrm>
        </p:spPr>
        <p:txBody>
          <a:bodyPr>
            <a:noAutofit/>
          </a:bodyPr>
          <a:lstStyle/>
          <a:p>
            <a:pPr algn="just"/>
            <a:r>
              <a:rPr lang="en-US" sz="6000" b="1" dirty="0" err="1">
                <a:latin typeface="Times New Roman" pitchFamily="18" charset="0"/>
                <a:cs typeface="Times New Roman" pitchFamily="18" charset="0"/>
              </a:rPr>
              <a:t>Tưởng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823482409"/>
      </p:ext>
    </p:extLst>
  </p:cSld>
  <p:clrMapOvr>
    <a:masterClrMapping/>
  </p:clrMapOvr>
  <p:transition/>
</p:sld>
</file>

<file path=ppt/slides/slide1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SỰ VỚI NGƯỜI SỐNG LẠI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đập</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xích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xiềng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Alleluia.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Alleluia!</a:t>
            </a:r>
          </a:p>
        </p:txBody>
      </p:sp>
    </p:spTree>
    <p:extLst>
      <p:ext uri="{BB962C8B-B14F-4D97-AF65-F5344CB8AC3E}">
        <p14:creationId xmlns:p14="http://schemas.microsoft.com/office/powerpoint/2010/main" val="2136045850"/>
      </p:ext>
    </p:extLst>
  </p:cSld>
  <p:clrMapOvr>
    <a:masterClrMapping/>
  </p:clrMapOvr>
  <p:transition/>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DỌN ĐƯỜNG ĐỂ CHÚA ĐẾN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3907"/>
            <a:ext cx="11643360" cy="602875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Tinh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0295038"/>
      </p:ext>
    </p:extLst>
  </p:cSld>
  <p:clrMapOvr>
    <a:masterClrMapping/>
  </p:clrMapOvr>
  <p:transition/>
</p:sld>
</file>

<file path=ppt/slides/slide1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SỰ VỚI NGƯỜI SỐNG LẠI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0123"/>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qua bao </a:t>
            </a:r>
            <a:r>
              <a:rPr lang="en-US" sz="6000" b="1" dirty="0" err="1">
                <a:latin typeface="Times New Roman" pitchFamily="18" charset="0"/>
                <a:cs typeface="Times New Roman" pitchFamily="18" charset="0"/>
              </a:rPr>
              <a:t>nhục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u.</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127382306"/>
      </p:ext>
    </p:extLst>
  </p:cSld>
  <p:clrMapOvr>
    <a:masterClrMapping/>
  </p:clrMapOvr>
  <p:transition/>
</p:sld>
</file>

<file path=ppt/slides/slide1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SỰ VỚI NGƯỜI SỐNG LẠI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8548"/>
            <a:ext cx="11643360" cy="5410200"/>
          </a:xfrm>
        </p:spPr>
        <p:txBody>
          <a:bodyPr>
            <a:noAutofit/>
          </a:bodyPr>
          <a:lstStyle/>
          <a:p>
            <a:pPr algn="just"/>
            <a:r>
              <a:rPr lang="en-US" sz="6000" b="1" dirty="0" err="1">
                <a:latin typeface="Times New Roman" pitchFamily="18" charset="0"/>
                <a:cs typeface="Times New Roman" pitchFamily="18" charset="0"/>
              </a:rPr>
              <a:t>Tưởng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bao ê </a:t>
            </a:r>
            <a:r>
              <a:rPr lang="en-US" sz="6000" b="1" dirty="0" err="1">
                <a:latin typeface="Times New Roman" pitchFamily="18" charset="0"/>
                <a:cs typeface="Times New Roman" pitchFamily="18" charset="0"/>
              </a:rPr>
              <a:t>chề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ra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601723670"/>
      </p:ext>
    </p:extLst>
  </p:cSld>
  <p:clrMapOvr>
    <a:masterClrMapping/>
  </p:clrMapOvr>
  <p:transition/>
</p:sld>
</file>

<file path=ppt/slides/slide1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75702158"/>
      </p:ext>
    </p:extLst>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NGỌN NẾN HỒNG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267"/>
            <a:ext cx="11643360" cy="6391564"/>
          </a:xfrm>
        </p:spPr>
        <p:txBody>
          <a:bodyPr>
            <a:noAutofit/>
          </a:bodyPr>
          <a:lstStyle/>
          <a:p>
            <a:pPr algn="just"/>
            <a:r>
              <a:rPr lang="vi-VN" sz="6000" b="1" dirty="0">
                <a:latin typeface="+mj-lt"/>
              </a:rPr>
              <a:t>ĐK. Dâng ngọn nến hồng lung linh</a:t>
            </a:r>
            <a:r>
              <a:rPr lang="en-US" sz="6000" b="1" dirty="0">
                <a:latin typeface="+mj-lt"/>
              </a:rPr>
              <a:t> </a:t>
            </a:r>
            <a:r>
              <a:rPr lang="vi-VN" sz="6000" b="1" dirty="0">
                <a:latin typeface="+mj-lt"/>
              </a:rPr>
              <a:t>lung linh rạng ánh phục sinh. Kính dâng lên ngọn nến hồng rạng ánh phục sinh</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974227495"/>
      </p:ext>
    </p:extLst>
  </p:cSld>
  <p:clrMapOvr>
    <a:masterClrMapping/>
  </p:clrMapOvr>
  <p:transition/>
</p:sld>
</file>

<file path=ppt/slides/slide1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NGỌN NẾN HỒNG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75513"/>
            <a:ext cx="11643360" cy="6391564"/>
          </a:xfrm>
        </p:spPr>
        <p:txBody>
          <a:bodyPr>
            <a:noAutofit/>
          </a:bodyPr>
          <a:lstStyle/>
          <a:p>
            <a:pPr algn="just"/>
            <a:r>
              <a:rPr lang="vi-VN" sz="6000" b="1" dirty="0">
                <a:latin typeface="+mj-lt"/>
              </a:rPr>
              <a:t>1. Niềm tin con thắp trên tay Chúa ơi, xin soi sáng cuộc đời xin hun nóng hồn này, thiết tha trung thành vươn tới.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936908332"/>
      </p:ext>
    </p:extLst>
  </p:cSld>
  <p:clrMapOvr>
    <a:masterClrMapping/>
  </p:clrMapOvr>
  <p:transition/>
</p:sld>
</file>

<file path=ppt/slides/slide1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NGỌN NẾN HỒNG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75513"/>
            <a:ext cx="11643360" cy="6391564"/>
          </a:xfrm>
        </p:spPr>
        <p:txBody>
          <a:bodyPr>
            <a:noAutofit/>
          </a:bodyPr>
          <a:lstStyle/>
          <a:p>
            <a:pPr algn="just"/>
            <a:r>
              <a:rPr lang="vi-VN" sz="6000" b="1" dirty="0">
                <a:latin typeface="+mj-lt"/>
              </a:rPr>
              <a:t>2. Tình yêu nồng cháy trên môi Chúa ơi, con thao thức bồi hồi, con dâng hiến về </a:t>
            </a:r>
            <a:r>
              <a:rPr lang="en-US" sz="6000" b="1" dirty="0" err="1">
                <a:latin typeface="Times New Roman" panose="02020603050405020304" pitchFamily="18" charset="0"/>
                <a:cs typeface="Times New Roman" panose="02020603050405020304" pitchFamily="18" charset="0"/>
              </a:rPr>
              <a:t>Ngài</a:t>
            </a:r>
            <a:r>
              <a:rPr lang="vi-VN" sz="6000" b="1" dirty="0">
                <a:latin typeface="+mj-lt"/>
              </a:rPr>
              <a:t> trái tim chung thủy nào nguôi.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26123232"/>
      </p:ext>
    </p:extLst>
  </p:cSld>
  <p:clrMapOvr>
    <a:masterClrMapping/>
  </p:clrMapOvr>
  <p:transition/>
</p:sld>
</file>

<file path=ppt/slides/slide1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NGỌN NẾN HỒNG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75513"/>
            <a:ext cx="11643360" cy="6391564"/>
          </a:xfrm>
        </p:spPr>
        <p:txBody>
          <a:bodyPr>
            <a:noAutofit/>
          </a:bodyPr>
          <a:lstStyle/>
          <a:p>
            <a:pPr algn="just"/>
            <a:r>
              <a:rPr lang="vi-VN" sz="6000" b="1" dirty="0">
                <a:latin typeface="+mj-lt"/>
              </a:rPr>
              <a:t>3. Cậy trông nơi Chúa không vơi Chúa ơi, con con sống đời đời trong ân phúc của </a:t>
            </a:r>
            <a:r>
              <a:rPr lang="en-US" sz="6000" b="1" dirty="0" err="1">
                <a:latin typeface="Times New Roman" panose="02020603050405020304" pitchFamily="18" charset="0"/>
                <a:cs typeface="Times New Roman" panose="02020603050405020304" pitchFamily="18" charset="0"/>
              </a:rPr>
              <a:t>Ngài</a:t>
            </a:r>
            <a:r>
              <a:rPr lang="vi-VN" sz="6000" b="1" dirty="0">
                <a:latin typeface="+mj-lt"/>
              </a:rPr>
              <a:t>, ước mơ vuông tròn là đây.</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39315309"/>
      </p:ext>
    </p:extLst>
  </p:cSld>
  <p:clrMapOvr>
    <a:masterClrMapping/>
  </p:clrMapOvr>
  <p:transition/>
</p:sld>
</file>

<file path=ppt/slides/slide1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8936149"/>
      </p:ext>
    </p:extLst>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CA PHỤC SINH (VDA)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8932"/>
            <a:ext cx="11643360" cy="5105400"/>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Alleluia.</a:t>
            </a:r>
          </a:p>
        </p:txBody>
      </p:sp>
    </p:spTree>
    <p:extLst>
      <p:ext uri="{BB962C8B-B14F-4D97-AF65-F5344CB8AC3E}">
        <p14:creationId xmlns:p14="http://schemas.microsoft.com/office/powerpoint/2010/main" val="567460366"/>
      </p:ext>
    </p:extLst>
  </p:cSld>
  <p:clrMapOvr>
    <a:masterClrMapping/>
  </p:clrMapOvr>
  <p:transition/>
</p:sld>
</file>

<file path=ppt/slides/slide1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CA PHỤC SINH (VDA)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8932"/>
            <a:ext cx="11643360" cy="5105400"/>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Loan tin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79098016"/>
      </p:ext>
    </p:extLst>
  </p:cSld>
  <p:clrMapOvr>
    <a:masterClrMapping/>
  </p:clrMapOvr>
  <p:transition/>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DỌN ĐƯỜNG ĐỂ CHÚA ĐẾN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9037"/>
            <a:ext cx="11643360" cy="590362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chìm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quay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tỉnh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624071603"/>
      </p:ext>
    </p:extLst>
  </p:cSld>
  <p:clrMapOvr>
    <a:masterClrMapping/>
  </p:clrMapOvr>
  <p:transition/>
</p:sld>
</file>

<file path=ppt/slides/slide1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CA PHỤC SINH (VDA)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8932"/>
            <a:ext cx="11643360" cy="5105400"/>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Bao lao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a:t>
            </a:r>
          </a:p>
        </p:txBody>
      </p:sp>
    </p:spTree>
    <p:extLst>
      <p:ext uri="{BB962C8B-B14F-4D97-AF65-F5344CB8AC3E}">
        <p14:creationId xmlns:p14="http://schemas.microsoft.com/office/powerpoint/2010/main" val="2669990031"/>
      </p:ext>
    </p:extLst>
  </p:cSld>
  <p:clrMapOvr>
    <a:masterClrMapping/>
  </p:clrMapOvr>
  <p:transition/>
</p:sld>
</file>

<file path=ppt/slides/slide1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8335520"/>
      </p:ext>
    </p:extLst>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Ca </a:t>
            </a:r>
            <a:r>
              <a:rPr lang="en-US" sz="1800" dirty="0" err="1">
                <a:solidFill>
                  <a:srgbClr val="FF0000"/>
                </a:solidFill>
                <a:latin typeface="Times New Roman" pitchFamily="18" charset="0"/>
                <a:cs typeface="Times New Roman" pitchFamily="18" charset="0"/>
              </a:rPr>
              <a:t>tiếp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liên</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PHỤC SINH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9093"/>
            <a:ext cx="11643360" cy="6391564"/>
          </a:xfrm>
        </p:spPr>
        <p:txBody>
          <a:bodyPr>
            <a:noAutofit/>
          </a:bodyPr>
          <a:lstStyle/>
          <a:p>
            <a:pPr algn="just"/>
            <a:r>
              <a:rPr lang="vi-VN" sz="6000" b="1" dirty="0">
                <a:latin typeface="+mj-lt"/>
              </a:rPr>
              <a:t>ĐK1. Bà Ma-ri-a ơi trên đường bà thấy những gì, trên đường bà thấy những gì, xin kể cho chúng tôi nghe, xin kể cho chúng tôi nghe.</a:t>
            </a:r>
            <a:endParaRPr lang="vi-VN" sz="5400" b="1" dirty="0">
              <a:latin typeface="+mj-lt"/>
              <a:cs typeface="Times New Roman" pitchFamily="18" charset="0"/>
            </a:endParaRPr>
          </a:p>
        </p:txBody>
      </p:sp>
    </p:spTree>
    <p:extLst>
      <p:ext uri="{BB962C8B-B14F-4D97-AF65-F5344CB8AC3E}">
        <p14:creationId xmlns:p14="http://schemas.microsoft.com/office/powerpoint/2010/main" val="856534849"/>
      </p:ext>
    </p:extLst>
  </p:cSld>
  <p:clrMapOvr>
    <a:masterClrMapping/>
  </p:clrMapOvr>
  <p:transition/>
</p:sld>
</file>

<file path=ppt/slides/slide1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Ca </a:t>
            </a:r>
            <a:r>
              <a:rPr lang="en-US" sz="1800" dirty="0" err="1">
                <a:solidFill>
                  <a:srgbClr val="FF0000"/>
                </a:solidFill>
                <a:latin typeface="Times New Roman" pitchFamily="18" charset="0"/>
                <a:cs typeface="Times New Roman" pitchFamily="18" charset="0"/>
              </a:rPr>
              <a:t>tiếp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liên</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PHỤC SINH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9093"/>
            <a:ext cx="11643360" cy="6391564"/>
          </a:xfrm>
        </p:spPr>
        <p:txBody>
          <a:bodyPr>
            <a:noAutofit/>
          </a:bodyPr>
          <a:lstStyle/>
          <a:p>
            <a:pPr algn="just"/>
            <a:r>
              <a:rPr lang="vi-VN" sz="6000" b="1" dirty="0">
                <a:latin typeface="+mj-lt"/>
              </a:rPr>
              <a:t>1. Tôi là tôi đã thấy nấm mồ của Đức Ki-tô, Người đã sống lại và đã ra khỏi mồ, Người đang là đang sống vinh quang, sống vinh quang</a:t>
            </a:r>
            <a:endParaRPr lang="vi-VN" sz="5400" b="1" dirty="0">
              <a:latin typeface="+mj-lt"/>
              <a:cs typeface="Times New Roman" pitchFamily="18" charset="0"/>
            </a:endParaRPr>
          </a:p>
        </p:txBody>
      </p:sp>
    </p:spTree>
    <p:extLst>
      <p:ext uri="{BB962C8B-B14F-4D97-AF65-F5344CB8AC3E}">
        <p14:creationId xmlns:p14="http://schemas.microsoft.com/office/powerpoint/2010/main" val="2169940441"/>
      </p:ext>
    </p:extLst>
  </p:cSld>
  <p:clrMapOvr>
    <a:masterClrMapping/>
  </p:clrMapOvr>
  <p:transition/>
</p:sld>
</file>

<file path=ppt/slides/slide1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Ca </a:t>
            </a:r>
            <a:r>
              <a:rPr lang="en-US" sz="1800" dirty="0" err="1">
                <a:solidFill>
                  <a:srgbClr val="FF0000"/>
                </a:solidFill>
                <a:latin typeface="Times New Roman" pitchFamily="18" charset="0"/>
                <a:cs typeface="Times New Roman" pitchFamily="18" charset="0"/>
              </a:rPr>
              <a:t>tiếp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liên</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PHỤC SINH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9093"/>
            <a:ext cx="11643360" cy="6391564"/>
          </a:xfrm>
        </p:spPr>
        <p:txBody>
          <a:bodyPr>
            <a:noAutofit/>
          </a:bodyPr>
          <a:lstStyle/>
          <a:p>
            <a:pPr algn="just"/>
            <a:r>
              <a:rPr lang="vi-VN" sz="6000" b="1" dirty="0">
                <a:latin typeface="+mj-lt"/>
              </a:rPr>
              <a:t>2. Tôi là tôi đã thấy Chiên Con cứu chuộc đoàn chiên, Đức Ki-tô vô tội đã hòa giải tội nhân. Hòa giải tội nhân với Chúa, với Chúa là Chúa Cha</a:t>
            </a:r>
            <a:endParaRPr lang="vi-VN" sz="5400" b="1" dirty="0">
              <a:latin typeface="+mj-lt"/>
              <a:cs typeface="Times New Roman" pitchFamily="18" charset="0"/>
            </a:endParaRPr>
          </a:p>
        </p:txBody>
      </p:sp>
    </p:spTree>
    <p:extLst>
      <p:ext uri="{BB962C8B-B14F-4D97-AF65-F5344CB8AC3E}">
        <p14:creationId xmlns:p14="http://schemas.microsoft.com/office/powerpoint/2010/main" val="712942042"/>
      </p:ext>
    </p:extLst>
  </p:cSld>
  <p:clrMapOvr>
    <a:masterClrMapping/>
  </p:clrMapOvr>
  <p:transition/>
</p:sld>
</file>

<file path=ppt/slides/slide1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Ca </a:t>
            </a:r>
            <a:r>
              <a:rPr lang="en-US" sz="1800" dirty="0" err="1">
                <a:solidFill>
                  <a:srgbClr val="FF0000"/>
                </a:solidFill>
                <a:latin typeface="Times New Roman" pitchFamily="18" charset="0"/>
                <a:cs typeface="Times New Roman" pitchFamily="18" charset="0"/>
              </a:rPr>
              <a:t>tiếp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liên</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PHỤC SINH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3333"/>
            <a:ext cx="11643360" cy="6391564"/>
          </a:xfrm>
        </p:spPr>
        <p:txBody>
          <a:bodyPr>
            <a:noAutofit/>
          </a:bodyPr>
          <a:lstStyle/>
          <a:p>
            <a:pPr algn="just"/>
            <a:r>
              <a:rPr lang="vi-VN" sz="6000" b="1" dirty="0">
                <a:latin typeface="+mj-lt"/>
              </a:rPr>
              <a:t>3. Tôi là tôi đã thấy sống chết giao tranh cùng nhau, trong một cuộc đấu diệu kỳ, và tướng lãnh sự sống, đã chết tuy đã chết đi, nhưng Người đã sống lại, sống lại mà trị vì</a:t>
            </a:r>
            <a:endParaRPr lang="vi-VN" sz="5400" b="1" dirty="0">
              <a:latin typeface="+mj-lt"/>
              <a:cs typeface="Times New Roman" pitchFamily="18" charset="0"/>
            </a:endParaRPr>
          </a:p>
        </p:txBody>
      </p:sp>
    </p:spTree>
    <p:extLst>
      <p:ext uri="{BB962C8B-B14F-4D97-AF65-F5344CB8AC3E}">
        <p14:creationId xmlns:p14="http://schemas.microsoft.com/office/powerpoint/2010/main" val="882356051"/>
      </p:ext>
    </p:extLst>
  </p:cSld>
  <p:clrMapOvr>
    <a:masterClrMapping/>
  </p:clrMapOvr>
  <p:transition/>
</p:sld>
</file>

<file path=ppt/slides/slide1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Ca </a:t>
            </a:r>
            <a:r>
              <a:rPr lang="en-US" sz="1800" dirty="0" err="1">
                <a:solidFill>
                  <a:srgbClr val="FF0000"/>
                </a:solidFill>
                <a:latin typeface="Times New Roman" pitchFamily="18" charset="0"/>
                <a:cs typeface="Times New Roman" pitchFamily="18" charset="0"/>
              </a:rPr>
              <a:t>tiếp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liên</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PHỤC SINH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9093"/>
            <a:ext cx="11643360" cy="6391564"/>
          </a:xfrm>
        </p:spPr>
        <p:txBody>
          <a:bodyPr>
            <a:noAutofit/>
          </a:bodyPr>
          <a:lstStyle/>
          <a:p>
            <a:pPr algn="just"/>
            <a:r>
              <a:rPr lang="vi-VN" sz="6000" b="1" dirty="0">
                <a:latin typeface="+mj-lt"/>
              </a:rPr>
              <a:t>ĐK2. Ngợi khen Vua Ki-tô sống lại và ra khỏi mồ. Tin Mừng vượt qua đây rồi, phúc trường sinh đến ai ơi, phúc trường sinh đến ai ơi.</a:t>
            </a:r>
            <a:endParaRPr lang="vi-VN" sz="5400" b="1" dirty="0">
              <a:latin typeface="+mj-lt"/>
              <a:cs typeface="Times New Roman" pitchFamily="18" charset="0"/>
            </a:endParaRPr>
          </a:p>
        </p:txBody>
      </p:sp>
    </p:spTree>
    <p:extLst>
      <p:ext uri="{BB962C8B-B14F-4D97-AF65-F5344CB8AC3E}">
        <p14:creationId xmlns:p14="http://schemas.microsoft.com/office/powerpoint/2010/main" val="2322668599"/>
      </p:ext>
    </p:extLst>
  </p:cSld>
  <p:clrMapOvr>
    <a:masterClrMapping/>
  </p:clrMapOvr>
  <p:transition/>
</p:sld>
</file>

<file path=ppt/slides/slide1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Ca </a:t>
            </a:r>
            <a:r>
              <a:rPr lang="en-US" sz="1800" dirty="0" err="1">
                <a:solidFill>
                  <a:srgbClr val="FF0000"/>
                </a:solidFill>
                <a:latin typeface="Times New Roman" pitchFamily="18" charset="0"/>
                <a:cs typeface="Times New Roman" pitchFamily="18" charset="0"/>
              </a:rPr>
              <a:t>tiếp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liên</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PHỤC SINH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0933"/>
            <a:ext cx="11643360" cy="6391564"/>
          </a:xfrm>
        </p:spPr>
        <p:txBody>
          <a:bodyPr>
            <a:noAutofit/>
          </a:bodyPr>
          <a:lstStyle/>
          <a:p>
            <a:pPr algn="just"/>
            <a:r>
              <a:rPr lang="vi-VN" sz="6000" b="1" dirty="0">
                <a:latin typeface="+mj-lt"/>
              </a:rPr>
              <a:t>4. Tôi là tôi đã thấy Thiên Thần làm chứng tỏ tường: khăn liệm và y phục Người còn nguyên trong mồ đá. Nhưng Người đã sống lại, và đi trước chư vị, đến Ga-li-lê-a, đến Ga-li-lê-a.</a:t>
            </a:r>
            <a:endParaRPr lang="vi-VN" sz="5400" b="1" dirty="0">
              <a:latin typeface="+mj-lt"/>
              <a:cs typeface="Times New Roman" pitchFamily="18" charset="0"/>
            </a:endParaRPr>
          </a:p>
        </p:txBody>
      </p:sp>
    </p:spTree>
    <p:extLst>
      <p:ext uri="{BB962C8B-B14F-4D97-AF65-F5344CB8AC3E}">
        <p14:creationId xmlns:p14="http://schemas.microsoft.com/office/powerpoint/2010/main" val="3754661402"/>
      </p:ext>
    </p:extLst>
  </p:cSld>
  <p:clrMapOvr>
    <a:masterClrMapping/>
  </p:clrMapOvr>
  <p:transition/>
</p:sld>
</file>

<file path=ppt/slides/slide1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13288847"/>
      </p:ext>
    </p:extLst>
  </p:cSld>
  <p:clrMapOvr>
    <a:masterClrMapping/>
  </p:clrMapOvr>
</p:sld>
</file>

<file path=ppt/slides/slide1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 (TD-TC)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92284"/>
            <a:ext cx="11643360" cy="4641273"/>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Alleluia, Alleluia, Alleluia, Alleluia, Alleluia.</a:t>
            </a:r>
          </a:p>
        </p:txBody>
      </p:sp>
    </p:spTree>
    <p:extLst>
      <p:ext uri="{BB962C8B-B14F-4D97-AF65-F5344CB8AC3E}">
        <p14:creationId xmlns:p14="http://schemas.microsoft.com/office/powerpoint/2010/main" val="1011122103"/>
      </p:ext>
    </p:extLst>
  </p:cSld>
  <p:clrMapOvr>
    <a:masterClrMapping/>
  </p:clrMapOvr>
  <p:transition/>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DỌN ĐƯỜNG ĐỂ CHÚA ĐẾN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6531"/>
            <a:ext cx="11643360" cy="609613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Tinh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lùi</a:t>
            </a:r>
            <a:r>
              <a:rPr lang="en-US" sz="6000" b="1" dirty="0">
                <a:latin typeface="Times New Roman" panose="02020603050405020304" pitchFamily="18" charset="0"/>
                <a:cs typeface="Times New Roman" panose="02020603050405020304" pitchFamily="18" charset="0"/>
              </a:rPr>
              <a:t> xa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3981603"/>
      </p:ext>
    </p:extLst>
  </p:cSld>
  <p:clrMapOvr>
    <a:masterClrMapping/>
  </p:clrMapOvr>
  <p:transition/>
</p:sld>
</file>

<file path=ppt/slides/slide1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 (TD-TC)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8404"/>
            <a:ext cx="11643360" cy="4641273"/>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481219033"/>
      </p:ext>
    </p:extLst>
  </p:cSld>
  <p:clrMapOvr>
    <a:masterClrMapping/>
  </p:clrMapOvr>
  <p:transition/>
</p:sld>
</file>

<file path=ppt/slides/slide1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 (TD-TC)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8404"/>
            <a:ext cx="11643360" cy="4641273"/>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67727784"/>
      </p:ext>
    </p:extLst>
  </p:cSld>
  <p:clrMapOvr>
    <a:masterClrMapping/>
  </p:clrMapOvr>
  <p:transition/>
</p:sld>
</file>

<file path=ppt/slides/slide1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 (TD-TC)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2244"/>
            <a:ext cx="11643360" cy="4641273"/>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a:t>
            </a:r>
          </a:p>
        </p:txBody>
      </p:sp>
    </p:spTree>
    <p:extLst>
      <p:ext uri="{BB962C8B-B14F-4D97-AF65-F5344CB8AC3E}">
        <p14:creationId xmlns:p14="http://schemas.microsoft.com/office/powerpoint/2010/main" val="2764342513"/>
      </p:ext>
    </p:extLst>
  </p:cSld>
  <p:clrMapOvr>
    <a:masterClrMapping/>
  </p:clrMapOvr>
  <p:transition/>
</p:sld>
</file>

<file path=ppt/slides/slide1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5391716"/>
      </p:ext>
    </p:extLst>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0997"/>
            <a:ext cx="11643360" cy="4641273"/>
          </a:xfrm>
        </p:spPr>
        <p:txBody>
          <a:bodyPr>
            <a:noAutofit/>
          </a:bodyPr>
          <a:lstStyle/>
          <a:p>
            <a:pPr algn="just">
              <a:tabLst>
                <a:tab pos="2155825" algn="l"/>
              </a:tabLst>
            </a:pPr>
            <a:r>
              <a:rPr lang="vi-VN" sz="6000" b="1" dirty="0">
                <a:latin typeface="+mj-lt"/>
              </a:rPr>
              <a:t>1. Bầu trời còn mù sương, đàn chim đã hát ca rộn ràng, cùng chào mừng bình minh lại đến báo tin cho ngày vàng.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590258981"/>
      </p:ext>
    </p:extLst>
  </p:cSld>
  <p:clrMapOvr>
    <a:masterClrMapping/>
  </p:clrMapOvr>
  <p:transition/>
</p:sld>
</file>

<file path=ppt/slides/slide1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0997"/>
            <a:ext cx="11643360" cy="4641273"/>
          </a:xfrm>
        </p:spPr>
        <p:txBody>
          <a:bodyPr>
            <a:noAutofit/>
          </a:bodyPr>
          <a:lstStyle/>
          <a:p>
            <a:pPr algn="just">
              <a:tabLst>
                <a:tab pos="2155825" algn="l"/>
              </a:tabLst>
            </a:pPr>
            <a:r>
              <a:rPr lang="vi-VN" sz="6000" b="1" dirty="0">
                <a:latin typeface="+mj-lt"/>
              </a:rPr>
              <a:t>Kìa bà Maria vội bước về nơi mộ Chúa chết. Thế nhưng sao chẳng thấy Ngài nơi mồ hoang vắng.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322198779"/>
      </p:ext>
    </p:extLst>
  </p:cSld>
  <p:clrMapOvr>
    <a:masterClrMapping/>
  </p:clrMapOvr>
  <p:transition/>
</p:sld>
</file>

<file path=ppt/slides/slide1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0997"/>
            <a:ext cx="11643360" cy="4641273"/>
          </a:xfrm>
        </p:spPr>
        <p:txBody>
          <a:bodyPr>
            <a:noAutofit/>
          </a:bodyPr>
          <a:lstStyle/>
          <a:p>
            <a:pPr algn="just">
              <a:tabLst>
                <a:tab pos="2155825" algn="l"/>
              </a:tabLst>
            </a:pPr>
            <a:r>
              <a:rPr lang="vi-VN" sz="6000" b="1" dirty="0">
                <a:latin typeface="+mj-lt"/>
              </a:rPr>
              <a:t>Này bà Maria, bà hãy nói cho chúng tôi hay, là từng chặng đường đi bà đã thấy xem những </a:t>
            </a:r>
            <a:r>
              <a:rPr lang="en-US" sz="6000" b="1" dirty="0" err="1">
                <a:latin typeface="Times New Roman" panose="02020603050405020304" pitchFamily="18" charset="0"/>
                <a:cs typeface="Times New Roman" panose="02020603050405020304" pitchFamily="18" charset="0"/>
              </a:rPr>
              <a:t>điều</a:t>
            </a:r>
            <a:r>
              <a:rPr lang="en-US" sz="6000" b="1" dirty="0">
                <a:latin typeface="+mj-lt"/>
              </a:rPr>
              <a:t> </a:t>
            </a:r>
            <a:r>
              <a:rPr lang="vi-VN" sz="6000" b="1" dirty="0">
                <a:latin typeface="+mj-lt"/>
              </a:rPr>
              <a:t>gì?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386190423"/>
      </p:ext>
    </p:extLst>
  </p:cSld>
  <p:clrMapOvr>
    <a:masterClrMapping/>
  </p:clrMapOvr>
  <p:transition/>
</p:sld>
</file>

<file path=ppt/slides/slide1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0997"/>
            <a:ext cx="11643360" cy="4641273"/>
          </a:xfrm>
        </p:spPr>
        <p:txBody>
          <a:bodyPr>
            <a:noAutofit/>
          </a:bodyPr>
          <a:lstStyle/>
          <a:p>
            <a:pPr algn="just">
              <a:tabLst>
                <a:tab pos="2155825" algn="l"/>
              </a:tabLst>
            </a:pPr>
            <a:r>
              <a:rPr lang="vi-VN" sz="6000" b="1" dirty="0">
                <a:latin typeface="+mj-lt"/>
              </a:rPr>
              <a:t>Điều mà tôi nhìn thấy Ngài đã Phục Sinh từ cõi chết, hãy mau mau chạy đến mồ,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tin </a:t>
            </a:r>
            <a:r>
              <a:rPr lang="vi-VN" sz="6000" b="1" dirty="0">
                <a:latin typeface="+mj-lt"/>
              </a:rPr>
              <a:t>Chúa thực sống rồi.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403923853"/>
      </p:ext>
    </p:extLst>
  </p:cSld>
  <p:clrMapOvr>
    <a:masterClrMapping/>
  </p:clrMapOvr>
  <p:transition/>
</p:sld>
</file>

<file path=ppt/slides/slide1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8117"/>
            <a:ext cx="11643360" cy="4641273"/>
          </a:xfrm>
        </p:spPr>
        <p:txBody>
          <a:bodyPr>
            <a:noAutofit/>
          </a:bodyPr>
          <a:lstStyle/>
          <a:p>
            <a:pPr algn="just">
              <a:tabLst>
                <a:tab pos="2155825" algn="l"/>
              </a:tabLst>
            </a:pPr>
            <a:r>
              <a:rPr lang="vi-VN" sz="6000" b="1" dirty="0">
                <a:latin typeface="+mj-lt"/>
              </a:rPr>
              <a:t>ĐK. Vang lên </a:t>
            </a:r>
            <a:r>
              <a:rPr lang="en-US" sz="6000" b="1" dirty="0" err="1">
                <a:latin typeface="Times New Roman" panose="02020603050405020304" pitchFamily="18" charset="0"/>
                <a:cs typeface="Times New Roman" panose="02020603050405020304" pitchFamily="18" charset="0"/>
              </a:rPr>
              <a:t>mãi</a:t>
            </a:r>
            <a:r>
              <a:rPr lang="vi-VN" sz="6000" b="1" dirty="0">
                <a:latin typeface="+mj-lt"/>
              </a:rPr>
              <a:t> vạn cung đàn. Mừng khen nay Chúa đã khải hoàn. Ca lên hỡi toàn nhân trần vì Giêsu Phục Sinh trong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vi-VN" sz="6000" b="1" dirty="0">
                <a:latin typeface="+mj-lt"/>
              </a:rPr>
              <a:t>.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20522973"/>
      </p:ext>
    </p:extLst>
  </p:cSld>
  <p:clrMapOvr>
    <a:masterClrMapping/>
  </p:clrMapOvr>
  <p:transition/>
</p:sld>
</file>

<file path=ppt/slides/slide1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8117"/>
            <a:ext cx="11643360" cy="4641273"/>
          </a:xfrm>
        </p:spPr>
        <p:txBody>
          <a:bodyPr>
            <a:noAutofit/>
          </a:bodyPr>
          <a:lstStyle/>
          <a:p>
            <a:pPr algn="just">
              <a:tabLst>
                <a:tab pos="2155825" algn="l"/>
              </a:tabLst>
            </a:pPr>
            <a:r>
              <a:rPr lang="vi-VN" sz="6000" b="1" dirty="0">
                <a:latin typeface="+mj-lt"/>
              </a:rPr>
              <a:t>Xua tan hết </a:t>
            </a:r>
            <a:r>
              <a:rPr lang="en-US" sz="6000" b="1" dirty="0" err="1">
                <a:latin typeface="Times New Roman" panose="02020603050405020304" pitchFamily="18" charset="0"/>
                <a:cs typeface="Times New Roman" panose="02020603050405020304" pitchFamily="18" charset="0"/>
              </a:rPr>
              <a:t>mọi</a:t>
            </a:r>
            <a:r>
              <a:rPr lang="vi-VN" sz="6000" b="1" dirty="0">
                <a:latin typeface="+mj-lt"/>
              </a:rPr>
              <a:t> ưu phiền, đập tan bao nhiêu chước ác ma. Hôm nay Chúa đã sống lại, cùng nhau xướng ca, Al-lê-lu-ia.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821468797"/>
      </p:ext>
    </p:extLst>
  </p:cSld>
  <p:clrMapOvr>
    <a:masterClrMapping/>
  </p:clrMapOvr>
  <p:transition/>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F69FA-030B-BC5E-7412-3C397DC2606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3C85748D-4AFA-BE70-9B88-DC43B4C376B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78120033"/>
      </p:ext>
    </p:extLst>
  </p:cSld>
  <p:clrMapOvr>
    <a:masterClrMapping/>
  </p:clrMapOvr>
</p:sld>
</file>

<file path=ppt/slides/slide1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8364"/>
            <a:ext cx="11643360" cy="4641273"/>
          </a:xfrm>
        </p:spPr>
        <p:txBody>
          <a:bodyPr>
            <a:noAutofit/>
          </a:bodyPr>
          <a:lstStyle/>
          <a:p>
            <a:pPr algn="just">
              <a:tabLst>
                <a:tab pos="2155825" algn="l"/>
              </a:tabLst>
            </a:pPr>
            <a:r>
              <a:rPr lang="vi-VN" sz="6000" b="1" dirty="0">
                <a:latin typeface="+mj-lt"/>
              </a:rPr>
              <a:t>2. Này từ mộ địa kia giờ đây Chúa ta sống lại rồi, kìa Ngài đầy quyền uy bẻ gãy ách gông từ ngàn đời, chịu hàng vạn đòn roi dù cho toàn thân Ngài tắm máu, chết nhuốc nhơ trên khổ hình nơi đồi ghi dấu.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813730995"/>
      </p:ext>
    </p:extLst>
  </p:cSld>
  <p:clrMapOvr>
    <a:masterClrMapping/>
  </p:clrMapOvr>
  <p:transition/>
</p:sld>
</file>

<file path=ppt/slides/slide1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9929"/>
            <a:ext cx="11643360" cy="4641273"/>
          </a:xfrm>
        </p:spPr>
        <p:txBody>
          <a:bodyPr>
            <a:noAutofit/>
          </a:bodyPr>
          <a:lstStyle/>
          <a:p>
            <a:pPr algn="just">
              <a:tabLst>
                <a:tab pos="2155825" algn="l"/>
              </a:tabLst>
            </a:pPr>
            <a:r>
              <a:rPr lang="vi-VN" sz="6000" b="1" dirty="0">
                <a:latin typeface="+mj-lt"/>
              </a:rPr>
              <a:t>Rồi Ngài đã Phục Sinh hiển vinh phá tan cửa ngục hình và rồi kể từ đây, Ngài đã xoá đi bao tội tình, và cửa địa đàng kia mở toan nhận bao người thế giới, hãy hoan ca hỡi đất trời núi cao biển rộng sông dài.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538814658"/>
      </p:ext>
    </p:extLst>
  </p:cSld>
  <p:clrMapOvr>
    <a:masterClrMapping/>
  </p:clrMapOvr>
  <p:transition/>
</p:sld>
</file>

<file path=ppt/slides/slide1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2290630"/>
      </p:ext>
    </p:extLst>
  </p:cSld>
  <p:clrMapOvr>
    <a:masterClrMapping/>
  </p:clrMapOvr>
</p:sld>
</file>

<file path=ppt/slides/slide1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5004"/>
            <a:ext cx="11643360" cy="4641273"/>
          </a:xfrm>
        </p:spPr>
        <p:txBody>
          <a:bodyPr>
            <a:noAutofit/>
          </a:bodyPr>
          <a:lstStyle/>
          <a:p>
            <a:pPr algn="just">
              <a:tabLst>
                <a:tab pos="2155825" algn="l"/>
              </a:tabLst>
            </a:pPr>
            <a:r>
              <a:rPr lang="vi-VN" sz="6000" b="1" dirty="0">
                <a:latin typeface="+mj-lt"/>
              </a:rPr>
              <a:t>Lạy Nữ Vương Thiên Đàng Mẹ hãy vui mừng. Vì hôm nay Chúa đã phục sinh đem ánh quang vinh xuống cho người sống trên cõi đời. Lòng người hân hoan cất lời ca vang chiến thắng khải hoàn.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497527095"/>
      </p:ext>
    </p:extLst>
  </p:cSld>
  <p:clrMapOvr>
    <a:masterClrMapping/>
  </p:clrMapOvr>
  <p:transition/>
</p:sld>
</file>

<file path=ppt/slides/slide1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004"/>
            <a:ext cx="11643360" cy="4641273"/>
          </a:xfrm>
        </p:spPr>
        <p:txBody>
          <a:bodyPr>
            <a:noAutofit/>
          </a:bodyPr>
          <a:lstStyle/>
          <a:p>
            <a:pPr algn="just">
              <a:tabLst>
                <a:tab pos="2155825" algn="l"/>
              </a:tabLst>
            </a:pPr>
            <a:r>
              <a:rPr lang="vi-VN" sz="6000" b="1" dirty="0">
                <a:latin typeface="+mj-lt"/>
              </a:rPr>
              <a:t>Lạy Nữ Vương Thiên Đàng Mẹ diễm phúc tuyệt vời, Mẹ là Đấng rạng ngời bên Chúa muôn đời hiển vinh Quê Trời.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939078199"/>
      </p:ext>
    </p:extLst>
  </p:cSld>
  <p:clrMapOvr>
    <a:masterClrMapping/>
  </p:clrMapOvr>
  <p:transition/>
</p:sld>
</file>

<file path=ppt/slides/slide1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8364"/>
            <a:ext cx="11643360" cy="4641273"/>
          </a:xfrm>
        </p:spPr>
        <p:txBody>
          <a:bodyPr>
            <a:noAutofit/>
          </a:bodyPr>
          <a:lstStyle/>
          <a:p>
            <a:pPr algn="just">
              <a:tabLst>
                <a:tab pos="2155825" algn="l"/>
              </a:tabLst>
            </a:pPr>
            <a:r>
              <a:rPr lang="vi-VN" sz="6000" b="1" dirty="0">
                <a:latin typeface="+mj-lt"/>
              </a:rPr>
              <a:t>Nguyện Mẹ thương đoái xem thế trần vẫn còn trong vòng mờ tối, bao nỗi khổ đau bao oan trái sầu. Mẹ ơi! Đắng cay cuộc đời nói sao nên lời xót xa lệ rơi từng ngày chơi vơi.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087697710"/>
      </p:ext>
    </p:extLst>
  </p:cSld>
  <p:clrMapOvr>
    <a:masterClrMapping/>
  </p:clrMapOvr>
  <p:transition/>
</p:sld>
</file>

<file path=ppt/slides/slide1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NỮ VƯƠNG THIÊN ĐÀNG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5004"/>
            <a:ext cx="11643360" cy="4641273"/>
          </a:xfrm>
        </p:spPr>
        <p:txBody>
          <a:bodyPr>
            <a:noAutofit/>
          </a:bodyPr>
          <a:lstStyle/>
          <a:p>
            <a:pPr algn="just">
              <a:tabLst>
                <a:tab pos="2155825" algn="l"/>
              </a:tabLst>
            </a:pPr>
            <a:r>
              <a:rPr lang="vi-VN" sz="6000" b="1" dirty="0">
                <a:latin typeface="+mj-lt"/>
              </a:rPr>
              <a:t>Nguyện Mẹ thương thế trần còn đầy </a:t>
            </a:r>
            <a:r>
              <a:rPr lang="en-US" sz="6000" b="1" dirty="0" err="1">
                <a:latin typeface="Times New Roman" panose="02020603050405020304" pitchFamily="18" charset="0"/>
                <a:cs typeface="Times New Roman" panose="02020603050405020304" pitchFamily="18" charset="0"/>
              </a:rPr>
              <a:t>tăm</a:t>
            </a:r>
            <a:r>
              <a:rPr lang="vi-VN" sz="6000" b="1" dirty="0">
                <a:latin typeface="+mj-lt"/>
              </a:rPr>
              <a:t> tối. Mẹ dẫn lối đưa về bến quê sáng ngời. Một niềm tin mới vì Chúa đã sống lại Mẹ ơi! Xin ban ơn an bình của Chúa phục sinh quang vinh.</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139179082"/>
      </p:ext>
    </p:extLst>
  </p:cSld>
  <p:clrMapOvr>
    <a:masterClrMapping/>
  </p:clrMapOvr>
  <p:transition/>
</p:sld>
</file>

<file path=ppt/slides/slide1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8795006"/>
      </p:ext>
    </p:extLst>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38587"/>
            <a:ext cx="11643360" cy="6177534"/>
          </a:xfrm>
        </p:spPr>
        <p:txBody>
          <a:bodyPr>
            <a:noAutofit/>
          </a:bodyPr>
          <a:lstStyle/>
          <a:p>
            <a:pPr algn="just">
              <a:tabLst>
                <a:tab pos="2155825" algn="l"/>
              </a:tabLst>
            </a:pPr>
            <a:r>
              <a:rPr lang="vi-VN" sz="6000" b="1" dirty="0">
                <a:latin typeface="+mj-lt"/>
              </a:rPr>
              <a:t>ĐK. Cùng hoan ca lên đi mừng Chiên Chúa đã khải hoàn vượt qua bao thương đau Ngài đã chiến thắng tử thần</a:t>
            </a:r>
            <a:r>
              <a:rPr lang="en-US" sz="6000" b="1" dirty="0">
                <a:latin typeface="+mj-lt"/>
              </a:rPr>
              <a:t>.</a:t>
            </a:r>
            <a:r>
              <a:rPr lang="vi-VN" sz="6000" b="1" dirty="0">
                <a:latin typeface="+mj-lt"/>
              </a:rPr>
              <a:t> Đàn ca vang tung hô, nào muôn dân vui lên</a:t>
            </a:r>
            <a:r>
              <a:rPr lang="en-US" sz="6000" b="1" dirty="0">
                <a:latin typeface="+mj-lt"/>
              </a:rPr>
              <a:t>.</a:t>
            </a:r>
            <a:r>
              <a:rPr lang="vi-VN" sz="6000" b="1" dirty="0">
                <a:latin typeface="+mj-lt"/>
              </a:rPr>
              <a:t> Hãy cất tiếng hát Hal - lê - lu – ia</a:t>
            </a:r>
            <a:r>
              <a:rPr lang="en-US" sz="6000" b="1" dirty="0">
                <a:latin typeface="+mj-lt"/>
              </a:rPr>
              <a:t>.</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460666246"/>
      </p:ext>
    </p:extLst>
  </p:cSld>
  <p:clrMapOvr>
    <a:masterClrMapping/>
  </p:clrMapOvr>
  <p:transition/>
</p:sld>
</file>

<file path=ppt/slides/slide1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9384"/>
            <a:ext cx="11643360" cy="5615940"/>
          </a:xfrm>
        </p:spPr>
        <p:txBody>
          <a:bodyPr>
            <a:noAutofit/>
          </a:bodyPr>
          <a:lstStyle/>
          <a:p>
            <a:pPr algn="just">
              <a:tabLst>
                <a:tab pos="2155825" algn="l"/>
              </a:tabLst>
            </a:pPr>
            <a:r>
              <a:rPr lang="vi-VN" sz="6000" b="1" dirty="0">
                <a:latin typeface="+mj-lt"/>
              </a:rPr>
              <a:t>Mừng Vua ta hôm nay phục sinh giữa ánh quang vinh. Từ đây muôn sinh linh được thương xóa hết tội tình. Lạc trong đêm u mê trông thấy ánh sáng mới. Cứu thoát thế nhân muôn đời.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390604461"/>
      </p:ext>
    </p:extLst>
  </p:cSld>
  <p:clrMapOvr>
    <a:masterClrMapping/>
  </p:clrMapOvr>
  <p:transition/>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GIÁNG SINH VỀ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vi-VN" sz="6000" b="1" i="0" dirty="0">
                <a:effectLst/>
                <a:latin typeface="+mj-lt"/>
              </a:rPr>
              <a:t>1/ Nào người ơi! Mau mau đến đây, tìm Vị Vua giáng sinh cho đời. Trời bừng sáng giữa </a:t>
            </a:r>
            <a:r>
              <a:rPr lang="en-US" sz="6000" b="1" i="0" dirty="0" err="1">
                <a:effectLst/>
                <a:latin typeface="Times New Roman" panose="02020603050405020304" pitchFamily="18" charset="0"/>
                <a:cs typeface="Times New Roman" panose="02020603050405020304" pitchFamily="18" charset="0"/>
              </a:rPr>
              <a:t>chốn</a:t>
            </a:r>
            <a:r>
              <a:rPr lang="vi-VN" sz="6000" b="1" i="0" dirty="0">
                <a:effectLst/>
                <a:latin typeface="+mj-lt"/>
              </a:rPr>
              <a:t> Bê-Lem, một Hài Nhi thế nhân đợi trông. </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2146180036"/>
      </p:ext>
    </p:extLst>
  </p:cSld>
  <p:clrMapOvr>
    <a:masterClrMapping/>
  </p:clrMapOvr>
  <p:transition/>
</p:sld>
</file>

<file path=ppt/slides/slide1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6719"/>
            <a:ext cx="11643360" cy="4641273"/>
          </a:xfrm>
        </p:spPr>
        <p:txBody>
          <a:bodyPr>
            <a:noAutofit/>
          </a:bodyPr>
          <a:lstStyle/>
          <a:p>
            <a:pPr algn="just">
              <a:tabLst>
                <a:tab pos="2155825" algn="l"/>
              </a:tabLst>
            </a:pPr>
            <a:r>
              <a:rPr lang="vi-VN" sz="6000" b="1" dirty="0">
                <a:latin typeface="+mj-lt"/>
              </a:rPr>
              <a:t>1. Vui lên hát lên hòa mừng cùng đất trời! Chúa đã giải thoát cõi đời, đem ơn tái sinh ngập tràn lòng muôn người: Là nguồn sống mới người 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606526742"/>
      </p:ext>
    </p:extLst>
  </p:cSld>
  <p:clrMapOvr>
    <a:masterClrMapping/>
  </p:clrMapOvr>
  <p:transition/>
</p:sld>
</file>

<file path=ppt/slides/slide1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6719"/>
            <a:ext cx="11643360" cy="4641273"/>
          </a:xfrm>
        </p:spPr>
        <p:txBody>
          <a:bodyPr>
            <a:noAutofit/>
          </a:bodyPr>
          <a:lstStyle/>
          <a:p>
            <a:pPr algn="just">
              <a:tabLst>
                <a:tab pos="2155825" algn="l"/>
              </a:tabLst>
            </a:pPr>
            <a:r>
              <a:rPr lang="vi-VN" sz="6000" b="1" dirty="0">
                <a:latin typeface="+mj-lt"/>
              </a:rPr>
              <a:t>2. Như viên đá kia bị thợ nề không màng đã trở thành đá góc tường, Ki - tô Chúa ta nhận chịu mọi khổ hình, giờ hiển thắng với quyền uy.</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860368939"/>
      </p:ext>
    </p:extLst>
  </p:cSld>
  <p:clrMapOvr>
    <a:masterClrMapping/>
  </p:clrMapOvr>
  <p:transition/>
</p:sld>
</file>

<file path=ppt/slides/slide1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6719"/>
            <a:ext cx="11643360" cy="4641273"/>
          </a:xfrm>
        </p:spPr>
        <p:txBody>
          <a:bodyPr>
            <a:noAutofit/>
          </a:bodyPr>
          <a:lstStyle/>
          <a:p>
            <a:pPr algn="just">
              <a:tabLst>
                <a:tab pos="2155825" algn="l"/>
              </a:tabLst>
            </a:pPr>
            <a:r>
              <a:rPr lang="vi-VN" sz="6000" b="1" dirty="0">
                <a:latin typeface="+mj-lt"/>
              </a:rPr>
              <a:t>3. Đang khi lính canh còn bàng hoàng sững sờ, Ngài thật sự sống lại rồi. Như xưa Chúa loan truyền: "Chẳng đầy ba ngày, Thầy sẽ chiến thắng hiển vinh".</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459816807"/>
      </p:ext>
    </p:extLst>
  </p:cSld>
  <p:clrMapOvr>
    <a:masterClrMapping/>
  </p:clrMapOvr>
  <p:transition/>
</p:sld>
</file>

<file path=ppt/slides/slide1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760891"/>
      </p:ext>
    </p:extLst>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PHỤC SINH 1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2560"/>
            <a:ext cx="11643360" cy="5105400"/>
          </a:xfrm>
        </p:spPr>
        <p:txBody>
          <a:bodyPr>
            <a:noAutofit/>
          </a:bodyPr>
          <a:lstStyle/>
          <a:p>
            <a:pPr algn="just">
              <a:tabLst>
                <a:tab pos="2155825" algn="l"/>
              </a:tabLst>
            </a:pPr>
            <a:r>
              <a:rPr lang="vi-VN" sz="6000" b="1" dirty="0">
                <a:latin typeface="+mj-lt"/>
              </a:rPr>
              <a:t>ĐK. Đức Ki-tô đã sống lại thật rồi! Đức Ki-tô đã đánh tan tử thần. Nào hân hoan cùng ca lên Al-lê-lu-ia!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065746281"/>
      </p:ext>
    </p:extLst>
  </p:cSld>
  <p:clrMapOvr>
    <a:masterClrMapping/>
  </p:clrMapOvr>
  <p:transition/>
</p:sld>
</file>

<file path=ppt/slides/slide1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PHỤC SINH 1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2560"/>
            <a:ext cx="11643360" cy="5105400"/>
          </a:xfrm>
        </p:spPr>
        <p:txBody>
          <a:bodyPr>
            <a:noAutofit/>
          </a:bodyPr>
          <a:lstStyle/>
          <a:p>
            <a:pPr algn="just">
              <a:tabLst>
                <a:tab pos="2155825" algn="l"/>
              </a:tabLst>
            </a:pPr>
            <a:r>
              <a:rPr lang="vi-VN" sz="6000" b="1" dirty="0">
                <a:latin typeface="+mj-lt"/>
              </a:rPr>
              <a:t>Đức Ki-tô là Tình Yêu vinh thắng mang cho đời sự sống mới linh thiêng. Cất cao lên câu ngợi ca Al-lê-lu-ia!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762500583"/>
      </p:ext>
    </p:extLst>
  </p:cSld>
  <p:clrMapOvr>
    <a:masterClrMapping/>
  </p:clrMapOvr>
  <p:transition/>
</p:sld>
</file>

<file path=ppt/slides/slide1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PHỤC SINH 1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4410"/>
            <a:ext cx="11643360" cy="5615940"/>
          </a:xfrm>
        </p:spPr>
        <p:txBody>
          <a:bodyPr>
            <a:noAutofit/>
          </a:bodyPr>
          <a:lstStyle/>
          <a:p>
            <a:pPr algn="just">
              <a:tabLst>
                <a:tab pos="2155825" algn="l"/>
              </a:tabLst>
            </a:pPr>
            <a:r>
              <a:rPr lang="vi-VN" sz="6000" b="1" dirty="0">
                <a:latin typeface="+mj-lt"/>
              </a:rPr>
              <a:t>1. Hãy loan báo tin mừng rằng Đức Ki-tô đã sống lại thật rồi Ngài là niềm vui ơn cứu rỗi. Chúa đã ra khỏi mồ rồi sự sống chiến thắng reo vui.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945163419"/>
      </p:ext>
    </p:extLst>
  </p:cSld>
  <p:clrMapOvr>
    <a:masterClrMapping/>
  </p:clrMapOvr>
  <p:transition/>
</p:sld>
</file>

<file path=ppt/slides/slide1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PHỤC SINH 1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745"/>
            <a:ext cx="11643360" cy="4641273"/>
          </a:xfrm>
        </p:spPr>
        <p:txBody>
          <a:bodyPr>
            <a:noAutofit/>
          </a:bodyPr>
          <a:lstStyle/>
          <a:p>
            <a:pPr algn="just">
              <a:tabLst>
                <a:tab pos="2155825" algn="l"/>
              </a:tabLst>
            </a:pPr>
            <a:r>
              <a:rPr lang="vi-VN" sz="6000" b="1" dirty="0">
                <a:latin typeface="+mj-lt"/>
              </a:rPr>
              <a:t>Hãy cất bước lên đường dám sống cho một niềm tin dám chết cho một cuộc tình. Tin vào lòng thương xót Chúa con hiến thân sống cho tình yêu.</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298263499"/>
      </p:ext>
    </p:extLst>
  </p:cSld>
  <p:clrMapOvr>
    <a:masterClrMapping/>
  </p:clrMapOvr>
  <p:transition/>
</p:sld>
</file>

<file path=ppt/slides/slide1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PHỤC SINH 1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8364"/>
            <a:ext cx="11643360" cy="4641273"/>
          </a:xfrm>
        </p:spPr>
        <p:txBody>
          <a:bodyPr>
            <a:noAutofit/>
          </a:bodyPr>
          <a:lstStyle/>
          <a:p>
            <a:pPr algn="just">
              <a:tabLst>
                <a:tab pos="2155825" algn="l"/>
              </a:tabLst>
            </a:pPr>
            <a:r>
              <a:rPr lang="vi-VN" sz="6000" b="1" dirty="0">
                <a:latin typeface="+mj-lt"/>
              </a:rPr>
              <a:t>2. Hãy loan báo tin mừng rằng Đức Ki-tô đã thắng tử thần rồi Ngài là nguồn ân ban sự sống. Hãy vững tâm giữa cuộc đời và sống tín thác không ngơi</a:t>
            </a:r>
            <a:r>
              <a:rPr lang="en-US" sz="6000" b="1" dirty="0">
                <a:latin typeface="+mj-lt"/>
              </a:rPr>
              <a:t>.</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118903650"/>
      </p:ext>
    </p:extLst>
  </p:cSld>
  <p:clrMapOvr>
    <a:masterClrMapping/>
  </p:clrMapOvr>
  <p:transition/>
</p:sld>
</file>

<file path=ppt/slides/slide1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PHỤC SINH 1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11119"/>
            <a:ext cx="11643360" cy="3835763"/>
          </a:xfrm>
        </p:spPr>
        <p:txBody>
          <a:bodyPr>
            <a:noAutofit/>
          </a:bodyPr>
          <a:lstStyle/>
          <a:p>
            <a:pPr algn="just">
              <a:tabLst>
                <a:tab pos="2155825" algn="l"/>
              </a:tabLst>
            </a:pPr>
            <a:r>
              <a:rPr lang="vi-VN" sz="6000" b="1" dirty="0">
                <a:latin typeface="+mj-lt"/>
              </a:rPr>
              <a:t>Hãy cất tiếng ca ngợi muôn nơi giữa lòng thế giới ánh sáng cứu độ muôn người. Chúa là niềm vui hạnh phúc cho những ai mến tin từ nay.</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047378540"/>
      </p:ext>
    </p:extLst>
  </p:cSld>
  <p:clrMapOvr>
    <a:masterClrMapping/>
  </p:clrMapOvr>
  <p:transition/>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GIÁNG SINH VỀ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vi-VN" sz="6000" b="1" i="0" dirty="0">
                <a:effectLst/>
                <a:latin typeface="+mj-lt"/>
              </a:rPr>
              <a:t>Bầu trời đêm đông ôi giá băng, kìa nhìn xem tuyết ôm cây cành. Một vì sao chói sáng lung linh, từ trời cao chiếu tỏa khắp nơi.</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3646037104"/>
      </p:ext>
    </p:extLst>
  </p:cSld>
  <p:clrMapOvr>
    <a:masterClrMapping/>
  </p:clrMapOvr>
  <p:transition/>
</p:sld>
</file>

<file path=ppt/slides/slide1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PHỤC SINH 1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8364"/>
            <a:ext cx="11643360" cy="4641273"/>
          </a:xfrm>
        </p:spPr>
        <p:txBody>
          <a:bodyPr>
            <a:noAutofit/>
          </a:bodyPr>
          <a:lstStyle/>
          <a:p>
            <a:pPr algn="just">
              <a:tabLst>
                <a:tab pos="2155825" algn="l"/>
              </a:tabLst>
            </a:pPr>
            <a:r>
              <a:rPr lang="vi-VN" sz="6000" b="1" dirty="0">
                <a:latin typeface="+mj-lt"/>
              </a:rPr>
              <a:t>3. Chúa vinh thắng khải hoàn rồi Chúa đang chờ đợi con trong cuộc đời Ngài mời gọi con mau đi tới. Hãy bước ra khỏi mộ buồn vượt thoát bóng tối âm u.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81718167"/>
      </p:ext>
    </p:extLst>
  </p:cSld>
  <p:clrMapOvr>
    <a:masterClrMapping/>
  </p:clrMapOvr>
  <p:transition/>
</p:sld>
</file>

<file path=ppt/slides/slide1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PHỤC SINH 1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8364"/>
            <a:ext cx="11643360" cy="4641273"/>
          </a:xfrm>
        </p:spPr>
        <p:txBody>
          <a:bodyPr>
            <a:noAutofit/>
          </a:bodyPr>
          <a:lstStyle/>
          <a:p>
            <a:pPr algn="just">
              <a:tabLst>
                <a:tab pos="2155825" algn="l"/>
              </a:tabLst>
            </a:pPr>
            <a:r>
              <a:rPr lang="vi-VN" sz="6000" b="1" dirty="0">
                <a:latin typeface="+mj-lt"/>
              </a:rPr>
              <a:t>Hãy biết sống can trường vươn lên giữa mọi đau thương xóa hết xấu xa tầm thường. Để rồi trở nên nhân chứng loan báo tin Chúa đã phục sinh.</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319964085"/>
      </p:ext>
    </p:extLst>
  </p:cSld>
  <p:clrMapOvr>
    <a:masterClrMapping/>
  </p:clrMapOvr>
  <p:transition/>
</p:sld>
</file>

<file path=ppt/slides/slide1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4587688"/>
      </p:ext>
    </p:extLst>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PHỤC SINH (NHL)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3900"/>
            <a:ext cx="11643360" cy="5105400"/>
          </a:xfrm>
        </p:spPr>
        <p:txBody>
          <a:bodyPr>
            <a:noAutofit/>
          </a:bodyPr>
          <a:lstStyle/>
          <a:p>
            <a:pPr algn="just">
              <a:tabLst>
                <a:tab pos="2155825" algn="l"/>
              </a:tabLst>
            </a:pPr>
            <a:r>
              <a:rPr lang="vi-VN" sz="6000" b="1" dirty="0">
                <a:latin typeface="+mj-lt"/>
              </a:rPr>
              <a:t>1</a:t>
            </a:r>
            <a:r>
              <a:rPr lang="en-US" sz="6000" b="1" dirty="0">
                <a:latin typeface="+mj-lt"/>
              </a:rPr>
              <a:t>. </a:t>
            </a:r>
            <a:r>
              <a:rPr lang="vi-VN" sz="6000" b="1" dirty="0">
                <a:latin typeface="+mj-lt"/>
              </a:rPr>
              <a:t>Hiệp dâng về trên đĩa thánh, bánh thơm ngọt ngào phúc ân. Này là bao lao công, tiến dâng trót cả cuộc sống. Cùng dâng này đây chén rượu, xin Cha thương nhận lấy máu chiên thánh trào tuôn để nuôi dưỡng linh hồn.</a:t>
            </a:r>
            <a:endParaRPr lang="en-US" sz="5400" b="1" dirty="0">
              <a:latin typeface="+mj-lt"/>
            </a:endParaRPr>
          </a:p>
        </p:txBody>
      </p:sp>
    </p:spTree>
    <p:extLst>
      <p:ext uri="{BB962C8B-B14F-4D97-AF65-F5344CB8AC3E}">
        <p14:creationId xmlns:p14="http://schemas.microsoft.com/office/powerpoint/2010/main" val="1795421811"/>
      </p:ext>
    </p:extLst>
  </p:cSld>
  <p:clrMapOvr>
    <a:masterClrMapping/>
  </p:clrMapOvr>
  <p:transition/>
</p:sld>
</file>

<file path=ppt/slides/slide1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PHỤC SINH (NHL)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3900"/>
            <a:ext cx="11643360" cy="5105400"/>
          </a:xfrm>
        </p:spPr>
        <p:txBody>
          <a:bodyPr>
            <a:noAutofit/>
          </a:bodyPr>
          <a:lstStyle/>
          <a:p>
            <a:pPr algn="just">
              <a:tabLst>
                <a:tab pos="2155825" algn="l"/>
              </a:tabLst>
            </a:pPr>
            <a:r>
              <a:rPr lang="vi-VN" sz="6000" b="1" dirty="0">
                <a:latin typeface="+mj-lt"/>
              </a:rPr>
              <a:t>2</a:t>
            </a:r>
            <a:r>
              <a:rPr lang="en-US" sz="6000" b="1" dirty="0">
                <a:latin typeface="+mj-lt"/>
              </a:rPr>
              <a:t>. </a:t>
            </a:r>
            <a:r>
              <a:rPr lang="vi-VN" sz="6000" b="1" dirty="0">
                <a:latin typeface="+mj-lt"/>
              </a:rPr>
              <a:t>Đời con dù bao gian khó, đớn đau nhọc nhằn nỗi lo. Đường trần gian đau thương vẫn không sánh được cùng Chúa. Thì đây hiệp dâng đến Ngài, xin Cha thương nhận lấy, hiến dâng tấm lòng con cùng thân xác linh hồn.</a:t>
            </a:r>
            <a:endParaRPr lang="en-US" sz="5400" b="1" dirty="0">
              <a:latin typeface="+mj-lt"/>
            </a:endParaRPr>
          </a:p>
        </p:txBody>
      </p:sp>
    </p:spTree>
    <p:extLst>
      <p:ext uri="{BB962C8B-B14F-4D97-AF65-F5344CB8AC3E}">
        <p14:creationId xmlns:p14="http://schemas.microsoft.com/office/powerpoint/2010/main" val="1922861789"/>
      </p:ext>
    </p:extLst>
  </p:cSld>
  <p:clrMapOvr>
    <a:masterClrMapping/>
  </p:clrMapOvr>
  <p:transition/>
</p:sld>
</file>

<file path=ppt/slides/slide1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PHỤC SINH (NHL)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9403"/>
            <a:ext cx="11643360" cy="5105400"/>
          </a:xfrm>
        </p:spPr>
        <p:txBody>
          <a:bodyPr>
            <a:noAutofit/>
          </a:bodyPr>
          <a:lstStyle/>
          <a:p>
            <a:pPr algn="just">
              <a:tabLst>
                <a:tab pos="2155825" algn="l"/>
              </a:tabLst>
            </a:pPr>
            <a:r>
              <a:rPr lang="vi-VN" sz="6000" b="1" dirty="0">
                <a:latin typeface="+mj-lt"/>
              </a:rPr>
              <a:t>Đ</a:t>
            </a:r>
            <a:r>
              <a:rPr lang="en-US" sz="6000" b="1" dirty="0">
                <a:latin typeface="Times New Roman" panose="02020603050405020304" pitchFamily="18" charset="0"/>
                <a:cs typeface="Times New Roman" panose="02020603050405020304" pitchFamily="18" charset="0"/>
              </a:rPr>
              <a:t>K</a:t>
            </a:r>
            <a:r>
              <a:rPr lang="vi-VN" sz="6000" b="1" dirty="0">
                <a:latin typeface="+mj-lt"/>
              </a:rPr>
              <a:t>.</a:t>
            </a:r>
            <a:r>
              <a:rPr lang="en-US" sz="6000" b="1" dirty="0">
                <a:latin typeface="+mj-lt"/>
              </a:rPr>
              <a:t> </a:t>
            </a:r>
            <a:r>
              <a:rPr lang="vi-VN" sz="6000" b="1" dirty="0">
                <a:latin typeface="+mj-lt"/>
              </a:rPr>
              <a:t>Chan hòa niềm vui dâng về Thiên Chúa rạng ngời.</a:t>
            </a:r>
            <a:r>
              <a:rPr lang="en-US" sz="6000" b="1" dirty="0">
                <a:latin typeface="+mj-lt"/>
              </a:rPr>
              <a:t> </a:t>
            </a:r>
            <a:r>
              <a:rPr lang="vi-VN" sz="6000" b="1" dirty="0">
                <a:latin typeface="+mj-lt"/>
              </a:rPr>
              <a:t>Th</a:t>
            </a:r>
            <a:r>
              <a:rPr lang="en-US" sz="6000" b="1" dirty="0">
                <a:latin typeface="Times New Roman" panose="02020603050405020304" pitchFamily="18" charset="0"/>
                <a:cs typeface="Times New Roman" panose="02020603050405020304" pitchFamily="18" charset="0"/>
              </a:rPr>
              <a:t>i</a:t>
            </a:r>
            <a:r>
              <a:rPr lang="vi-VN" sz="6000" b="1" dirty="0">
                <a:latin typeface="+mj-lt"/>
              </a:rPr>
              <a:t>ên đàng rộng mở</a:t>
            </a:r>
            <a:r>
              <a:rPr lang="en-US" sz="6000" b="1" dirty="0">
                <a:latin typeface="+mj-lt"/>
              </a:rPr>
              <a:t> </a:t>
            </a:r>
            <a:r>
              <a:rPr lang="vi-VN" sz="6000" b="1" dirty="0">
                <a:latin typeface="+mj-lt"/>
              </a:rPr>
              <a:t>Chúa Con hiển vinh vượt qua.</a:t>
            </a:r>
            <a:r>
              <a:rPr lang="en-US" sz="6000" b="1" dirty="0">
                <a:latin typeface="+mj-lt"/>
              </a:rPr>
              <a:t> </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5447656"/>
      </p:ext>
    </p:extLst>
  </p:cSld>
  <p:clrMapOvr>
    <a:masterClrMapping/>
  </p:clrMapOvr>
  <p:transition/>
</p:sld>
</file>

<file path=ppt/slides/slide1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PHỤC SINH (NHL)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8932"/>
            <a:ext cx="11643360" cy="5105400"/>
          </a:xfrm>
        </p:spPr>
        <p:txBody>
          <a:bodyPr>
            <a:noAutofit/>
          </a:bodyPr>
          <a:lstStyle/>
          <a:p>
            <a:pPr algn="just">
              <a:tabLst>
                <a:tab pos="2155825" algn="l"/>
              </a:tabLst>
            </a:pPr>
            <a:r>
              <a:rPr lang="vi-VN" sz="6000" b="1" dirty="0">
                <a:latin typeface="+mj-lt"/>
              </a:rPr>
              <a:t>Mừng Giê-su chiến thắng đã thoát khỏi tay tử thần rồi.</a:t>
            </a:r>
            <a:r>
              <a:rPr lang="en-US" sz="6000" b="1" dirty="0">
                <a:latin typeface="+mj-lt"/>
              </a:rPr>
              <a:t> </a:t>
            </a:r>
            <a:r>
              <a:rPr lang="vi-VN" sz="6000" b="1" dirty="0">
                <a:latin typeface="+mj-lt"/>
              </a:rPr>
              <a:t>Vinh phúc xuống cho muôn người 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Alleluia! </a:t>
            </a:r>
          </a:p>
        </p:txBody>
      </p:sp>
    </p:spTree>
    <p:extLst>
      <p:ext uri="{BB962C8B-B14F-4D97-AF65-F5344CB8AC3E}">
        <p14:creationId xmlns:p14="http://schemas.microsoft.com/office/powerpoint/2010/main" val="876106544"/>
      </p:ext>
    </p:extLst>
  </p:cSld>
  <p:clrMapOvr>
    <a:masterClrMapping/>
  </p:clrMapOvr>
  <p:transition/>
</p:sld>
</file>

<file path=ppt/slides/slide1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1535765"/>
      </p:ext>
    </p:extLst>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999511"/>
            <a:ext cx="11643360" cy="8673524"/>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Tình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thương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chan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hòa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khắp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mặt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địa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cầu</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0213399"/>
      </p:ext>
    </p:extLst>
  </p:cSld>
  <p:clrMapOvr>
    <a:masterClrMapping/>
  </p:clrMapOvr>
  <p:transition/>
</p:sld>
</file>

<file path=ppt/slides/slide1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4115"/>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địa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1673855"/>
      </p:ext>
    </p:extLst>
  </p:cSld>
  <p:clrMapOvr>
    <a:masterClrMapping/>
  </p:clrMapOvr>
  <p:transition/>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GIÁNG SINH VỀ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vi-VN" sz="6000" b="1" i="0" dirty="0">
                <a:effectLst/>
                <a:latin typeface="+mj-lt"/>
              </a:rPr>
              <a:t>ĐK: No-el này No-el mùa hồng ân khai sinh đất trời, một ngày mới sáng tươi bình yên, Trời và đất kết giao </a:t>
            </a:r>
            <a:r>
              <a:rPr lang="en-US" sz="6000" b="1" i="0" dirty="0" err="1">
                <a:effectLst/>
                <a:latin typeface="Times New Roman" panose="02020603050405020304" pitchFamily="18" charset="0"/>
                <a:cs typeface="Times New Roman" panose="02020603050405020304" pitchFamily="18" charset="0"/>
              </a:rPr>
              <a:t>thần</a:t>
            </a:r>
            <a:r>
              <a:rPr lang="vi-VN" sz="6000" b="1" i="0" dirty="0">
                <a:effectLst/>
                <a:latin typeface="+mj-lt"/>
              </a:rPr>
              <a:t> duyên. </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4287655173"/>
      </p:ext>
    </p:extLst>
  </p:cSld>
  <p:clrMapOvr>
    <a:masterClrMapping/>
  </p:clrMapOvr>
  <p:transition/>
</p:sld>
</file>

<file path=ppt/slides/slide1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4115"/>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hữu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vỗ</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gom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7212851"/>
      </p:ext>
    </p:extLst>
  </p:cSld>
  <p:clrMapOvr>
    <a:masterClrMapping/>
  </p:clrMapOvr>
  <p:transition/>
</p:sld>
</file>

<file path=ppt/slides/slide1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4115"/>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quốc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2409955"/>
      </p:ext>
    </p:extLst>
  </p:cSld>
  <p:clrMapOvr>
    <a:masterClrMapping/>
  </p:clrMapOvr>
  <p:transition/>
</p:sld>
</file>

<file path=ppt/slides/slide1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4115"/>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5339994"/>
      </p:ext>
    </p:extLst>
  </p:cSld>
  <p:clrMapOvr>
    <a:masterClrMapping/>
  </p:clrMapOvr>
  <p:transition/>
</p:sld>
</file>

<file path=ppt/slides/slide1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0060478"/>
      </p:ext>
    </p:extLst>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719592"/>
            <a:ext cx="11643360" cy="8673524"/>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a:latin typeface="Times New Roman" panose="02020603050405020304" pitchFamily="18" charset="0"/>
                <a:cs typeface="Times New Roman" panose="02020603050405020304" pitchFamily="18" charset="0"/>
              </a:rPr>
              <a:t>Vang </a:t>
            </a:r>
            <a:r>
              <a:rPr lang="en-US" sz="5400" b="1" dirty="0" err="1">
                <a:latin typeface="Times New Roman" panose="02020603050405020304" pitchFamily="18" charset="0"/>
                <a:cs typeface="Times New Roman" panose="02020603050405020304" pitchFamily="18" charset="0"/>
              </a:rPr>
              <a:t>lên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muôn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lời</a:t>
            </a:r>
            <a:r>
              <a:rPr lang="en-US" sz="5400" b="1" dirty="0">
                <a:latin typeface="Times New Roman" panose="02020603050405020304" pitchFamily="18" charset="0"/>
                <a:cs typeface="Times New Roman" panose="02020603050405020304" pitchFamily="18" charset="0"/>
              </a:rPr>
              <a:t> ca. Ta ca </a:t>
            </a:r>
            <a:r>
              <a:rPr lang="en-US" sz="5400" b="1" dirty="0" err="1">
                <a:latin typeface="Times New Roman" panose="02020603050405020304" pitchFamily="18" charset="0"/>
                <a:cs typeface="Times New Roman" panose="02020603050405020304" pitchFamily="18" charset="0"/>
              </a:rPr>
              <a:t>ngợi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uy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danh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Người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cao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với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kỵ</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quăng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chìm</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biển</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6031030"/>
      </p:ext>
    </p:extLst>
  </p:cSld>
  <p:clrMapOvr>
    <a:masterClrMapping/>
  </p:clrMapOvr>
  <p:transition/>
</p:sld>
</file>

<file path=ppt/slides/slide1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6629"/>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5725483"/>
      </p:ext>
    </p:extLst>
  </p:cSld>
  <p:clrMapOvr>
    <a:masterClrMapping/>
  </p:clrMapOvr>
  <p:transition/>
</p:sld>
</file>

<file path=ppt/slides/slide1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6629"/>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8852929"/>
      </p:ext>
    </p:extLst>
  </p:cSld>
  <p:clrMapOvr>
    <a:masterClrMapping/>
  </p:clrMapOvr>
  <p:transition/>
</p:sld>
</file>

<file path=ppt/slides/slide1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6629"/>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6145401"/>
      </p:ext>
    </p:extLst>
  </p:cSld>
  <p:clrMapOvr>
    <a:masterClrMapping/>
  </p:clrMapOvr>
  <p:transition/>
</p:sld>
</file>

<file path=ppt/slides/slide1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5835498"/>
      </p:ext>
    </p:extLst>
  </p:cSld>
  <p:clrMapOvr>
    <a:masterClrMapping/>
  </p:clrMapOvr>
</p:sld>
</file>

<file path=ppt/slides/slide1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719592"/>
            <a:ext cx="11643360" cy="8673524"/>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có</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lời</a:t>
            </a:r>
            <a:r>
              <a:rPr lang="en-US" sz="5400" b="1" dirty="0">
                <a:latin typeface="Times New Roman" panose="02020603050405020304" pitchFamily="18" charset="0"/>
                <a:cs typeface="Times New Roman" panose="02020603050405020304" pitchFamily="18" charset="0"/>
              </a:rPr>
              <a:t> ban </a:t>
            </a:r>
            <a:r>
              <a:rPr lang="en-US" sz="5400" b="1" dirty="0" err="1">
                <a:latin typeface="Times New Roman" panose="02020603050405020304" pitchFamily="18" charset="0"/>
                <a:cs typeface="Times New Roman" panose="02020603050405020304" pitchFamily="18" charset="0"/>
              </a:rPr>
              <a:t>sự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sống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có</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lời</a:t>
            </a:r>
            <a:r>
              <a:rPr lang="en-US" sz="5400" b="1" dirty="0">
                <a:latin typeface="Times New Roman" panose="02020603050405020304" pitchFamily="18" charset="0"/>
                <a:cs typeface="Times New Roman" panose="02020603050405020304" pitchFamily="18" charset="0"/>
              </a:rPr>
              <a:t> ban </a:t>
            </a:r>
            <a:r>
              <a:rPr lang="en-US" sz="5400" b="1" dirty="0" err="1">
                <a:latin typeface="Times New Roman" panose="02020603050405020304" pitchFamily="18" charset="0"/>
                <a:cs typeface="Times New Roman" panose="02020603050405020304" pitchFamily="18" charset="0"/>
              </a:rPr>
              <a:t>sự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sống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7379920"/>
      </p:ext>
    </p:extLst>
  </p:cSld>
  <p:clrMapOvr>
    <a:masterClrMapping/>
  </p:clrMapOvr>
  <p:transition/>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GIÁNG SINH VỀ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vi-VN" sz="6000" b="1" i="0" dirty="0">
                <a:effectLst/>
                <a:latin typeface="+mj-lt"/>
              </a:rPr>
              <a:t>No-el này No-el Ngài hạ sinh mang thân thấp hèn, vào mùa tuyết giá băng lạnh căm, để đổi mới thế gian lầm than.</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2248318182"/>
      </p:ext>
    </p:extLst>
  </p:cSld>
  <p:clrMapOvr>
    <a:masterClrMapping/>
  </p:clrMapOvr>
  <p:transition/>
</p:sld>
</file>

<file path=ppt/slides/slide1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1396"/>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Luật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9438304"/>
      </p:ext>
    </p:extLst>
  </p:cSld>
  <p:clrMapOvr>
    <a:masterClrMapping/>
  </p:clrMapOvr>
  <p:transition/>
</p:sld>
</file>

<file path=ppt/slides/slide1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1396"/>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Lệnh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hỷ</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Huấn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6863095"/>
      </p:ext>
    </p:extLst>
  </p:cSld>
  <p:clrMapOvr>
    <a:masterClrMapping/>
  </p:clrMapOvr>
  <p:transition/>
</p:sld>
</file>

<file path=ppt/slides/slide1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1396"/>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vĩnh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8856111"/>
      </p:ext>
    </p:extLst>
  </p:cSld>
  <p:clrMapOvr>
    <a:masterClrMapping/>
  </p:clrMapOvr>
  <p:transition/>
</p:sld>
</file>

<file path=ppt/slides/slide1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1396"/>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y.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2392169"/>
      </p:ext>
    </p:extLst>
  </p:cSld>
  <p:clrMapOvr>
    <a:masterClrMapping/>
  </p:clrMapOvr>
  <p:transition/>
</p:sld>
</file>

<file path=ppt/slides/slide1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9226299"/>
      </p:ext>
    </p:extLst>
  </p:cSld>
  <p:clrMapOvr>
    <a:masterClrMapping/>
  </p:clrMapOvr>
</p:sld>
</file>

<file path=ppt/slides/slide1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0768"/>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Israel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1428656"/>
      </p:ext>
    </p:extLst>
  </p:cSld>
  <p:clrMapOvr>
    <a:masterClrMapping/>
  </p:clrMapOvr>
  <p:transition/>
</p:sld>
</file>

<file path=ppt/slides/slide1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587339"/>
            <a:ext cx="11643360" cy="8673524"/>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a:latin typeface="Times New Roman" panose="02020603050405020304" pitchFamily="18" charset="0"/>
                <a:cs typeface="Times New Roman" panose="02020603050405020304" pitchFamily="18" charset="0"/>
              </a:rPr>
              <a:t>Alleluia! Alleluia! Alleluia!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5209268"/>
      </p:ext>
    </p:extLst>
  </p:cSld>
  <p:clrMapOvr>
    <a:masterClrMapping/>
  </p:clrMapOvr>
  <p:transition/>
</p:sld>
</file>

<file path=ppt/slides/slide1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1437"/>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2. Tay </a:t>
            </a:r>
            <a:r>
              <a:rPr lang="en-US" sz="6000" b="1" dirty="0" err="1">
                <a:latin typeface="Times New Roman" panose="02020603050405020304" pitchFamily="18" charset="0"/>
                <a:cs typeface="Times New Roman" panose="02020603050405020304" pitchFamily="18" charset="0"/>
              </a:rPr>
              <a:t>hữu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81886157"/>
      </p:ext>
    </p:extLst>
  </p:cSld>
  <p:clrMapOvr>
    <a:masterClrMapping/>
  </p:clrMapOvr>
  <p:transition/>
</p:sld>
</file>

<file path=ppt/slides/slide1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9C609E8-AF6E-4724-A63B-E3B6EFA0296D}"/>
              </a:ext>
            </a:extLst>
          </p:cNvPr>
          <p:cNvSpPr>
            <a:spLocks noGrp="1"/>
          </p:cNvSpPr>
          <p:nvPr>
            <p:ph type="ctrTitle"/>
          </p:nvPr>
        </p:nvSpPr>
        <p:spPr>
          <a:xfrm>
            <a:off x="274320" y="13648"/>
            <a:ext cx="11643360" cy="533400"/>
          </a:xfrm>
        </p:spPr>
        <p:txBody>
          <a:bodyPr>
            <a:normAutofit/>
          </a:bodyPr>
          <a:lstStyle/>
          <a:p>
            <a:pPr algn="l"/>
            <a:r>
              <a:rPr lang="en-US" sz="1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188"/>
            <a:ext cx="11643360" cy="867352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Phiến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góc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6782907"/>
      </p:ext>
    </p:extLst>
  </p:cSld>
  <p:clrMapOvr>
    <a:masterClrMapping/>
  </p:clrMapOvr>
  <p:transition/>
</p:sld>
</file>

<file path=ppt/slides/slide1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3470156"/>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GIÁNG SINH VỀ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vi-VN" sz="6000" b="1" i="0" dirty="0">
                <a:effectLst/>
                <a:latin typeface="+mj-lt"/>
              </a:rPr>
              <a:t>2/ Mục đồng ơi! Vang lên khúc ca, nhịp nhàng ta tấu muôn cung đàn. Tầng trời hỡi cất tiếng tôn vinh, một tình yêu giáng sinh huyền linh. </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1099649989"/>
      </p:ext>
    </p:extLst>
  </p:cSld>
  <p:clrMapOvr>
    <a:masterClrMapping/>
  </p:clrMapOvr>
  <p:transition/>
</p:sld>
</file>

<file path=ppt/slides/slide1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PHÓ THÁC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tabLst>
                <a:tab pos="2155825" algn="l"/>
              </a:tabLst>
            </a:pPr>
            <a:r>
              <a:rPr lang="vi-VN" sz="6000" b="1" dirty="0">
                <a:latin typeface="+mj-lt"/>
              </a:rPr>
              <a:t>1. Này tấm thân con sao Cha đành tâm xa cách. Này tấm thân con đắng cay muôn vàn tê tái. Cha ơi sao nỡ quên con. Cha ơi sao Cha ngoảnh mặt nhẫn tâm nhìn con khổ đau, để quân thù chê trách con.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20932060"/>
      </p:ext>
    </p:extLst>
  </p:cSld>
  <p:clrMapOvr>
    <a:masterClrMapping/>
  </p:clrMapOvr>
  <p:transition/>
</p:sld>
</file>

<file path=ppt/slides/slide1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PHÓ THÁC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ĐK: Con xin phó thác nơi Cha, thân con với linh hồn con. Xin Cha thêm sức cho con, trọn vẹn theo ý Cha luôn.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457016411"/>
      </p:ext>
    </p:extLst>
  </p:cSld>
  <p:clrMapOvr>
    <a:masterClrMapping/>
  </p:clrMapOvr>
  <p:transition/>
</p:sld>
</file>

<file path=ppt/slides/slide1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PHÓ THÁC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tabLst>
                <a:tab pos="2155825" algn="l"/>
              </a:tabLst>
            </a:pPr>
            <a:r>
              <a:rPr lang="vi-VN" sz="6000" b="1" dirty="0">
                <a:latin typeface="+mj-lt"/>
              </a:rPr>
              <a:t>2. Là kiếp sâu bọ con nay là người đâu phải. Vậy đó Cha ơi thấy con muôn người khinh ghét. Nghe như nhức nhối tâm can, nghe như mắt ứa lệ tràn. Xót xa lòng con nát tan, có ai mà thương ủi 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515242565"/>
      </p:ext>
    </p:extLst>
  </p:cSld>
  <p:clrMapOvr>
    <a:masterClrMapping/>
  </p:clrMapOvr>
  <p:transition/>
</p:sld>
</file>

<file path=ppt/slides/slide1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PHÓ THÁC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38488"/>
            <a:ext cx="11643360" cy="5105400"/>
          </a:xfrm>
        </p:spPr>
        <p:txBody>
          <a:bodyPr>
            <a:noAutofit/>
          </a:bodyPr>
          <a:lstStyle/>
          <a:p>
            <a:pPr algn="just">
              <a:tabLst>
                <a:tab pos="2155825" algn="l"/>
              </a:tabLst>
            </a:pPr>
            <a:r>
              <a:rPr lang="vi-VN" sz="6000" b="1" dirty="0">
                <a:latin typeface="+mj-lt"/>
              </a:rPr>
              <a:t>3. Một chén Cha trao bao nhiêu sầu đau cay đắng. Tự ý con đây dám đâu tay cầm lên uống. Thưa Cha, con nay xin vâng, vâng theo như Cha mong chờ. Nếu Cha định con uống thôi, với con nguyện vâng ý Cha.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503327670"/>
      </p:ext>
    </p:extLst>
  </p:cSld>
  <p:clrMapOvr>
    <a:masterClrMapping/>
  </p:clrMapOvr>
  <p:transition/>
</p:sld>
</file>

<file path=ppt/slides/slide1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PHÓ THÁC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tabLst>
                <a:tab pos="2155825" algn="l"/>
              </a:tabLst>
            </a:pPr>
            <a:r>
              <a:rPr lang="vi-VN" sz="6000" b="1" dirty="0">
                <a:latin typeface="+mj-lt"/>
              </a:rPr>
              <a:t>4. Một tấm thân con xin dâng để được hiến tế. Để cứu nhân loại thoát xa khỏi vòng tăm tối. Cha ơi, thánh giá trên vai, con xin vác hết đường dài. Miễn sao đường thập giá kia trở nên hồng ân cứu độ.</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07335000"/>
      </p:ext>
    </p:extLst>
  </p:cSld>
  <p:clrMapOvr>
    <a:masterClrMapping/>
  </p:clrMapOvr>
  <p:transition/>
</p:sld>
</file>

<file path=ppt/slides/slide1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0614030"/>
      </p:ext>
    </p:extLst>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KÍNH THỜ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tabLst>
                <a:tab pos="2155825" algn="l"/>
              </a:tabLst>
            </a:pPr>
            <a:r>
              <a:rPr lang="vi-VN" sz="6000" b="1" dirty="0">
                <a:latin typeface="+mj-lt"/>
              </a:rPr>
              <a:t>ĐK: Con kính thờ lạy Chúa trong Bí tích tình yêu tuyệt vời. Con kính thờ lạy Chúa trong </a:t>
            </a:r>
            <a:r>
              <a:rPr lang="en-US" sz="6000" b="1" dirty="0" err="1">
                <a:latin typeface="Times New Roman" panose="02020603050405020304" pitchFamily="18" charset="0"/>
                <a:cs typeface="Times New Roman" panose="02020603050405020304" pitchFamily="18" charset="0"/>
              </a:rPr>
              <a:t>Bí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vi-VN" sz="6000" b="1" dirty="0">
                <a:latin typeface="+mj-lt"/>
              </a:rPr>
              <a:t>. </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747819"/>
      </p:ext>
    </p:extLst>
  </p:cSld>
  <p:clrMapOvr>
    <a:masterClrMapping/>
  </p:clrMapOvr>
  <p:transition/>
</p:sld>
</file>

<file path=ppt/slides/slide1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KÍNH THỜ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8952"/>
            <a:ext cx="11643360" cy="5105400"/>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Vì</a:t>
            </a:r>
            <a:r>
              <a:rPr lang="en-US" sz="6000" b="1" dirty="0">
                <a:latin typeface="+mj-lt"/>
              </a:rPr>
              <a:t> </a:t>
            </a:r>
            <a:r>
              <a:rPr lang="vi-VN" sz="6000" b="1" dirty="0">
                <a:latin typeface="+mj-lt"/>
              </a:rPr>
              <a:t>yêu thương nhân loại, Ngài nhận lấy đau thương khổ hình. Vì yêu con hết tình Ngài hiến dâng mạng sống mình.</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2159888"/>
      </p:ext>
    </p:extLst>
  </p:cSld>
  <p:clrMapOvr>
    <a:masterClrMapping/>
  </p:clrMapOvr>
  <p:transition/>
</p:sld>
</file>

<file path=ppt/slides/slide1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KÍNH THỜ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tabLst>
                <a:tab pos="2155825" algn="l"/>
              </a:tabLst>
            </a:pPr>
            <a:r>
              <a:rPr lang="vi-VN" sz="6000" b="1" dirty="0">
                <a:latin typeface="+mj-lt"/>
              </a:rPr>
              <a:t>1/ Xin thề nguyện cùng Chúa, dù đau thương con vẫn chọn Ngài. Xin trọn đời thờ Chúa dù Thập Giá mỗi ngày đang chờ con. </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7302508"/>
      </p:ext>
    </p:extLst>
  </p:cSld>
  <p:clrMapOvr>
    <a:masterClrMapping/>
  </p:clrMapOvr>
  <p:transition/>
</p:sld>
</file>

<file path=ppt/slides/slide1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KÍNH THỜ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Đáp đền tình Ngài yêu xin mỗi ngày cùng Chúa vào đời để yêu mến anh em dẫu con phải đắng cay ngập đầy.</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60781"/>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3FE719-1B53-AAB5-E13B-FFD7E9C41D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DF8DB7-4819-A603-A0EC-EA70E0EC4D12}"/>
              </a:ext>
            </a:extLst>
          </p:cNvPr>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TRỌN CUỘC ĐỜI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4F6FA9EF-7ABA-FE1D-8180-6D899FBAD37A}"/>
              </a:ext>
            </a:extLst>
          </p:cNvPr>
          <p:cNvSpPr>
            <a:spLocks noGrp="1"/>
          </p:cNvSpPr>
          <p:nvPr>
            <p:ph type="subTitle" idx="1"/>
          </p:nvPr>
        </p:nvSpPr>
        <p:spPr>
          <a:xfrm>
            <a:off x="274320" y="654518"/>
            <a:ext cx="11643360" cy="6297687"/>
          </a:xfrm>
        </p:spPr>
        <p:txBody>
          <a:bodyPr>
            <a:noAutofit/>
          </a:bodyPr>
          <a:lstStyle/>
          <a:p>
            <a:pPr algn="just"/>
            <a:r>
              <a:rPr lang="vi-VN" sz="6000" b="1" dirty="0">
                <a:latin typeface="+mj-lt"/>
                <a:cs typeface="Times New Roman" panose="02020603050405020304" pitchFamily="18" charset="0"/>
              </a:rPr>
              <a:t>ĐK: Xin dâng lên dâng trọn cuộc đời với bao yêu thương đầy vơi.</a:t>
            </a:r>
          </a:p>
          <a:p>
            <a:pPr algn="just"/>
            <a:r>
              <a:rPr lang="vi-VN" sz="6000" b="1" dirty="0">
                <a:latin typeface="+mj-lt"/>
                <a:cs typeface="Times New Roman" panose="02020603050405020304" pitchFamily="18" charset="0"/>
              </a:rPr>
              <a:t>1. Này là hương hoa đồng lúa quê nhà. Này là hương hoa vườn trái phương xa. Hiệp lòng dâng Cha cùng với câu ca. Và niềm mơ ước đời sống an hòa.</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707607699"/>
      </p:ext>
    </p:extLst>
  </p:cSld>
  <p:clrMapOvr>
    <a:masterClrMapping/>
  </p:clrMapOvr>
  <p:transition/>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GIÁNG SINH VỀ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4169"/>
            <a:ext cx="11643360" cy="5788491"/>
          </a:xfrm>
        </p:spPr>
        <p:txBody>
          <a:bodyPr>
            <a:noAutofit/>
          </a:bodyPr>
          <a:lstStyle/>
          <a:p>
            <a:pPr algn="just"/>
            <a:r>
              <a:rPr lang="vi-VN" sz="6000" b="1" i="0" dirty="0">
                <a:effectLst/>
                <a:latin typeface="+mj-lt"/>
              </a:rPr>
              <a:t>Trần hoàn say câu kinh thiết tha, chìm ngập trong Thánh ân chan hòa. Mùa hồng phúc thắp sáng dương gian, loài người vui đón mừng Chúa Con.</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3792524107"/>
      </p:ext>
    </p:extLst>
  </p:cSld>
  <p:clrMapOvr>
    <a:masterClrMapping/>
  </p:clrMapOvr>
  <p:transition/>
</p:sld>
</file>

<file path=ppt/slides/slide1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KÍNH THỜ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tabLst>
                <a:tab pos="2155825" algn="l"/>
              </a:tabLst>
            </a:pPr>
            <a:r>
              <a:rPr lang="vi-VN" sz="6000" b="1" dirty="0">
                <a:latin typeface="+mj-lt"/>
              </a:rPr>
              <a:t>2/ Con thờ lạy cảm mến Mình Máu Chúa ngự trên bàn thờ. Chính vì tình Ngài yêu mà nhận lấy khổ hình thay người thế.</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475226137"/>
      </p:ext>
    </p:extLst>
  </p:cSld>
  <p:clrMapOvr>
    <a:masterClrMapping/>
  </p:clrMapOvr>
  <p:transition/>
</p:sld>
</file>

<file path=ppt/slides/slide1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KÍNH THỜ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Chúa còn ở cùng con trong phép lạ rượu bánh nhiệm mầu. Lời truyền phép yêu thương bánh với rượu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thịt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03737538"/>
      </p:ext>
    </p:extLst>
  </p:cSld>
  <p:clrMapOvr>
    <a:masterClrMapping/>
  </p:clrMapOvr>
  <p:transition/>
</p:sld>
</file>

<file path=ppt/slides/slide1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KÍNH THỜ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tabLst>
                <a:tab pos="2155825" algn="l"/>
              </a:tabLst>
            </a:pPr>
            <a:r>
              <a:rPr lang="vi-VN" sz="6000" b="1" dirty="0">
                <a:latin typeface="+mj-lt"/>
              </a:rPr>
              <a:t>3/ Cao vời vời tình Chúa nào ai đâu hiểu thấu ngọn nguồn. Thương loài người tội lỗi mà chịu chết khổ sầu trên Thập Giá.</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602242605"/>
      </p:ext>
    </p:extLst>
  </p:cSld>
  <p:clrMapOvr>
    <a:masterClrMapping/>
  </p:clrMapOvr>
  <p:transition/>
</p:sld>
</file>

<file path=ppt/slides/slide1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KÍNH THỜ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Chúa trọn vẹn quyền năng không </a:t>
            </a:r>
            <a:r>
              <a:rPr lang="en-US" sz="6000" b="1" dirty="0" err="1">
                <a:latin typeface="Times New Roman" panose="02020603050405020304" pitchFamily="18" charset="0"/>
                <a:cs typeface="Times New Roman" panose="02020603050405020304" pitchFamily="18" charset="0"/>
              </a:rPr>
              <a:t>thêm</a:t>
            </a:r>
            <a:r>
              <a:rPr lang="vi-VN" sz="6000" b="1" dirty="0">
                <a:latin typeface="+mj-lt"/>
              </a:rPr>
              <a:t> gì dù con thờ Ngài. Và không mất vinh quang dẫu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252636472"/>
      </p:ext>
    </p:extLst>
  </p:cSld>
  <p:clrMapOvr>
    <a:masterClrMapping/>
  </p:clrMapOvr>
  <p:transition/>
</p:sld>
</file>

<file path=ppt/slides/slide1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1268717"/>
      </p:ext>
    </p:extLst>
  </p:cSld>
  <p:clrMapOvr>
    <a:masterClrMapping/>
  </p:clrMapOvr>
</p:sld>
</file>

<file path=ppt/slides/slide1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4152"/>
            <a:ext cx="11643360" cy="5410200"/>
          </a:xfrm>
        </p:spPr>
        <p:txBody>
          <a:bodyPr>
            <a:noAutofit/>
          </a:bodyPr>
          <a:lstStyle/>
          <a:p>
            <a:pPr algn="just"/>
            <a:r>
              <a:rPr lang="vi-VN" sz="6000" b="1" dirty="0">
                <a:latin typeface="+mj-lt"/>
              </a:rPr>
              <a:t>ĐK. Lạy Cha nếu có thể được thì xin cho Con khỏi uống chén này. Đừng theo như ý Con, một xin vâng ý Cha đã định trước muôn đời.</a:t>
            </a:r>
            <a:endParaRPr lang="en-US" sz="5400" b="1" i="1" dirty="0">
              <a:latin typeface="+mj-lt"/>
              <a:cs typeface="Times New Roman" pitchFamily="18" charset="0"/>
            </a:endParaRPr>
          </a:p>
        </p:txBody>
      </p:sp>
    </p:spTree>
    <p:extLst>
      <p:ext uri="{BB962C8B-B14F-4D97-AF65-F5344CB8AC3E}">
        <p14:creationId xmlns:p14="http://schemas.microsoft.com/office/powerpoint/2010/main" val="793234820"/>
      </p:ext>
    </p:extLst>
  </p:cSld>
  <p:clrMapOvr>
    <a:masterClrMapping/>
  </p:clrMapOvr>
  <p:transition/>
</p:sld>
</file>

<file path=ppt/slides/slide1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4152"/>
            <a:ext cx="11643360" cy="5410200"/>
          </a:xfrm>
        </p:spPr>
        <p:txBody>
          <a:bodyPr>
            <a:noAutofit/>
          </a:bodyPr>
          <a:lstStyle/>
          <a:p>
            <a:pPr algn="just"/>
            <a:r>
              <a:rPr lang="vi-VN" sz="6000" b="1" dirty="0">
                <a:latin typeface="+mj-lt"/>
              </a:rPr>
              <a:t>1. Cha không nhận lễ toàn thiêu, không ưng thuận chiên bò hy tế. Thì nay Con đến để làm theo ý Cha, hiến dâng trót cuộc đời.</a:t>
            </a:r>
            <a:endParaRPr lang="en-US" sz="5400" b="1" i="1" dirty="0">
              <a:latin typeface="+mj-lt"/>
              <a:cs typeface="Times New Roman" pitchFamily="18" charset="0"/>
            </a:endParaRPr>
          </a:p>
        </p:txBody>
      </p:sp>
    </p:spTree>
    <p:extLst>
      <p:ext uri="{BB962C8B-B14F-4D97-AF65-F5344CB8AC3E}">
        <p14:creationId xmlns:p14="http://schemas.microsoft.com/office/powerpoint/2010/main" val="406414856"/>
      </p:ext>
    </p:extLst>
  </p:cSld>
  <p:clrMapOvr>
    <a:masterClrMapping/>
  </p:clrMapOvr>
  <p:transition/>
</p:sld>
</file>

<file path=ppt/slides/slide1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4152"/>
            <a:ext cx="11643360" cy="5410200"/>
          </a:xfrm>
        </p:spPr>
        <p:txBody>
          <a:bodyPr>
            <a:noAutofit/>
          </a:bodyPr>
          <a:lstStyle/>
          <a:p>
            <a:pPr algn="just"/>
            <a:r>
              <a:rPr lang="vi-VN" sz="6000" b="1" dirty="0">
                <a:latin typeface="+mj-lt"/>
              </a:rPr>
              <a:t>2. Bao công việc vui lòng Cha, Con thi hành vuông tròn mau mắn. Vì Con không đến để làm theo ý Con, nhưng theo ý Cha vẹn toàn.</a:t>
            </a:r>
            <a:endParaRPr lang="en-US" sz="5400" b="1" i="1" dirty="0">
              <a:latin typeface="+mj-lt"/>
              <a:cs typeface="Times New Roman" pitchFamily="18" charset="0"/>
            </a:endParaRPr>
          </a:p>
        </p:txBody>
      </p:sp>
    </p:spTree>
    <p:extLst>
      <p:ext uri="{BB962C8B-B14F-4D97-AF65-F5344CB8AC3E}">
        <p14:creationId xmlns:p14="http://schemas.microsoft.com/office/powerpoint/2010/main" val="740437322"/>
      </p:ext>
    </p:extLst>
  </p:cSld>
  <p:clrMapOvr>
    <a:masterClrMapping/>
  </p:clrMapOvr>
  <p:transition/>
</p:sld>
</file>

<file path=ppt/slides/slide1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4152"/>
            <a:ext cx="11643360" cy="5410200"/>
          </a:xfrm>
        </p:spPr>
        <p:txBody>
          <a:bodyPr>
            <a:noAutofit/>
          </a:bodyPr>
          <a:lstStyle/>
          <a:p>
            <a:pPr algn="just"/>
            <a:r>
              <a:rPr lang="vi-VN" sz="6000" b="1" dirty="0">
                <a:latin typeface="+mj-lt"/>
              </a:rPr>
              <a:t>3. Sao Cha đành tâm bỏ Con, khi quân thù tư bề xông đánh. Này đây Con phó dâng ở trong tay Cha, trót cả tấm linh hồn.</a:t>
            </a:r>
            <a:endParaRPr lang="en-US" sz="5400" b="1" i="1" dirty="0">
              <a:latin typeface="+mj-lt"/>
              <a:cs typeface="Times New Roman" pitchFamily="18" charset="0"/>
            </a:endParaRPr>
          </a:p>
        </p:txBody>
      </p:sp>
    </p:spTree>
    <p:extLst>
      <p:ext uri="{BB962C8B-B14F-4D97-AF65-F5344CB8AC3E}">
        <p14:creationId xmlns:p14="http://schemas.microsoft.com/office/powerpoint/2010/main" val="939087309"/>
      </p:ext>
    </p:extLst>
  </p:cSld>
  <p:clrMapOvr>
    <a:masterClrMapping/>
  </p:clrMapOvr>
  <p:transition/>
</p:sld>
</file>

<file path=ppt/slides/slide1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2052986"/>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GIÁNG SINH VỀ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4657"/>
            <a:ext cx="11643360" cy="6048003"/>
          </a:xfrm>
        </p:spPr>
        <p:txBody>
          <a:bodyPr>
            <a:noAutofit/>
          </a:bodyPr>
          <a:lstStyle/>
          <a:p>
            <a:pPr algn="just"/>
            <a:r>
              <a:rPr lang="vi-VN" sz="6000" b="1" i="0" dirty="0">
                <a:effectLst/>
                <a:latin typeface="+mj-lt"/>
              </a:rPr>
              <a:t>3/ Quỳ gần bên </a:t>
            </a:r>
            <a:r>
              <a:rPr lang="en-US" sz="6000" b="1" i="0" dirty="0" err="1">
                <a:effectLst/>
                <a:latin typeface="Times New Roman" panose="02020603050405020304" pitchFamily="18" charset="0"/>
                <a:cs typeface="Times New Roman" panose="02020603050405020304" pitchFamily="18" charset="0"/>
              </a:rPr>
              <a:t>Giê-su</a:t>
            </a:r>
            <a:r>
              <a:rPr lang="vi-VN" sz="6000" b="1" i="0" dirty="0">
                <a:effectLst/>
                <a:latin typeface="+mj-lt"/>
              </a:rPr>
              <a:t> bé thơ, này đoàn con vững tâm tôn thờ. Nguyện cầu Chúa </a:t>
            </a:r>
            <a:r>
              <a:rPr lang="en-US" sz="6000" b="1" i="0" dirty="0" err="1">
                <a:effectLst/>
                <a:latin typeface="Times New Roman" panose="02020603050405020304" pitchFamily="18" charset="0"/>
                <a:cs typeface="Times New Roman" panose="02020603050405020304" pitchFamily="18" charset="0"/>
              </a:rPr>
              <a:t>giáng</a:t>
            </a:r>
            <a:r>
              <a:rPr lang="vi-VN" sz="6000" b="1" i="0" dirty="0">
                <a:effectLst/>
                <a:latin typeface="+mj-lt"/>
              </a:rPr>
              <a:t> phúc muôn ơn, để trần gian sống trong hồng ân. </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3288571670"/>
      </p:ext>
    </p:extLst>
  </p:cSld>
  <p:clrMapOvr>
    <a:masterClrMapping/>
  </p:clrMapOvr>
  <p:transition/>
</p:sld>
</file>

<file path=ppt/slides/slide1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MÁU CHIÊN BÒ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909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bò</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ý Cha.</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92868392"/>
      </p:ext>
    </p:extLst>
  </p:cSld>
  <p:clrMapOvr>
    <a:masterClrMapping/>
  </p:clrMapOvr>
  <p:transition/>
</p:sld>
</file>

<file path=ppt/slides/slide1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MÁU CHIÊN BÒ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909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Cha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ý Cha.</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608115821"/>
      </p:ext>
    </p:extLst>
  </p:cSld>
  <p:clrMapOvr>
    <a:masterClrMapping/>
  </p:clrMapOvr>
  <p:transition/>
</p:sld>
</file>

<file path=ppt/slides/slide1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MÁU CHIÊN BÒ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909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Hy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29829932"/>
      </p:ext>
    </p:extLst>
  </p:cSld>
  <p:clrMapOvr>
    <a:masterClrMapping/>
  </p:clrMapOvr>
  <p:transition/>
</p:sld>
</file>

<file path=ppt/slides/slide1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MÁU CHIÊN BÒ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909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Cha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Con.</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886248177"/>
      </p:ext>
    </p:extLst>
  </p:cSld>
  <p:clrMapOvr>
    <a:masterClrMapping/>
  </p:clrMapOvr>
  <p:transition/>
</p:sld>
</file>

<file path=ppt/slides/slide1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7977933"/>
      </p:ext>
    </p:extLst>
  </p:cSld>
  <p:clrMapOvr>
    <a:masterClrMapping/>
  </p:clrMapOvr>
</p:sld>
</file>

<file path=ppt/slides/slide1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VÀO THÀNH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0640"/>
            <a:ext cx="11643360" cy="6705600"/>
          </a:xfrm>
        </p:spPr>
        <p:txBody>
          <a:bodyPr>
            <a:noAutofit/>
          </a:bodyPr>
          <a:lstStyle/>
          <a:p>
            <a:pPr algn="just"/>
            <a:r>
              <a:rPr lang="vi-VN" sz="6000" b="1" dirty="0">
                <a:latin typeface="+mj-lt"/>
              </a:rPr>
              <a:t>1/ Hãy báo cho nữ tử Sion, này Vua ngươi đã đến nơi rồi, </a:t>
            </a:r>
            <a:r>
              <a:rPr lang="en-US" sz="6000" b="1" dirty="0" err="1">
                <a:latin typeface="Times New Roman" panose="02020603050405020304" pitchFamily="18" charset="0"/>
                <a:cs typeface="Times New Roman" panose="02020603050405020304" pitchFamily="18" charset="0"/>
              </a:rPr>
              <a:t>Người</a:t>
            </a:r>
            <a:r>
              <a:rPr lang="vi-VN" sz="6000" b="1" dirty="0">
                <a:latin typeface="+mj-lt"/>
              </a:rPr>
              <a:t> khiêm nhu </a:t>
            </a:r>
            <a:r>
              <a:rPr lang="en-US" sz="6000" b="1" dirty="0" err="1">
                <a:latin typeface="Times New Roman" panose="02020603050405020304" pitchFamily="18" charset="0"/>
                <a:cs typeface="Times New Roman" panose="02020603050405020304" pitchFamily="18" charset="0"/>
              </a:rPr>
              <a:t>ngồi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vi-VN" sz="6000" b="1" dirty="0">
                <a:latin typeface="Times New Roman" panose="02020603050405020304" pitchFamily="18" charset="0"/>
                <a:cs typeface="Times New Roman" panose="02020603050405020304" pitchFamily="18" charset="0"/>
              </a:rPr>
              <a:t> </a:t>
            </a:r>
            <a:r>
              <a:rPr lang="vi-VN" sz="6000" b="1" dirty="0">
                <a:latin typeface="+mj-lt"/>
              </a:rPr>
              <a:t>mình lừa, dân hô vang đồng thanh một lời.</a:t>
            </a:r>
            <a:endParaRPr lang="en-US" sz="5400" b="1" dirty="0">
              <a:latin typeface="+mj-lt"/>
            </a:endParaRPr>
          </a:p>
        </p:txBody>
      </p:sp>
    </p:spTree>
    <p:extLst>
      <p:ext uri="{BB962C8B-B14F-4D97-AF65-F5344CB8AC3E}">
        <p14:creationId xmlns:p14="http://schemas.microsoft.com/office/powerpoint/2010/main" val="2049569382"/>
      </p:ext>
    </p:extLst>
  </p:cSld>
  <p:clrMapOvr>
    <a:masterClrMapping/>
  </p:clrMapOvr>
  <p:transition/>
</p:sld>
</file>

<file path=ppt/slides/slide1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VÀO THÀNH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89760"/>
            <a:ext cx="11643360" cy="6705600"/>
          </a:xfrm>
        </p:spPr>
        <p:txBody>
          <a:bodyPr>
            <a:noAutofit/>
          </a:bodyPr>
          <a:lstStyle/>
          <a:p>
            <a:pPr algn="just"/>
            <a:r>
              <a:rPr lang="vi-VN" sz="6000" b="1" dirty="0">
                <a:latin typeface="+mj-lt"/>
              </a:rPr>
              <a:t>ĐK. Vạn là vạn tuế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tuế</a:t>
            </a:r>
            <a:r>
              <a:rPr lang="vi-VN" sz="6000" b="1" dirty="0">
                <a:latin typeface="+mj-lt"/>
              </a:rPr>
              <a:t> Con Vua Đavít</a:t>
            </a:r>
            <a:r>
              <a:rPr lang="en-US" sz="6000" b="1" dirty="0">
                <a:latin typeface="+mj-lt"/>
              </a:rPr>
              <a:t>. </a:t>
            </a:r>
            <a:r>
              <a:rPr lang="vi-VN" sz="6000" b="1" dirty="0">
                <a:latin typeface="+mj-lt"/>
              </a:rPr>
              <a:t>Chúc tụng Đấng nhân danh Chúa mà đến.</a:t>
            </a:r>
            <a:endParaRPr lang="en-US" sz="5400" b="1" dirty="0">
              <a:latin typeface="+mj-lt"/>
            </a:endParaRPr>
          </a:p>
        </p:txBody>
      </p:sp>
    </p:spTree>
    <p:extLst>
      <p:ext uri="{BB962C8B-B14F-4D97-AF65-F5344CB8AC3E}">
        <p14:creationId xmlns:p14="http://schemas.microsoft.com/office/powerpoint/2010/main" val="3841671562"/>
      </p:ext>
    </p:extLst>
  </p:cSld>
  <p:clrMapOvr>
    <a:masterClrMapping/>
  </p:clrMapOvr>
  <p:transition/>
</p:sld>
</file>

<file path=ppt/slides/slide1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VÀO THÀNH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960"/>
            <a:ext cx="11643360" cy="6705600"/>
          </a:xfrm>
        </p:spPr>
        <p:txBody>
          <a:bodyPr>
            <a:noAutofit/>
          </a:bodyPr>
          <a:lstStyle/>
          <a:p>
            <a:pPr algn="just"/>
            <a:r>
              <a:rPr lang="vi-VN" sz="6000" b="1" dirty="0">
                <a:latin typeface="+mj-lt"/>
              </a:rPr>
              <a:t>2/ Israel hãy mừng vui lên, vì hôm nay Ngài đến thăm người. Nào mau ra trải áo dọn đường, tay giơ cao cành lá chúc tụng</a:t>
            </a:r>
            <a:endParaRPr lang="en-US" sz="5400" b="1" dirty="0">
              <a:latin typeface="+mj-lt"/>
            </a:endParaRPr>
          </a:p>
        </p:txBody>
      </p:sp>
    </p:spTree>
    <p:extLst>
      <p:ext uri="{BB962C8B-B14F-4D97-AF65-F5344CB8AC3E}">
        <p14:creationId xmlns:p14="http://schemas.microsoft.com/office/powerpoint/2010/main" val="2698125628"/>
      </p:ext>
    </p:extLst>
  </p:cSld>
  <p:clrMapOvr>
    <a:masterClrMapping/>
  </p:clrMapOvr>
  <p:transition/>
</p:sld>
</file>

<file path=ppt/slides/slide1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VÀO THÀNH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960"/>
            <a:ext cx="11643360" cy="6705600"/>
          </a:xfrm>
        </p:spPr>
        <p:txBody>
          <a:bodyPr>
            <a:noAutofit/>
          </a:bodyPr>
          <a:lstStyle/>
          <a:p>
            <a:pPr algn="just"/>
            <a:r>
              <a:rPr lang="vi-VN" sz="6000" b="1" dirty="0">
                <a:latin typeface="+mj-lt"/>
              </a:rPr>
              <a:t>3/ Khắp các dân hãy cùng reo vang, lời hoan hô cùng vỗ tay mừng vì Thiên sai là Chúa trần đời, trong uy phong Ngài tiến vào thành.</a:t>
            </a:r>
            <a:endParaRPr lang="en-US" sz="5400" b="1" dirty="0">
              <a:latin typeface="+mj-lt"/>
            </a:endParaRPr>
          </a:p>
        </p:txBody>
      </p:sp>
    </p:spTree>
    <p:extLst>
      <p:ext uri="{BB962C8B-B14F-4D97-AF65-F5344CB8AC3E}">
        <p14:creationId xmlns:p14="http://schemas.microsoft.com/office/powerpoint/2010/main" val="1783062594"/>
      </p:ext>
    </p:extLst>
  </p:cSld>
  <p:clrMapOvr>
    <a:masterClrMapping/>
  </p:clrMapOvr>
  <p:transition/>
</p:sld>
</file>

<file path=ppt/slides/slide1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VÀO THÀNH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960"/>
            <a:ext cx="11643360" cy="6705600"/>
          </a:xfrm>
        </p:spPr>
        <p:txBody>
          <a:bodyPr>
            <a:noAutofit/>
          </a:bodyPr>
          <a:lstStyle/>
          <a:p>
            <a:pPr algn="just"/>
            <a:r>
              <a:rPr lang="vi-VN" sz="6000" b="1" dirty="0">
                <a:latin typeface="+mj-lt"/>
              </a:rPr>
              <a:t>4/ Chúa tiến vào thánh điện uy nghi, lời hoan hô cùng tiếng reo hò, kèn vang lên trỗi khúc trầm hùng, vang câu ca mừng hát khen Ngài</a:t>
            </a:r>
            <a:endParaRPr lang="en-US" sz="5400" b="1" dirty="0">
              <a:latin typeface="+mj-lt"/>
            </a:endParaRPr>
          </a:p>
        </p:txBody>
      </p:sp>
    </p:spTree>
    <p:extLst>
      <p:ext uri="{BB962C8B-B14F-4D97-AF65-F5344CB8AC3E}">
        <p14:creationId xmlns:p14="http://schemas.microsoft.com/office/powerpoint/2010/main" val="153966141"/>
      </p:ext>
    </p:extLst>
  </p:cSld>
  <p:clrMapOvr>
    <a:masterClrMapping/>
  </p:clrMapOvr>
  <p:transition/>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GIÁNG SINH VỀ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4657"/>
            <a:ext cx="11643360" cy="6048003"/>
          </a:xfrm>
        </p:spPr>
        <p:txBody>
          <a:bodyPr>
            <a:noAutofit/>
          </a:bodyPr>
          <a:lstStyle/>
          <a:p>
            <a:pPr algn="just"/>
            <a:r>
              <a:rPr lang="vi-VN" sz="6000" b="1" i="0" dirty="0">
                <a:effectLst/>
                <a:latin typeface="+mj-lt"/>
              </a:rPr>
              <a:t>Loài người ơi! Suy tôn Chúa Con. Vì tình yêu bỏ nơi ngai vàng, hạ mình xuống sống khiếp đơn nghèo, chuộc tội bao lỗi lầm thế nhân.</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1405977249"/>
      </p:ext>
    </p:extLst>
  </p:cSld>
  <p:clrMapOvr>
    <a:masterClrMapping/>
  </p:clrMapOvr>
  <p:transition/>
</p:sld>
</file>

<file path=ppt/slides/slide1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0606532"/>
      </p:ext>
    </p:extLst>
  </p:cSld>
  <p:clrMapOvr>
    <a:masterClrMapping/>
  </p:clrMapOvr>
</p:sld>
</file>

<file path=ppt/slides/slide1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CAN-VÊ CHIỀU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6391564"/>
          </a:xfrm>
        </p:spPr>
        <p:txBody>
          <a:bodyPr>
            <a:noAutofit/>
          </a:bodyPr>
          <a:lstStyle/>
          <a:p>
            <a:pPr algn="just"/>
            <a:r>
              <a:rPr lang="vi-VN" sz="6000" b="1" dirty="0">
                <a:latin typeface="+mj-lt"/>
              </a:rPr>
              <a:t>1. Mẹ in bóng trên đồi cao, nghiêng mình xót xa niềm đau. Thôi giờ mất con còn đâu. Mẹ nhìn theo xác con yêu, nằm trên thánh giá tiêu điều, Can - vê chiều tịch liêu.</a:t>
            </a:r>
            <a:endParaRPr lang="vi-VN" sz="5400" b="1" dirty="0">
              <a:latin typeface="+mj-lt"/>
              <a:cs typeface="Times New Roman" pitchFamily="18" charset="0"/>
            </a:endParaRPr>
          </a:p>
        </p:txBody>
      </p:sp>
    </p:spTree>
    <p:extLst>
      <p:ext uri="{BB962C8B-B14F-4D97-AF65-F5344CB8AC3E}">
        <p14:creationId xmlns:p14="http://schemas.microsoft.com/office/powerpoint/2010/main" val="3066911510"/>
      </p:ext>
    </p:extLst>
  </p:cSld>
  <p:clrMapOvr>
    <a:masterClrMapping/>
  </p:clrMapOvr>
  <p:transition/>
</p:sld>
</file>

<file path=ppt/slides/slide1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CAN-VÊ CHIỀU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0432"/>
            <a:ext cx="11643360" cy="6391564"/>
          </a:xfrm>
        </p:spPr>
        <p:txBody>
          <a:bodyPr>
            <a:noAutofit/>
          </a:bodyPr>
          <a:lstStyle/>
          <a:p>
            <a:pPr algn="just"/>
            <a:r>
              <a:rPr lang="vi-VN" sz="6000" b="1" dirty="0">
                <a:latin typeface="+mj-lt"/>
              </a:rPr>
              <a:t>ĐK. Gạt nước mắt thương đau rã rời; Mẹ vẫn nói xin vâng muôn đời. Thương con người lỗi tội, Mẹ hiệp thông Cứu chuộc Mẹ ơi!</a:t>
            </a:r>
            <a:endParaRPr lang="vi-VN" sz="5400" b="1" dirty="0">
              <a:latin typeface="+mj-lt"/>
              <a:cs typeface="Times New Roman" pitchFamily="18" charset="0"/>
            </a:endParaRPr>
          </a:p>
        </p:txBody>
      </p:sp>
    </p:spTree>
    <p:extLst>
      <p:ext uri="{BB962C8B-B14F-4D97-AF65-F5344CB8AC3E}">
        <p14:creationId xmlns:p14="http://schemas.microsoft.com/office/powerpoint/2010/main" val="1059780806"/>
      </p:ext>
    </p:extLst>
  </p:cSld>
  <p:clrMapOvr>
    <a:masterClrMapping/>
  </p:clrMapOvr>
  <p:transition/>
</p:sld>
</file>

<file path=ppt/slides/slide1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CAN-VÊ CHIỀU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6391564"/>
          </a:xfrm>
        </p:spPr>
        <p:txBody>
          <a:bodyPr>
            <a:noAutofit/>
          </a:bodyPr>
          <a:lstStyle/>
          <a:p>
            <a:pPr algn="just"/>
            <a:r>
              <a:rPr lang="vi-VN" sz="6000" b="1" dirty="0">
                <a:latin typeface="+mj-lt"/>
              </a:rPr>
              <a:t>2. Mẹ theo Chúa đi ngàn nơi, chung phần với bao buồn vui, sẵn sàng với con mà thôi. Mẹ mang ân phúc cho đời, hiệp thông cứu rỗi muôn người lau khô giòng lệ rơi.</a:t>
            </a:r>
            <a:endParaRPr lang="vi-VN" sz="5400" b="1" dirty="0">
              <a:latin typeface="+mj-lt"/>
              <a:cs typeface="Times New Roman" pitchFamily="18" charset="0"/>
            </a:endParaRPr>
          </a:p>
        </p:txBody>
      </p:sp>
    </p:spTree>
    <p:extLst>
      <p:ext uri="{BB962C8B-B14F-4D97-AF65-F5344CB8AC3E}">
        <p14:creationId xmlns:p14="http://schemas.microsoft.com/office/powerpoint/2010/main" val="3508760521"/>
      </p:ext>
    </p:extLst>
  </p:cSld>
  <p:clrMapOvr>
    <a:masterClrMapping/>
  </p:clrMapOvr>
  <p:transition/>
</p:sld>
</file>

<file path=ppt/slides/slide1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CAN-VÊ CHIỀU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6391564"/>
          </a:xfrm>
        </p:spPr>
        <p:txBody>
          <a:bodyPr>
            <a:noAutofit/>
          </a:bodyPr>
          <a:lstStyle/>
          <a:p>
            <a:pPr algn="just"/>
            <a:r>
              <a:rPr lang="vi-VN" sz="6000" b="1" dirty="0">
                <a:latin typeface="+mj-lt"/>
              </a:rPr>
              <a:t>3. Mẹ ơi hãy thương đoàn con bao ngày sống trên trần gian; Đau buồn những khi hợp tan. Mẹ đem ân phúc Thiên Đàng, từ tay Thiên Chúa trao ban cho con được bình an.</a:t>
            </a:r>
            <a:endParaRPr lang="vi-VN" sz="5400" b="1" dirty="0">
              <a:latin typeface="+mj-lt"/>
              <a:cs typeface="Times New Roman" pitchFamily="18" charset="0"/>
            </a:endParaRPr>
          </a:p>
          <a:p>
            <a:pPr algn="just"/>
            <a:endParaRPr lang="vi-VN" sz="5400" b="1" dirty="0">
              <a:latin typeface="+mj-lt"/>
              <a:cs typeface="Times New Roman" pitchFamily="18" charset="0"/>
            </a:endParaRPr>
          </a:p>
        </p:txBody>
      </p:sp>
    </p:spTree>
    <p:extLst>
      <p:ext uri="{BB962C8B-B14F-4D97-AF65-F5344CB8AC3E}">
        <p14:creationId xmlns:p14="http://schemas.microsoft.com/office/powerpoint/2010/main" val="397952262"/>
      </p:ext>
    </p:extLst>
  </p:cSld>
  <p:clrMapOvr>
    <a:masterClrMapping/>
  </p:clrMapOvr>
  <p:transition/>
</p:sld>
</file>

<file path=ppt/slides/slide1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21577328"/>
      </p:ext>
    </p:extLst>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4152"/>
            <a:ext cx="11643360" cy="5410200"/>
          </a:xfrm>
        </p:spPr>
        <p:txBody>
          <a:bodyPr>
            <a:noAutofit/>
          </a:bodyPr>
          <a:lstStyle/>
          <a:p>
            <a:pPr algn="just"/>
            <a:r>
              <a:rPr lang="vi-VN" sz="6000" b="1" dirty="0">
                <a:latin typeface="+mj-lt"/>
              </a:rPr>
              <a:t>ÐK: Hãy hát lên đi người ơi, bài ca tri ân nhiều ý. Cảm mến Giavê Chúa Trời đã thương tạo tác muôn loài</a:t>
            </a:r>
            <a:r>
              <a:rPr lang="en-US" sz="6000" b="1" dirty="0">
                <a:latin typeface="+mj-lt"/>
              </a:rPr>
              <a:t>.</a:t>
            </a:r>
            <a:endParaRPr lang="en-US" sz="5400" b="1" i="1" dirty="0">
              <a:latin typeface="+mj-lt"/>
              <a:cs typeface="Times New Roman" pitchFamily="18" charset="0"/>
            </a:endParaRPr>
          </a:p>
        </p:txBody>
      </p:sp>
    </p:spTree>
    <p:extLst>
      <p:ext uri="{BB962C8B-B14F-4D97-AF65-F5344CB8AC3E}">
        <p14:creationId xmlns:p14="http://schemas.microsoft.com/office/powerpoint/2010/main" val="2781088034"/>
      </p:ext>
    </p:extLst>
  </p:cSld>
  <p:clrMapOvr>
    <a:masterClrMapping/>
  </p:clrMapOvr>
  <p:transition/>
</p:sld>
</file>

<file path=ppt/slides/slide1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4152"/>
            <a:ext cx="11643360" cy="5410200"/>
          </a:xfrm>
        </p:spPr>
        <p:txBody>
          <a:bodyPr>
            <a:noAutofit/>
          </a:bodyPr>
          <a:lstStyle/>
          <a:p>
            <a:pPr algn="just"/>
            <a:r>
              <a:rPr lang="vi-VN" sz="6000" b="1" dirty="0">
                <a:latin typeface="+mj-lt"/>
              </a:rPr>
              <a:t>Hãy tấu lên cung đàn vui mừng khen danh Chúa cao vời, vì đã khấn ban cho đời người Con duy nhất Ngài yêu.</a:t>
            </a:r>
            <a:endParaRPr lang="en-US" sz="5400" b="1" i="1" dirty="0">
              <a:latin typeface="+mj-lt"/>
              <a:cs typeface="Times New Roman" pitchFamily="18" charset="0"/>
            </a:endParaRPr>
          </a:p>
        </p:txBody>
      </p:sp>
    </p:spTree>
    <p:extLst>
      <p:ext uri="{BB962C8B-B14F-4D97-AF65-F5344CB8AC3E}">
        <p14:creationId xmlns:p14="http://schemas.microsoft.com/office/powerpoint/2010/main" val="405190086"/>
      </p:ext>
    </p:extLst>
  </p:cSld>
  <p:clrMapOvr>
    <a:masterClrMapping/>
  </p:clrMapOvr>
  <p:transition/>
</p:sld>
</file>

<file path=ppt/slides/slide1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1712"/>
            <a:ext cx="11643360" cy="5410200"/>
          </a:xfrm>
        </p:spPr>
        <p:txBody>
          <a:bodyPr>
            <a:noAutofit/>
          </a:bodyPr>
          <a:lstStyle/>
          <a:p>
            <a:pPr algn="just"/>
            <a:r>
              <a:rPr lang="vi-VN" sz="6000" b="1" dirty="0">
                <a:latin typeface="+mj-lt"/>
              </a:rPr>
              <a:t>1. Ai tin nơi Con Ngài sẽ sống yên vui trên đời. Ai tin nơi Ngôi Lời thì được vinh phúc mai sau. Ai không tin con Ngài là đành mang án chết. Nếu không tin lời Chúa Con khổ đau triền miên thôi.</a:t>
            </a:r>
            <a:endParaRPr lang="en-US" sz="5400" b="1" i="1" dirty="0">
              <a:latin typeface="+mj-lt"/>
              <a:cs typeface="Times New Roman" pitchFamily="18" charset="0"/>
            </a:endParaRPr>
          </a:p>
        </p:txBody>
      </p:sp>
    </p:spTree>
    <p:extLst>
      <p:ext uri="{BB962C8B-B14F-4D97-AF65-F5344CB8AC3E}">
        <p14:creationId xmlns:p14="http://schemas.microsoft.com/office/powerpoint/2010/main" val="3043141662"/>
      </p:ext>
    </p:extLst>
  </p:cSld>
  <p:clrMapOvr>
    <a:masterClrMapping/>
  </p:clrMapOvr>
  <p:transition/>
</p:sld>
</file>

<file path=ppt/slides/slide1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1712"/>
            <a:ext cx="11643360" cy="5410200"/>
          </a:xfrm>
        </p:spPr>
        <p:txBody>
          <a:bodyPr>
            <a:noAutofit/>
          </a:bodyPr>
          <a:lstStyle/>
          <a:p>
            <a:pPr algn="just"/>
            <a:r>
              <a:rPr lang="vi-VN" sz="6000" b="1" dirty="0">
                <a:latin typeface="+mj-lt"/>
              </a:rPr>
              <a:t>2. Ai yêu anh em mình là sống tuân theo luật Ngài. Ai không yêu chân tình là người gian dối điêu ngoa. Ai thương tha cho người được Ngài thương tha thứ, xóa tan bao lầm lỗi cho hưởng ân tình như xưa.</a:t>
            </a:r>
            <a:endParaRPr lang="en-US" sz="5400" b="1" i="1" dirty="0">
              <a:latin typeface="+mj-lt"/>
              <a:cs typeface="Times New Roman" pitchFamily="18" charset="0"/>
            </a:endParaRPr>
          </a:p>
        </p:txBody>
      </p:sp>
    </p:spTree>
    <p:extLst>
      <p:ext uri="{BB962C8B-B14F-4D97-AF65-F5344CB8AC3E}">
        <p14:creationId xmlns:p14="http://schemas.microsoft.com/office/powerpoint/2010/main" val="3262552923"/>
      </p:ext>
    </p:extLst>
  </p:cSld>
  <p:clrMapOvr>
    <a:masterClrMapping/>
  </p:clrMapOvr>
  <p:transition/>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C666-25AC-F8AE-5284-87B2A15AB79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6192B231-4EA8-2181-FCA5-6E577F777D0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15253372"/>
      </p:ext>
    </p:extLst>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3900"/>
            <a:ext cx="11643360" cy="5410200"/>
          </a:xfrm>
        </p:spPr>
        <p:txBody>
          <a:bodyPr>
            <a:noAutofit/>
          </a:bodyPr>
          <a:lstStyle/>
          <a:p>
            <a:pPr algn="just"/>
            <a:r>
              <a:rPr lang="vi-VN" sz="6000" b="1" dirty="0">
                <a:latin typeface="+mj-lt"/>
              </a:rPr>
              <a:t>3. Con van xin, xin Ngài hãy xuống ơn thiêng dạt dào, cho yêu thương dâng trào tình người liên kết nơi nơi. Luôn yêu thương nhau hoài, người người chung tiếng hát, hát khen muôn đời Chúa Cha đã thương loài hư vô.</a:t>
            </a:r>
            <a:endParaRPr lang="en-US" sz="5400" b="1" i="1" dirty="0">
              <a:latin typeface="+mj-lt"/>
              <a:cs typeface="Times New Roman" pitchFamily="18" charset="0"/>
            </a:endParaRPr>
          </a:p>
        </p:txBody>
      </p:sp>
    </p:spTree>
    <p:extLst>
      <p:ext uri="{BB962C8B-B14F-4D97-AF65-F5344CB8AC3E}">
        <p14:creationId xmlns:p14="http://schemas.microsoft.com/office/powerpoint/2010/main" val="1108561901"/>
      </p:ext>
    </p:extLst>
  </p:cSld>
  <p:clrMapOvr>
    <a:masterClrMapping/>
  </p:clrMapOvr>
  <p:transition/>
</p:sld>
</file>

<file path=ppt/slides/slide1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29729438"/>
      </p:ext>
    </p:extLst>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1712"/>
            <a:ext cx="11643360" cy="5410200"/>
          </a:xfrm>
        </p:spPr>
        <p:txBody>
          <a:bodyPr>
            <a:noAutofit/>
          </a:bodyPr>
          <a:lstStyle/>
          <a:p>
            <a:pPr algn="just"/>
            <a:r>
              <a:rPr lang="vi-VN" sz="6000" b="1" dirty="0">
                <a:latin typeface="+mj-lt"/>
              </a:rPr>
              <a:t>1. Ai tin nơi Con Ngài sẽ sống yên vui trên đời. Ai tin nơi Ngôi Lời thì được vinh phúc mai sau. Ai không tin con Ngài là đành mang án chết. Nếu không tin lời Chúa Con khổ đau triền miên thôi.</a:t>
            </a:r>
            <a:endParaRPr lang="en-US" sz="5400" b="1" i="1" dirty="0">
              <a:latin typeface="+mj-lt"/>
              <a:cs typeface="Times New Roman" pitchFamily="18" charset="0"/>
            </a:endParaRPr>
          </a:p>
        </p:txBody>
      </p:sp>
    </p:spTree>
    <p:extLst>
      <p:ext uri="{BB962C8B-B14F-4D97-AF65-F5344CB8AC3E}">
        <p14:creationId xmlns:p14="http://schemas.microsoft.com/office/powerpoint/2010/main" val="1435900551"/>
      </p:ext>
    </p:extLst>
  </p:cSld>
  <p:clrMapOvr>
    <a:masterClrMapping/>
  </p:clrMapOvr>
  <p:transition/>
</p:sld>
</file>

<file path=ppt/slides/slide1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1712"/>
            <a:ext cx="11643360" cy="5410200"/>
          </a:xfrm>
        </p:spPr>
        <p:txBody>
          <a:bodyPr>
            <a:noAutofit/>
          </a:bodyPr>
          <a:lstStyle/>
          <a:p>
            <a:pPr algn="just"/>
            <a:r>
              <a:rPr lang="vi-VN" sz="6000" b="1" dirty="0">
                <a:latin typeface="+mj-lt"/>
              </a:rPr>
              <a:t>2. Ai yêu anh em mình là sống tuân theo luật Ngài. Ai không yêu chân tình là người gian dối điêu ngoa. Ai thương tha cho người được Ngài thương tha thứ, xóa tan bao lầm lỗi cho hưởng ân tình như xưa.</a:t>
            </a:r>
            <a:endParaRPr lang="en-US" sz="5400" b="1" i="1" dirty="0">
              <a:latin typeface="+mj-lt"/>
              <a:cs typeface="Times New Roman" pitchFamily="18" charset="0"/>
            </a:endParaRPr>
          </a:p>
        </p:txBody>
      </p:sp>
    </p:spTree>
    <p:extLst>
      <p:ext uri="{BB962C8B-B14F-4D97-AF65-F5344CB8AC3E}">
        <p14:creationId xmlns:p14="http://schemas.microsoft.com/office/powerpoint/2010/main" val="2306539622"/>
      </p:ext>
    </p:extLst>
  </p:cSld>
  <p:clrMapOvr>
    <a:masterClrMapping/>
  </p:clrMapOvr>
  <p:transition/>
</p:sld>
</file>

<file path=ppt/slides/slide1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TÌNH CHA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3900"/>
            <a:ext cx="11643360" cy="5410200"/>
          </a:xfrm>
        </p:spPr>
        <p:txBody>
          <a:bodyPr>
            <a:noAutofit/>
          </a:bodyPr>
          <a:lstStyle/>
          <a:p>
            <a:pPr algn="just"/>
            <a:r>
              <a:rPr lang="vi-VN" sz="6000" b="1" dirty="0">
                <a:latin typeface="+mj-lt"/>
              </a:rPr>
              <a:t>3. Con van xin, xin Ngài hãy xuống ơn thiêng dạt dào, cho yêu thương dâng trào tình người liên kết nơi nơi. Luôn yêu thương nhau hoài, người người chung tiếng hát, hát khen muôn đời Chúa Cha đã thương loài hư vô.</a:t>
            </a:r>
            <a:endParaRPr lang="en-US" sz="5400" b="1" i="1" dirty="0">
              <a:latin typeface="+mj-lt"/>
              <a:cs typeface="Times New Roman" pitchFamily="18" charset="0"/>
            </a:endParaRPr>
          </a:p>
        </p:txBody>
      </p:sp>
    </p:spTree>
    <p:extLst>
      <p:ext uri="{BB962C8B-B14F-4D97-AF65-F5344CB8AC3E}">
        <p14:creationId xmlns:p14="http://schemas.microsoft.com/office/powerpoint/2010/main" val="1216604381"/>
      </p:ext>
    </p:extLst>
  </p:cSld>
  <p:clrMapOvr>
    <a:masterClrMapping/>
  </p:clrMapOvr>
  <p:transition/>
</p:sld>
</file>

<file path=ppt/slides/slide1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7188631"/>
      </p:ext>
    </p:extLst>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NÂNG CAO (54)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69180"/>
            <a:ext cx="11643360" cy="7733792"/>
          </a:xfrm>
        </p:spPr>
        <p:txBody>
          <a:bodyPr>
            <a:noAutofit/>
          </a:bodyPr>
          <a:lstStyle/>
          <a:p>
            <a:pPr algn="just"/>
            <a:r>
              <a:rPr lang="vi-VN" sz="6000" b="1" dirty="0">
                <a:latin typeface="+mj-lt"/>
              </a:rPr>
              <a:t>1. Trên đôi tay con dâng lên tôn nhan Cha uy linh. Đây thân phận bụi tro bao nhiêu năm gánh vác lao đao. Kính tiến Chúa chí ái hương hoa thiêng, kinh tin yêu. Xin cho cuộc đời con mãi mãi trong Cha con nghỉ ngơi.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974548899"/>
      </p:ext>
    </p:extLst>
  </p:cSld>
  <p:clrMapOvr>
    <a:masterClrMapping/>
  </p:clrMapOvr>
  <p:transition/>
</p:sld>
</file>

<file path=ppt/slides/slide1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NÂNG CAO (54)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5020"/>
            <a:ext cx="11643360" cy="7733792"/>
          </a:xfrm>
        </p:spPr>
        <p:txBody>
          <a:bodyPr>
            <a:noAutofit/>
          </a:bodyPr>
          <a:lstStyle/>
          <a:p>
            <a:pPr algn="just"/>
            <a:r>
              <a:rPr lang="vi-VN" sz="6000" b="1" dirty="0">
                <a:latin typeface="+mj-lt"/>
              </a:rPr>
              <a:t>ĐK. Và hiệp cùng hiến lễ chí thánh, rượu ngọt nồng với tấm bánh trắng. Tiến dâng Vua Trời cao sang mừng, hát khen danh Ngài vinh quang.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270071956"/>
      </p:ext>
    </p:extLst>
  </p:cSld>
  <p:clrMapOvr>
    <a:masterClrMapping/>
  </p:clrMapOvr>
  <p:transition/>
</p:sld>
</file>

<file path=ppt/slides/slide1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2461018"/>
      </p:ext>
    </p:extLst>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BAO THÁNG NGÀY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71807"/>
            <a:ext cx="11643360" cy="4219339"/>
          </a:xfrm>
        </p:spPr>
        <p:txBody>
          <a:bodyPr>
            <a:noAutofit/>
          </a:bodyPr>
          <a:lstStyle/>
          <a:p>
            <a:pPr algn="just"/>
            <a:r>
              <a:rPr lang="vi-VN" sz="6000" b="1" dirty="0">
                <a:latin typeface="+mj-lt"/>
              </a:rPr>
              <a:t>ĐK. Lạy Chúa bao ngày tháng con hằng mơ ước, tìm về bên Chúa nguồn vui suối an hòa.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509754041"/>
      </p:ext>
    </p:extLst>
  </p:cSld>
  <p:clrMapOvr>
    <a:masterClrMapping/>
  </p:clrMapOvr>
  <p:transition/>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CUNG THÁNH (VN)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8133"/>
            <a:ext cx="11643360" cy="5788491"/>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thảnh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dần</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tấu</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70625933"/>
      </p:ext>
    </p:extLst>
  </p:cSld>
  <p:clrMapOvr>
    <a:masterClrMapping/>
  </p:clrMapOvr>
  <p:transition/>
</p:sld>
</file>

<file path=ppt/slides/slide1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BAO THÁNG NGÀY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8775"/>
            <a:ext cx="11643360" cy="5105400"/>
          </a:xfrm>
        </p:spPr>
        <p:txBody>
          <a:bodyPr>
            <a:noAutofit/>
          </a:bodyPr>
          <a:lstStyle/>
          <a:p>
            <a:pPr algn="just"/>
            <a:r>
              <a:rPr lang="vi-VN" sz="6000" b="1" dirty="0">
                <a:latin typeface="+mj-lt"/>
              </a:rPr>
              <a:t>1. Nai rừng luôn khát khao, luôn khát khao dòng nước: ước mong về hằng ước mong về, về bên suối trong.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52832445"/>
      </p:ext>
    </p:extLst>
  </p:cSld>
  <p:clrMapOvr>
    <a:masterClrMapping/>
  </p:clrMapOvr>
  <p:transition/>
</p:sld>
</file>

<file path=ppt/slides/slide1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BAO THÁNG NGÀY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8775"/>
            <a:ext cx="11643360" cy="5105400"/>
          </a:xfrm>
        </p:spPr>
        <p:txBody>
          <a:bodyPr>
            <a:noAutofit/>
          </a:bodyPr>
          <a:lstStyle/>
          <a:p>
            <a:pPr algn="just"/>
            <a:r>
              <a:rPr lang="vi-VN" sz="6000" b="1" dirty="0">
                <a:latin typeface="+mj-lt"/>
              </a:rPr>
              <a:t>2. Lữ hành nơi khách lưu, nơi khách lưu sầu nhớ: ước mong về hằng ước mong về, về quê dấu yêu.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59851951"/>
      </p:ext>
    </p:extLst>
  </p:cSld>
  <p:clrMapOvr>
    <a:masterClrMapping/>
  </p:clrMapOvr>
  <p:transition/>
</p:sld>
</file>

<file path=ppt/slides/slide1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BAO THÁNG NGÀY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8775"/>
            <a:ext cx="11643360" cy="5105400"/>
          </a:xfrm>
        </p:spPr>
        <p:txBody>
          <a:bodyPr>
            <a:noAutofit/>
          </a:bodyPr>
          <a:lstStyle/>
          <a:p>
            <a:pPr algn="just"/>
            <a:r>
              <a:rPr lang="vi-VN" sz="6000" b="1" dirty="0">
                <a:latin typeface="+mj-lt"/>
              </a:rPr>
              <a:t>3. Chim đàn tung cánh bay, tung cánh bay ngàn hướng: ước mong về hằng ước mong về, về tổ ấm êm.</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51924564"/>
      </p:ext>
    </p:extLst>
  </p:cSld>
  <p:clrMapOvr>
    <a:masterClrMapping/>
  </p:clrMapOvr>
  <p:transition/>
</p:sld>
</file>

<file path=ppt/slides/slide1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0777992"/>
      </p:ext>
    </p:extLst>
  </p:cSld>
  <p:clrMapOvr>
    <a:masterClrMapping/>
  </p:clrMapOvr>
</p:sld>
</file>

<file path=ppt/slides/slide1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CON DÂNG (MK)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4925"/>
            <a:ext cx="11643360" cy="6391564"/>
          </a:xfrm>
        </p:spPr>
        <p:txBody>
          <a:bodyPr>
            <a:noAutofit/>
          </a:bodyPr>
          <a:lstStyle/>
          <a:p>
            <a:pPr algn="just"/>
            <a:r>
              <a:rPr lang="vi-VN" sz="6000" b="1" dirty="0">
                <a:latin typeface="+mj-lt"/>
              </a:rPr>
              <a:t>1/ Chúa vẫn biết thân phận của con được khai sinh nên trong đất tro bụi vì yêu nên Cha thương nắn hình hài thổi hơi đổi biến đời con</a:t>
            </a:r>
            <a:r>
              <a:rPr lang="en-US" sz="6000" b="1" dirty="0">
                <a:latin typeface="+mj-lt"/>
              </a:rPr>
              <a:t>.</a:t>
            </a:r>
            <a:endParaRPr lang="vi-VN" sz="5400" b="1" dirty="0">
              <a:latin typeface="+mj-lt"/>
              <a:cs typeface="Times New Roman" pitchFamily="18" charset="0"/>
            </a:endParaRPr>
          </a:p>
        </p:txBody>
      </p:sp>
    </p:spTree>
    <p:extLst>
      <p:ext uri="{BB962C8B-B14F-4D97-AF65-F5344CB8AC3E}">
        <p14:creationId xmlns:p14="http://schemas.microsoft.com/office/powerpoint/2010/main" val="2507396652"/>
      </p:ext>
    </p:extLst>
  </p:cSld>
  <p:clrMapOvr>
    <a:masterClrMapping/>
  </p:clrMapOvr>
  <p:transition/>
</p:sld>
</file>

<file path=ppt/slides/slide1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CON DÂNG (MK)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4925"/>
            <a:ext cx="11643360" cy="6391564"/>
          </a:xfrm>
        </p:spPr>
        <p:txBody>
          <a:bodyPr>
            <a:noAutofit/>
          </a:bodyPr>
          <a:lstStyle/>
          <a:p>
            <a:pPr algn="just"/>
            <a:r>
              <a:rPr lang="vi-VN" sz="6000" b="1" dirty="0">
                <a:latin typeface="+mj-lt"/>
              </a:rPr>
              <a:t>Gió cuốn gió xoay vần thời gian và con nên khôn nên lớn từng ngày được Cha thương yêu nuôi dưỡng xác hồn tình yêu ôi rất diệu kỳ.</a:t>
            </a:r>
            <a:endParaRPr lang="vi-VN" sz="5400" b="1" dirty="0">
              <a:latin typeface="+mj-lt"/>
              <a:cs typeface="Times New Roman" pitchFamily="18" charset="0"/>
            </a:endParaRPr>
          </a:p>
        </p:txBody>
      </p:sp>
    </p:spTree>
    <p:extLst>
      <p:ext uri="{BB962C8B-B14F-4D97-AF65-F5344CB8AC3E}">
        <p14:creationId xmlns:p14="http://schemas.microsoft.com/office/powerpoint/2010/main" val="1092109283"/>
      </p:ext>
    </p:extLst>
  </p:cSld>
  <p:clrMapOvr>
    <a:masterClrMapping/>
  </p:clrMapOvr>
  <p:transition/>
</p:sld>
</file>

<file path=ppt/slides/slide1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CON DÂNG (MK)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4925"/>
            <a:ext cx="11643360" cy="6391564"/>
          </a:xfrm>
        </p:spPr>
        <p:txBody>
          <a:bodyPr>
            <a:noAutofit/>
          </a:bodyPr>
          <a:lstStyle/>
          <a:p>
            <a:pPr algn="just"/>
            <a:r>
              <a:rPr lang="en-US" sz="6000" b="1">
                <a:latin typeface="Times New Roman" pitchFamily="18" charset="0"/>
                <a:cs typeface="Times New Roman" pitchFamily="18" charset="0"/>
              </a:rPr>
              <a:t>ĐK: </a:t>
            </a:r>
            <a:r>
              <a:rPr lang="vi-VN" sz="6000" b="1">
                <a:latin typeface="+mj-lt"/>
              </a:rPr>
              <a:t>Nay </a:t>
            </a:r>
            <a:r>
              <a:rPr lang="vi-VN" sz="6000" b="1" dirty="0">
                <a:latin typeface="+mj-lt"/>
              </a:rPr>
              <a:t>con đây dâng gì lên </a:t>
            </a:r>
            <a:r>
              <a:rPr lang="vi-VN" sz="6000" b="1">
                <a:latin typeface="+mj-lt"/>
              </a:rPr>
              <a:t>Chúa </a:t>
            </a:r>
            <a:r>
              <a:rPr lang="en-US" sz="6000" b="1">
                <a:latin typeface="Times New Roman" pitchFamily="18" charset="0"/>
                <a:cs typeface="Times New Roman" pitchFamily="18" charset="0"/>
              </a:rPr>
              <a:t>này bánh trắng trong sạch tinh, là bao lao công trên ruộng đồng tháng ngày thành lúa thành bông.</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690407004"/>
      </p:ext>
    </p:extLst>
  </p:cSld>
  <p:clrMapOvr>
    <a:masterClrMapping/>
  </p:clrMapOvr>
  <p:transition/>
</p:sld>
</file>

<file path=ppt/slides/slide1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CON DÂNG (MK)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99670"/>
            <a:ext cx="11643360" cy="4802077"/>
          </a:xfrm>
        </p:spPr>
        <p:txBody>
          <a:bodyPr>
            <a:noAutofit/>
          </a:bodyPr>
          <a:lstStyle/>
          <a:p>
            <a:pPr algn="just"/>
            <a:r>
              <a:rPr lang="en-US" sz="6000" b="1">
                <a:latin typeface="Times New Roman" pitchFamily="18" charset="0"/>
                <a:cs typeface="Times New Roman" pitchFamily="18" charset="0"/>
              </a:rPr>
              <a:t>Liên kết với Ngài, dâng hết xác hồn, một niềm cậy tin tháng năm son sắt còn hoài.</a:t>
            </a:r>
            <a:endParaRPr lang="vi-VN" sz="5400" b="1" dirty="0">
              <a:latin typeface="+mj-lt"/>
              <a:cs typeface="Times New Roman" pitchFamily="18" charset="0"/>
            </a:endParaRPr>
          </a:p>
        </p:txBody>
      </p:sp>
    </p:spTree>
    <p:extLst>
      <p:ext uri="{BB962C8B-B14F-4D97-AF65-F5344CB8AC3E}">
        <p14:creationId xmlns:p14="http://schemas.microsoft.com/office/powerpoint/2010/main" val="3872072384"/>
      </p:ext>
    </p:extLst>
  </p:cSld>
  <p:clrMapOvr>
    <a:masterClrMapping/>
  </p:clrMapOvr>
  <p:transition/>
</p:sld>
</file>

<file path=ppt/slides/slide1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7923240"/>
      </p:ext>
    </p:extLst>
  </p:cSld>
  <p:clrMapOvr>
    <a:masterClrMapping/>
  </p:clrMapOvr>
</p:sld>
</file>

<file path=ppt/slides/slide1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TRÔNG CẬY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4624"/>
            <a:ext cx="11643360" cy="7733792"/>
          </a:xfrm>
        </p:spPr>
        <p:txBody>
          <a:bodyPr>
            <a:noAutofit/>
          </a:bodyPr>
          <a:lstStyle/>
          <a:p>
            <a:pPr algn="just"/>
            <a:r>
              <a:rPr lang="vi-VN" sz="6000" b="1" dirty="0">
                <a:latin typeface="+mj-lt"/>
              </a:rPr>
              <a:t>1/ Con trông cậy Chúa giữa bao thăng trầm cuộc đời, con trông cậy Chúa giữa bao ngày tháng chơi vơi, có khi lòng êm ái, có khi lòng u hoài, con trông cậy Chúa vững đôi vai vững đôi tay hát vui say suốt đời.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268580236"/>
      </p:ext>
    </p:extLst>
  </p:cSld>
  <p:clrMapOvr>
    <a:masterClrMapping/>
  </p:clrMapOvr>
  <p:transition/>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CUNG THÁNH (VN)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8133"/>
            <a:ext cx="11643360" cy="5788491"/>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trùm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67907017"/>
      </p:ext>
    </p:extLst>
  </p:cSld>
  <p:clrMapOvr>
    <a:masterClrMapping/>
  </p:clrMapOvr>
  <p:transition/>
</p:sld>
</file>

<file path=ppt/slides/slide1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TRÔNG CẬY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7600"/>
            <a:ext cx="11643360" cy="7030720"/>
          </a:xfrm>
        </p:spPr>
        <p:txBody>
          <a:bodyPr>
            <a:noAutofit/>
          </a:bodyPr>
          <a:lstStyle/>
          <a:p>
            <a:pPr algn="just"/>
            <a:r>
              <a:rPr lang="vi-VN" sz="6000" b="1" dirty="0">
                <a:latin typeface="+mj-lt"/>
              </a:rPr>
              <a:t>ĐK: Con trông cậy Chúa dâng Ngài tất cả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lo,</a:t>
            </a:r>
            <a:r>
              <a:rPr lang="vi-VN" sz="6000" b="1" dirty="0">
                <a:latin typeface="Times New Roman" panose="02020603050405020304" pitchFamily="18" charset="0"/>
                <a:cs typeface="Times New Roman" panose="02020603050405020304" pitchFamily="18" charset="0"/>
              </a:rPr>
              <a:t> </a:t>
            </a:r>
            <a:r>
              <a:rPr lang="vi-VN" sz="6000" b="1" dirty="0">
                <a:latin typeface="+mj-lt"/>
              </a:rPr>
              <a:t>trong đời sống trôi miệt mài, con trông cậy Ngài dù cho nhân thế đổi thay, Chúa còn đây mãi còn đây.</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15537472"/>
      </p:ext>
    </p:extLst>
  </p:cSld>
  <p:clrMapOvr>
    <a:masterClrMapping/>
  </p:clrMapOvr>
  <p:transition/>
</p:sld>
</file>

<file path=ppt/slides/slide1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TRÔNG CẬY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4624"/>
            <a:ext cx="11643360" cy="7733792"/>
          </a:xfrm>
        </p:spPr>
        <p:txBody>
          <a:bodyPr>
            <a:noAutofit/>
          </a:bodyPr>
          <a:lstStyle/>
          <a:p>
            <a:pPr algn="just"/>
            <a:r>
              <a:rPr lang="vi-VN" sz="6000" b="1" dirty="0">
                <a:latin typeface="+mj-lt"/>
              </a:rPr>
              <a:t>2/ Đi trong cuộc sống thấy hoa tươi dệt nụ cười, đi trong cuộc sống lắng nghe lệ đắng tuôn rơi, nắng đưa mùa xuân tới, gió </a:t>
            </a:r>
            <a:r>
              <a:rPr lang="en-US" sz="6000" b="1" dirty="0" err="1">
                <a:latin typeface="Times New Roman" panose="02020603050405020304" pitchFamily="18" charset="0"/>
                <a:cs typeface="Times New Roman" panose="02020603050405020304" pitchFamily="18" charset="0"/>
              </a:rPr>
              <a:t>theo</a:t>
            </a:r>
            <a:r>
              <a:rPr lang="vi-VN" sz="6000" b="1" dirty="0">
                <a:latin typeface="+mj-lt"/>
              </a:rPr>
              <a:t> mùa đông về, con trông cậy Chúa dẫu hân hoan dẫu gian nan vẫn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vi-VN" sz="6000" b="1" dirty="0">
                <a:latin typeface="+mj-lt"/>
              </a:rPr>
              <a:t>tiếng cười.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275314850"/>
      </p:ext>
    </p:extLst>
  </p:cSld>
  <p:clrMapOvr>
    <a:masterClrMapping/>
  </p:clrMapOvr>
  <p:transition/>
</p:sld>
</file>

<file path=ppt/slides/slide1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TRÔNG CẬY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4624"/>
            <a:ext cx="11643360" cy="7733792"/>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vi-VN" sz="6000" b="1" dirty="0">
                <a:latin typeface="+mj-lt"/>
              </a:rPr>
              <a:t>Trong cơn toàn úa </a:t>
            </a:r>
            <a:r>
              <a:rPr lang="en-US" sz="6000" b="1" dirty="0">
                <a:latin typeface="Times New Roman" panose="02020603050405020304" pitchFamily="18" charset="0"/>
                <a:cs typeface="Times New Roman" panose="02020603050405020304" pitchFamily="18" charset="0"/>
              </a:rPr>
              <a:t>C</a:t>
            </a:r>
            <a:r>
              <a:rPr lang="vi-VN" sz="6000" b="1" dirty="0">
                <a:latin typeface="+mj-lt"/>
              </a:rPr>
              <a:t>húa cho hương</a:t>
            </a:r>
            <a:r>
              <a:rPr lang="en-US" sz="6000" b="1" dirty="0">
                <a:latin typeface="+mj-lt"/>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9516267"/>
      </p:ext>
    </p:extLst>
  </p:cSld>
  <p:clrMapOvr>
    <a:masterClrMapping/>
  </p:clrMapOvr>
  <p:transition/>
</p:sld>
</file>

<file path=ppt/slides/slide1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TRÔNG CẬY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4624"/>
            <a:ext cx="11643360" cy="7733792"/>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1994535"/>
      </p:ext>
    </p:extLst>
  </p:cSld>
  <p:clrMapOvr>
    <a:masterClrMapping/>
  </p:clrMapOvr>
  <p:transition/>
</p:sld>
</file>

<file path=ppt/slides/slide1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9736116"/>
      </p:ext>
    </p:extLst>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CHAY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4624"/>
            <a:ext cx="11643360" cy="7733792"/>
          </a:xfrm>
        </p:spPr>
        <p:txBody>
          <a:bodyPr>
            <a:noAutofit/>
          </a:bodyPr>
          <a:lstStyle/>
          <a:p>
            <a:pPr algn="just"/>
            <a:r>
              <a:rPr lang="vi-VN" sz="6000" b="1" dirty="0">
                <a:latin typeface="+mj-lt"/>
              </a:rPr>
              <a:t>1. Con xin dâng muôn lời kinh thắm lệ chan hoà. Con kêu van </a:t>
            </a:r>
            <a:r>
              <a:rPr lang="en-US" sz="6000" b="1" dirty="0" err="1">
                <a:latin typeface="Times New Roman" panose="02020603050405020304" pitchFamily="18" charset="0"/>
                <a:cs typeface="Times New Roman" panose="02020603050405020304" pitchFamily="18" charset="0"/>
              </a:rPr>
              <a:t>Chúa</a:t>
            </a:r>
            <a:r>
              <a:rPr lang="vi-VN" sz="6000" b="1" dirty="0">
                <a:latin typeface="+mj-lt"/>
              </a:rPr>
              <a:t> nhân từ ghé mắt xót thương. Mùa chay thánh Chúa thương tha thứ tội nhơ. Lắng nghe con dâng lời khấn nguyện: Chúa ban ơn trong mùa thánh này.</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65074051"/>
      </p:ext>
    </p:extLst>
  </p:cSld>
  <p:clrMapOvr>
    <a:masterClrMapping/>
  </p:clrMapOvr>
  <p:transition/>
</p:sld>
</file>

<file path=ppt/slides/slide1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CHAY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4624"/>
            <a:ext cx="11643360" cy="7733792"/>
          </a:xfrm>
        </p:spPr>
        <p:txBody>
          <a:bodyPr>
            <a:noAutofit/>
          </a:bodyPr>
          <a:lstStyle/>
          <a:p>
            <a:pPr algn="just"/>
            <a:r>
              <a:rPr lang="vi-VN" sz="6000" b="1" dirty="0">
                <a:latin typeface="+mj-lt"/>
              </a:rPr>
              <a:t>2. Trong đêm thâu tâm hồn con vướng bao tội tình. Bao đau thương đã phủ đầy trên tấm thân con. Vì yếu đuối </a:t>
            </a:r>
            <a:r>
              <a:rPr lang="en-US" sz="6000" b="1" dirty="0" err="1">
                <a:latin typeface="Times New Roman" panose="02020603050405020304" pitchFamily="18" charset="0"/>
                <a:cs typeface="Times New Roman" panose="02020603050405020304" pitchFamily="18" charset="0"/>
              </a:rPr>
              <a:t>Chúa</a:t>
            </a:r>
            <a:r>
              <a:rPr lang="vi-VN" sz="6000" b="1" dirty="0">
                <a:latin typeface="+mj-lt"/>
              </a:rPr>
              <a:t> đã thấu rõ hồn con, Chúa khoan nhân thương gọi trở về. Khứng ban muôn tâm tình thánh thiện.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740361236"/>
      </p:ext>
    </p:extLst>
  </p:cSld>
  <p:clrMapOvr>
    <a:masterClrMapping/>
  </p:clrMapOvr>
  <p:transition/>
</p:sld>
</file>

<file path=ppt/slides/slide1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8660684"/>
      </p:ext>
    </p:extLst>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DẪN ĐƯA CON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9896"/>
            <a:ext cx="11643360" cy="4219339"/>
          </a:xfrm>
        </p:spPr>
        <p:txBody>
          <a:bodyPr>
            <a:noAutofit/>
          </a:bodyPr>
          <a:lstStyle/>
          <a:p>
            <a:pPr algn="just"/>
            <a:r>
              <a:rPr lang="en-US" sz="6000" b="1" dirty="0">
                <a:latin typeface="Times New Roman" panose="02020603050405020304" pitchFamily="18" charset="0"/>
                <a:cs typeface="Times New Roman" panose="02020603050405020304" pitchFamily="18" charset="0"/>
              </a:rPr>
              <a:t>Đ</a:t>
            </a:r>
            <a:r>
              <a:rPr lang="vi-VN" sz="6000" b="1" dirty="0">
                <a:latin typeface="Times New Roman" panose="02020603050405020304" pitchFamily="18" charset="0"/>
                <a:cs typeface="Times New Roman" panose="02020603050405020304" pitchFamily="18" charset="0"/>
              </a:rPr>
              <a:t>K. Lạy Chúa xin dẫn đưa con tìm chân lý Ngài. Cho con đôi bàn tay tinh khiết và lòng trí cháy sáng tình yêu tha thiết. Ước nguyện trọn hồn xác con thuộc về Chúa luôn.</a:t>
            </a:r>
          </a:p>
        </p:txBody>
      </p:sp>
    </p:spTree>
    <p:extLst>
      <p:ext uri="{BB962C8B-B14F-4D97-AF65-F5344CB8AC3E}">
        <p14:creationId xmlns:p14="http://schemas.microsoft.com/office/powerpoint/2010/main" val="1137749669"/>
      </p:ext>
    </p:extLst>
  </p:cSld>
  <p:clrMapOvr>
    <a:masterClrMapping/>
  </p:clrMapOvr>
  <p:transition/>
</p:sld>
</file>

<file path=ppt/slides/slide1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DẪN ĐƯA CON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9896"/>
            <a:ext cx="11643360" cy="4219339"/>
          </a:xfrm>
        </p:spPr>
        <p:txBody>
          <a:bodyPr>
            <a:noAutofit/>
          </a:bodyPr>
          <a:lstStyle/>
          <a:p>
            <a:pPr algn="just"/>
            <a:r>
              <a:rPr lang="vi-VN" sz="6000" b="1" dirty="0">
                <a:latin typeface="Times New Roman" panose="02020603050405020304" pitchFamily="18" charset="0"/>
                <a:cs typeface="Times New Roman" panose="02020603050405020304" pitchFamily="18" charset="0"/>
              </a:rPr>
              <a:t>1. Xin Chúa tặng ban một quả tim mới và canh tân thần trí con. Xin hãy đong đầy tình thương mến Ngài và dạy con biết yêu muôn </a:t>
            </a:r>
            <a:r>
              <a:rPr lang="en-US" sz="6000" b="1" dirty="0">
                <a:latin typeface="Times New Roman" panose="02020603050405020304" pitchFamily="18" charset="0"/>
                <a:cs typeface="Times New Roman" panose="02020603050405020304" pitchFamily="18" charset="0"/>
              </a:rPr>
              <a:t>n</a:t>
            </a:r>
            <a:r>
              <a:rPr lang="vi-VN" sz="6000" b="1" dirty="0">
                <a:latin typeface="Times New Roman" panose="02020603050405020304" pitchFamily="18" charset="0"/>
                <a:cs typeface="Times New Roman" panose="02020603050405020304" pitchFamily="18" charset="0"/>
              </a:rPr>
              <a:t>gười.</a:t>
            </a:r>
          </a:p>
        </p:txBody>
      </p:sp>
    </p:spTree>
    <p:extLst>
      <p:ext uri="{BB962C8B-B14F-4D97-AF65-F5344CB8AC3E}">
        <p14:creationId xmlns:p14="http://schemas.microsoft.com/office/powerpoint/2010/main" val="3643352702"/>
      </p:ext>
    </p:extLst>
  </p:cSld>
  <p:clrMapOvr>
    <a:masterClrMapping/>
  </p:clrMapOvr>
  <p:transition/>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CUNG THÁNH (VN)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8133"/>
            <a:ext cx="11643360" cy="5788491"/>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29120577"/>
      </p:ext>
    </p:extLst>
  </p:cSld>
  <p:clrMapOvr>
    <a:masterClrMapping/>
  </p:clrMapOvr>
  <p:transition/>
</p:sld>
</file>

<file path=ppt/slides/slide1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DẪN ĐƯA CON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9896"/>
            <a:ext cx="11643360" cy="4219339"/>
          </a:xfrm>
        </p:spPr>
        <p:txBody>
          <a:bodyPr>
            <a:noAutofit/>
          </a:bodyPr>
          <a:lstStyle/>
          <a:p>
            <a:pPr algn="just"/>
            <a:r>
              <a:rPr lang="vi-VN" sz="6000" b="1" dirty="0">
                <a:latin typeface="Times New Roman" panose="02020603050405020304" pitchFamily="18" charset="0"/>
                <a:cs typeface="Times New Roman" panose="02020603050405020304" pitchFamily="18" charset="0"/>
              </a:rPr>
              <a:t>2. Xin Chúa chỉ soi đường con đi tới và giúp sức vượt hiểm nguy. Khi lỡ phiêu lạc Ngài thương dẫn về và dạy con sắt son đoan thề.</a:t>
            </a:r>
          </a:p>
        </p:txBody>
      </p:sp>
    </p:spTree>
    <p:extLst>
      <p:ext uri="{BB962C8B-B14F-4D97-AF65-F5344CB8AC3E}">
        <p14:creationId xmlns:p14="http://schemas.microsoft.com/office/powerpoint/2010/main" val="681887796"/>
      </p:ext>
    </p:extLst>
  </p:cSld>
  <p:clrMapOvr>
    <a:masterClrMapping/>
  </p:clrMapOvr>
  <p:transition/>
</p:sld>
</file>

<file path=ppt/slides/slide1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2122755"/>
      </p:ext>
    </p:extLst>
  </p:cSld>
  <p:clrMapOvr>
    <a:masterClrMapping/>
  </p:clrMapOvr>
</p:sld>
</file>

<file path=ppt/slides/slide1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CHÀO MÙA XUÂN (ĐVH)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6160"/>
            <a:ext cx="11643360" cy="7030720"/>
          </a:xfrm>
        </p:spPr>
        <p:txBody>
          <a:bodyPr>
            <a:noAutofit/>
          </a:bodyPr>
          <a:lstStyle/>
          <a:p>
            <a:pPr algn="just"/>
            <a:r>
              <a:rPr lang="vi-VN" sz="6000" b="1" dirty="0">
                <a:latin typeface="+mj-lt"/>
              </a:rPr>
              <a:t>1. Hòa lời tụng ca mừng Tân Niên Chúa ban. Một mùa xuân mới tràn thắm muôn hồng ân. Người</a:t>
            </a:r>
            <a:r>
              <a:rPr lang="en-US" sz="6000" b="1" dirty="0">
                <a:latin typeface="+mj-lt"/>
              </a:rPr>
              <a:t> </a:t>
            </a:r>
            <a:r>
              <a:rPr lang="en-US" sz="6000" b="1" dirty="0" err="1">
                <a:latin typeface="Times New Roman" panose="02020603050405020304" pitchFamily="18" charset="0"/>
                <a:cs typeface="Times New Roman" panose="02020603050405020304" pitchFamily="18" charset="0"/>
              </a:rPr>
              <a:t>người</a:t>
            </a:r>
            <a:r>
              <a:rPr lang="vi-VN" sz="6000" b="1" dirty="0">
                <a:latin typeface="+mj-lt"/>
              </a:rPr>
              <a:t> hân hoan vì Ngài ban năm tháng. Hát khen danh Ngài là Chúa của thời gian.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38739768"/>
      </p:ext>
    </p:extLst>
  </p:cSld>
  <p:clrMapOvr>
    <a:masterClrMapping/>
  </p:clrMapOvr>
  <p:transition/>
</p:sld>
</file>

<file path=ppt/slides/slide1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CHÀO MÙA XUÂN (ĐVH)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6160"/>
            <a:ext cx="11643360" cy="7030720"/>
          </a:xfrm>
        </p:spPr>
        <p:txBody>
          <a:bodyPr>
            <a:noAutofit/>
          </a:bodyPr>
          <a:lstStyle/>
          <a:p>
            <a:pPr algn="just"/>
            <a:r>
              <a:rPr lang="vi-VN" sz="6000" b="1" dirty="0">
                <a:latin typeface="+mj-lt"/>
              </a:rPr>
              <a:t>2. Nguyện tình Ngài ban tràn lan như sắc xuân. Nhuần gội hồn thơ sạch nhớp nhơ tội khiên. Cuộc đời ngày mai ngời lên bao tươi sáng. Sống vui bên Ngài là Chúa Xuân bình 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5462600"/>
      </p:ext>
    </p:extLst>
  </p:cSld>
  <p:clrMapOvr>
    <a:masterClrMapping/>
  </p:clrMapOvr>
  <p:transition/>
</p:sld>
</file>

<file path=ppt/slides/slide1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CHÀO MÙA XUÂN (ĐVH)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6160"/>
            <a:ext cx="11643360" cy="7030720"/>
          </a:xfrm>
        </p:spPr>
        <p:txBody>
          <a:bodyPr>
            <a:noAutofit/>
          </a:bodyPr>
          <a:lstStyle/>
          <a:p>
            <a:pPr algn="just"/>
            <a:r>
              <a:rPr lang="vi-VN" sz="6000" b="1" dirty="0">
                <a:latin typeface="+mj-lt"/>
              </a:rPr>
              <a:t>3. Lòng người chờ mong một mùa xuân ấm êm.Trường tồn vinh phúc bền vững theo thời gian. Thầm lời nguyện xin một mùa xuân tươi mới. Sắc hương muôn đời còn chẳng khi nào phai.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348052821"/>
      </p:ext>
    </p:extLst>
  </p:cSld>
  <p:clrMapOvr>
    <a:masterClrMapping/>
  </p:clrMapOvr>
  <p:transition/>
</p:sld>
</file>

<file path=ppt/slides/slide1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CHÀO MÙA XUÂN (ĐVH)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2653"/>
            <a:ext cx="11643360" cy="7030720"/>
          </a:xfrm>
        </p:spPr>
        <p:txBody>
          <a:bodyPr>
            <a:noAutofit/>
          </a:bodyPr>
          <a:lstStyle/>
          <a:p>
            <a:pPr algn="just"/>
            <a:r>
              <a:rPr lang="vi-VN" sz="6000" b="1" dirty="0">
                <a:latin typeface="+mj-lt"/>
              </a:rPr>
              <a:t>ĐK: Hãy đến cảm mến Chúa Trời ban cho xuân tươi rạng ngời. Đẹp màu hồng ân đầy dư muôn sức sống.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63552722"/>
      </p:ext>
    </p:extLst>
  </p:cSld>
  <p:clrMapOvr>
    <a:masterClrMapping/>
  </p:clrMapOvr>
  <p:transition/>
</p:sld>
</file>

<file path=ppt/slides/slide1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CHÀO MÙA XUÂN (ĐVH)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2653"/>
            <a:ext cx="11643360" cy="7030720"/>
          </a:xfrm>
        </p:spPr>
        <p:txBody>
          <a:bodyPr>
            <a:noAutofit/>
          </a:bodyPr>
          <a:lstStyle/>
          <a:p>
            <a:pPr algn="just"/>
            <a:r>
              <a:rPr lang="vi-VN" sz="6000" b="1" dirty="0">
                <a:latin typeface="+mj-lt"/>
              </a:rPr>
              <a:t>Hãy cất tiếng hát vang lừng. Như muôn chim non trên đồng. Mừng chào mùa xuân về dâng hương ngát thơm.</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200552270"/>
      </p:ext>
    </p:extLst>
  </p:cSld>
  <p:clrMapOvr>
    <a:masterClrMapping/>
  </p:clrMapOvr>
  <p:transition/>
</p:sld>
</file>

<file path=ppt/slides/slide1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3372806"/>
      </p:ext>
    </p:extLst>
  </p:cSld>
  <p:clrMapOvr>
    <a:masterClrMapping/>
  </p:clrMapOvr>
</p:sld>
</file>

<file path=ppt/slides/slide1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TẠ ƠN (HP)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5738"/>
            <a:ext cx="11643360" cy="6391564"/>
          </a:xfrm>
        </p:spPr>
        <p:txBody>
          <a:bodyPr>
            <a:noAutofit/>
          </a:bodyPr>
          <a:lstStyle/>
          <a:p>
            <a:pPr algn="just"/>
            <a:r>
              <a:rPr lang="vi-VN" sz="6000" b="1" dirty="0">
                <a:latin typeface="+mj-lt"/>
              </a:rPr>
              <a:t>1/ Trong ngày đầu năm mới xin dâng lên Chúa lao công con người. Bao hoa quả tốt tươi chính Chúa tác thành cho đơm bông kết trái.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16806792"/>
      </p:ext>
    </p:extLst>
  </p:cSld>
  <p:clrMapOvr>
    <a:masterClrMapping/>
  </p:clrMapOvr>
  <p:transition/>
</p:sld>
</file>

<file path=ppt/slides/slide1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TẠ ƠN (HP)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6160"/>
            <a:ext cx="11643360" cy="7030720"/>
          </a:xfrm>
        </p:spPr>
        <p:txBody>
          <a:bodyPr>
            <a:noAutofit/>
          </a:bodyPr>
          <a:lstStyle/>
          <a:p>
            <a:pPr algn="just"/>
            <a:r>
              <a:rPr lang="vi-VN" sz="6000" b="1" dirty="0">
                <a:latin typeface="+mj-lt"/>
              </a:rPr>
              <a:t>Xin Chúa khứng thánh hóa những công việc chúng con làm để làm Vinh Danh Chúa, để làm Vinh Danh 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4805124"/>
      </p:ext>
    </p:extLst>
  </p:cSld>
  <p:clrMapOvr>
    <a:masterClrMapping/>
  </p:clrMapOvr>
  <p:transition/>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NÉN HƯƠNG TRẦM (NH)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70467"/>
            <a:ext cx="11643360" cy="7007849"/>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vi-VN" sz="6000" b="1" dirty="0">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nhẹ</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092968315"/>
      </p:ext>
    </p:extLst>
  </p:cSld>
  <p:clrMapOvr>
    <a:masterClrMapping/>
  </p:clrMapOvr>
  <p:transition/>
</p:sld>
</file>

<file path=ppt/slides/slide1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TẠ ƠN (HP)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6265"/>
            <a:ext cx="11643360" cy="5810513"/>
          </a:xfrm>
        </p:spPr>
        <p:txBody>
          <a:bodyPr>
            <a:noAutofit/>
          </a:bodyPr>
          <a:lstStyle/>
          <a:p>
            <a:pPr algn="just"/>
            <a:r>
              <a:rPr lang="vi-VN" sz="6000" b="1" dirty="0">
                <a:latin typeface="+mj-lt"/>
              </a:rPr>
              <a:t>ĐK: Tạ ơn Cha xin tạ ơn Cha vì những ơn lành Cha ban một năm qua. Tạ ơn Cha xin tạ ơn Cha vì muôn ơn phúc tuôn tràn qua tháng năm</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859343514"/>
      </p:ext>
    </p:extLst>
  </p:cSld>
  <p:clrMapOvr>
    <a:masterClrMapping/>
  </p:clrMapOvr>
  <p:transition/>
</p:sld>
</file>

<file path=ppt/slides/slide1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TẠ ƠN (HP)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5738"/>
            <a:ext cx="11643360" cy="6391564"/>
          </a:xfrm>
        </p:spPr>
        <p:txBody>
          <a:bodyPr>
            <a:noAutofit/>
          </a:bodyPr>
          <a:lstStyle/>
          <a:p>
            <a:pPr algn="just"/>
            <a:r>
              <a:rPr lang="vi-VN" sz="6000" b="1" dirty="0">
                <a:latin typeface="+mj-lt"/>
              </a:rPr>
              <a:t>2/ Trong ngày đầu năm mới xin tri ân Chúa thương yêu nhân trần. Ban ơn lành chứa chan, phúc đức dư tràn ơn thiêng tuôn lai láng.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34459299"/>
      </p:ext>
    </p:extLst>
  </p:cSld>
  <p:clrMapOvr>
    <a:masterClrMapping/>
  </p:clrMapOvr>
  <p:transition/>
</p:sld>
</file>

<file path=ppt/slides/slide1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TẠ ƠN (HP)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6160"/>
            <a:ext cx="11643360" cy="7030720"/>
          </a:xfrm>
        </p:spPr>
        <p:txBody>
          <a:bodyPr>
            <a:noAutofit/>
          </a:bodyPr>
          <a:lstStyle/>
          <a:p>
            <a:pPr algn="just"/>
            <a:r>
              <a:rPr lang="vi-VN" sz="6000" b="1" dirty="0">
                <a:latin typeface="+mj-lt"/>
              </a:rPr>
              <a:t>Dâng Chúa những yếu đuối kiếp con người chóng qua này, để mùa xuân ơn phúc làm đẹp đời con mãi, như nhánh mai vàng sắc xuân hiệp lòng hái dâng về Chúa trên trời</a:t>
            </a:r>
            <a:r>
              <a:rPr lang="en-US" sz="6000" b="1" dirty="0">
                <a:latin typeface="+mj-lt"/>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3625"/>
      </p:ext>
    </p:extLst>
  </p:cSld>
  <p:clrMapOvr>
    <a:masterClrMapping/>
  </p:clrMapOvr>
  <p:transition/>
</p:sld>
</file>

<file path=ppt/slides/slide1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TẠ ƠN (HP)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5738"/>
            <a:ext cx="11643360" cy="6391564"/>
          </a:xfrm>
        </p:spPr>
        <p:txBody>
          <a:bodyPr>
            <a:noAutofit/>
          </a:bodyPr>
          <a:lstStyle/>
          <a:p>
            <a:pPr algn="just"/>
            <a:r>
              <a:rPr lang="vi-VN" sz="6000" b="1" dirty="0">
                <a:latin typeface="+mj-lt"/>
              </a:rPr>
              <a:t>3/ Dâng từng ngày con sống, dâng bao mơ ước, dâng bao hy vọng. Mong sống đời mến thương, góp sức xây dựng tương lai thêm tươi sáng.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794214130"/>
      </p:ext>
    </p:extLst>
  </p:cSld>
  <p:clrMapOvr>
    <a:masterClrMapping/>
  </p:clrMapOvr>
  <p:transition/>
</p:sld>
</file>

<file path=ppt/slides/slide1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TẠ ƠN (HP)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6160"/>
            <a:ext cx="11643360" cy="7030720"/>
          </a:xfrm>
        </p:spPr>
        <p:txBody>
          <a:bodyPr>
            <a:noAutofit/>
          </a:bodyPr>
          <a:lstStyle/>
          <a:p>
            <a:pPr algn="just"/>
            <a:r>
              <a:rPr lang="vi-VN" sz="6000" b="1" dirty="0">
                <a:latin typeface="+mj-lt"/>
              </a:rPr>
              <a:t>Xin Chúa hãy chúc phúc hết muôn nhà sống an hòa, cuộc đời luôn chan chứa một mùa xuân ân thánh. Đây những tâm tình thiết tha hiệp lòng kính dâng Cha uy linh toàn năng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347389050"/>
      </p:ext>
    </p:extLst>
  </p:cSld>
  <p:clrMapOvr>
    <a:masterClrMapping/>
  </p:clrMapOvr>
  <p:transition/>
</p:sld>
</file>

<file path=ppt/slides/slide1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902419"/>
      </p:ext>
    </p:extLst>
  </p:cSld>
  <p:clrMapOvr>
    <a:masterClrMapping/>
  </p:clrMapOvr>
</p:sld>
</file>

<file path=ppt/slides/slide1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XIN DÂNG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7"/>
            <a:ext cx="11643360" cy="7030720"/>
          </a:xfrm>
        </p:spPr>
        <p:txBody>
          <a:bodyPr>
            <a:noAutofit/>
          </a:bodyPr>
          <a:lstStyle/>
          <a:p>
            <a:pPr algn="just"/>
            <a:r>
              <a:rPr lang="vi-VN" sz="6000" b="1" dirty="0">
                <a:latin typeface="+mj-lt"/>
              </a:rPr>
              <a:t>1/ Ngày Xuân xin dâng lên Cha đóa hoa hồng vườn xanh mới nở. Ngày Xuân xin dâng lên Cha tiếng ca tràn đầy ý thơ. </a:t>
            </a:r>
            <a:endParaRPr lang="vi-VN" sz="5400" b="1" dirty="0">
              <a:latin typeface="+mj-lt"/>
              <a:cs typeface="Times New Roman" pitchFamily="18" charset="0"/>
            </a:endParaRPr>
          </a:p>
        </p:txBody>
      </p:sp>
    </p:spTree>
    <p:extLst>
      <p:ext uri="{BB962C8B-B14F-4D97-AF65-F5344CB8AC3E}">
        <p14:creationId xmlns:p14="http://schemas.microsoft.com/office/powerpoint/2010/main" val="1097912956"/>
      </p:ext>
    </p:extLst>
  </p:cSld>
  <p:clrMapOvr>
    <a:masterClrMapping/>
  </p:clrMapOvr>
  <p:transition/>
</p:sld>
</file>

<file path=ppt/slides/slide1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XIN DÂNG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6391564"/>
          </a:xfrm>
        </p:spPr>
        <p:txBody>
          <a:bodyPr>
            <a:noAutofit/>
          </a:bodyPr>
          <a:lstStyle/>
          <a:p>
            <a:pPr algn="just"/>
            <a:r>
              <a:rPr lang="vi-VN" sz="6000" b="1" dirty="0">
                <a:latin typeface="+mj-lt"/>
              </a:rPr>
              <a:t>Ngày nắng héo hắt lúc mưa sa, ôi giờ này đã qua. Dâng Trời ngàn ước mơ nồng nàn, dâng đầy tràn giữa ngày xuân</a:t>
            </a:r>
            <a:endParaRPr lang="vi-VN" sz="5400" b="1" dirty="0">
              <a:latin typeface="+mj-lt"/>
              <a:cs typeface="Times New Roman" pitchFamily="18" charset="0"/>
            </a:endParaRPr>
          </a:p>
        </p:txBody>
      </p:sp>
    </p:spTree>
    <p:extLst>
      <p:ext uri="{BB962C8B-B14F-4D97-AF65-F5344CB8AC3E}">
        <p14:creationId xmlns:p14="http://schemas.microsoft.com/office/powerpoint/2010/main" val="741158409"/>
      </p:ext>
    </p:extLst>
  </p:cSld>
  <p:clrMapOvr>
    <a:masterClrMapping/>
  </p:clrMapOvr>
  <p:transition/>
</p:sld>
</file>

<file path=ppt/slides/slide1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XIN DÂNG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6391564"/>
          </a:xfrm>
        </p:spPr>
        <p:txBody>
          <a:bodyPr>
            <a:noAutofit/>
          </a:bodyPr>
          <a:lstStyle/>
          <a:p>
            <a:pPr algn="just"/>
            <a:r>
              <a:rPr lang="vi-VN" sz="6000" b="1" dirty="0">
                <a:latin typeface="+mj-lt"/>
              </a:rPr>
              <a:t>ĐK: Ngày xuân dâng lên là dâng lên, Chúa xuân ơi xin nhận cho đời. Hương lòng trong những ngày xuân, thiết tha lời yêu mến tạ ơn</a:t>
            </a:r>
            <a:endParaRPr lang="vi-VN" sz="5400" b="1" dirty="0">
              <a:latin typeface="+mj-lt"/>
              <a:cs typeface="Times New Roman" pitchFamily="18" charset="0"/>
            </a:endParaRPr>
          </a:p>
        </p:txBody>
      </p:sp>
    </p:spTree>
    <p:extLst>
      <p:ext uri="{BB962C8B-B14F-4D97-AF65-F5344CB8AC3E}">
        <p14:creationId xmlns:p14="http://schemas.microsoft.com/office/powerpoint/2010/main" val="1737379497"/>
      </p:ext>
    </p:extLst>
  </p:cSld>
  <p:clrMapOvr>
    <a:masterClrMapping/>
  </p:clrMapOvr>
  <p:transition/>
</p:sld>
</file>

<file path=ppt/slides/slide1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XIN DÂNG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7"/>
            <a:ext cx="11643360" cy="7030720"/>
          </a:xfrm>
        </p:spPr>
        <p:txBody>
          <a:bodyPr>
            <a:noAutofit/>
          </a:bodyPr>
          <a:lstStyle/>
          <a:p>
            <a:pPr algn="just"/>
            <a:r>
              <a:rPr lang="vi-VN" sz="6000" b="1" dirty="0">
                <a:latin typeface="+mj-lt"/>
              </a:rPr>
              <a:t>2/ Mùa Đông mênh mang trôi qua, cánh chim trời mùa xuân đã mở. Thời gian dâng trong tay Cha, với bao mùa của lá hoa. </a:t>
            </a:r>
            <a:endParaRPr lang="vi-VN" sz="5400" b="1" dirty="0">
              <a:latin typeface="+mj-lt"/>
              <a:cs typeface="Times New Roman" pitchFamily="18" charset="0"/>
            </a:endParaRPr>
          </a:p>
        </p:txBody>
      </p:sp>
    </p:spTree>
    <p:extLst>
      <p:ext uri="{BB962C8B-B14F-4D97-AF65-F5344CB8AC3E}">
        <p14:creationId xmlns:p14="http://schemas.microsoft.com/office/powerpoint/2010/main" val="2290289244"/>
      </p:ext>
    </p:extLst>
  </p:cSld>
  <p:clrMapOvr>
    <a:masterClrMapping/>
  </p:clrMapOvr>
  <p:transition/>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NÉN HƯƠNG TRẦM (NH)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6867"/>
            <a:ext cx="11643360" cy="6601449"/>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647438690"/>
      </p:ext>
    </p:extLst>
  </p:cSld>
  <p:clrMapOvr>
    <a:masterClrMapping/>
  </p:clrMapOvr>
  <p:transition/>
</p:sld>
</file>

<file path=ppt/slides/slide1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XIN DÂNG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6391564"/>
          </a:xfrm>
        </p:spPr>
        <p:txBody>
          <a:bodyPr>
            <a:noAutofit/>
          </a:bodyPr>
          <a:lstStyle/>
          <a:p>
            <a:pPr algn="just"/>
            <a:r>
              <a:rPr lang="vi-VN" sz="6000" b="1" dirty="0">
                <a:latin typeface="+mj-lt"/>
              </a:rPr>
              <a:t>Đời sống có lúc ngát muôn hương, có ngày đầy gió sương. Xin Trời dìu bước đi miệt mài, êm đềm nhịp sống ngày mai</a:t>
            </a:r>
            <a:endParaRPr lang="vi-VN" sz="5400" b="1" dirty="0">
              <a:latin typeface="+mj-lt"/>
              <a:cs typeface="Times New Roman" pitchFamily="18" charset="0"/>
            </a:endParaRPr>
          </a:p>
        </p:txBody>
      </p:sp>
    </p:spTree>
    <p:extLst>
      <p:ext uri="{BB962C8B-B14F-4D97-AF65-F5344CB8AC3E}">
        <p14:creationId xmlns:p14="http://schemas.microsoft.com/office/powerpoint/2010/main" val="498487748"/>
      </p:ext>
    </p:extLst>
  </p:cSld>
  <p:clrMapOvr>
    <a:masterClrMapping/>
  </p:clrMapOvr>
  <p:transition/>
</p:sld>
</file>

<file path=ppt/slides/slide1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XIN DÂNG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7"/>
            <a:ext cx="11643360" cy="7030720"/>
          </a:xfrm>
        </p:spPr>
        <p:txBody>
          <a:bodyPr>
            <a:noAutofit/>
          </a:bodyPr>
          <a:lstStyle/>
          <a:p>
            <a:pPr algn="just"/>
            <a:r>
              <a:rPr lang="vi-VN" sz="6000" b="1" dirty="0">
                <a:latin typeface="+mj-lt"/>
              </a:rPr>
              <a:t>3/ Ngày Xuân xin dâng lên Cha, lúa đang mùa mầm non sắp trổ. Bàn tay chung xây muôn nơi, ước mong cuộc đời thắm tươi.</a:t>
            </a:r>
            <a:endParaRPr lang="vi-VN" sz="5400" b="1" dirty="0">
              <a:latin typeface="+mj-lt"/>
              <a:cs typeface="Times New Roman" pitchFamily="18" charset="0"/>
            </a:endParaRPr>
          </a:p>
        </p:txBody>
      </p:sp>
    </p:spTree>
    <p:extLst>
      <p:ext uri="{BB962C8B-B14F-4D97-AF65-F5344CB8AC3E}">
        <p14:creationId xmlns:p14="http://schemas.microsoft.com/office/powerpoint/2010/main" val="2085024794"/>
      </p:ext>
    </p:extLst>
  </p:cSld>
  <p:clrMapOvr>
    <a:masterClrMapping/>
  </p:clrMapOvr>
  <p:transition/>
</p:sld>
</file>

<file path=ppt/slides/slide1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XIN DÂNG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6391564"/>
          </a:xfrm>
        </p:spPr>
        <p:txBody>
          <a:bodyPr>
            <a:noAutofit/>
          </a:bodyPr>
          <a:lstStyle/>
          <a:p>
            <a:pPr algn="just"/>
            <a:r>
              <a:rPr lang="vi-VN" sz="6000" b="1" dirty="0">
                <a:latin typeface="+mj-lt"/>
              </a:rPr>
              <a:t>Nguyện Chúa kết trái Chúa đơm hoa, cho người hoà tiếng ca. Xin Trời gọi nắng xa về gần, gian trần nồng ấm tình xuân</a:t>
            </a:r>
            <a:endParaRPr lang="vi-VN" sz="5400" b="1" dirty="0">
              <a:latin typeface="+mj-lt"/>
              <a:cs typeface="Times New Roman" pitchFamily="18" charset="0"/>
            </a:endParaRPr>
          </a:p>
        </p:txBody>
      </p:sp>
    </p:spTree>
    <p:extLst>
      <p:ext uri="{BB962C8B-B14F-4D97-AF65-F5344CB8AC3E}">
        <p14:creationId xmlns:p14="http://schemas.microsoft.com/office/powerpoint/2010/main" val="914288415"/>
      </p:ext>
    </p:extLst>
  </p:cSld>
  <p:clrMapOvr>
    <a:masterClrMapping/>
  </p:clrMapOvr>
  <p:transition/>
</p:sld>
</file>

<file path=ppt/slides/slide1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54105696"/>
      </p:ext>
    </p:extLst>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XUÂN HY VỌNG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5992"/>
            <a:ext cx="11643360" cy="7030720"/>
          </a:xfrm>
        </p:spPr>
        <p:txBody>
          <a:bodyPr>
            <a:noAutofit/>
          </a:bodyPr>
          <a:lstStyle/>
          <a:p>
            <a:pPr algn="just"/>
            <a:r>
              <a:rPr lang="vi-VN" sz="6000" b="1" dirty="0">
                <a:latin typeface="+mj-lt"/>
              </a:rPr>
              <a:t>ĐK. Ngày đầu xuân con dâng lên Thiên Chúa chí tôn lời cảm mến chúc khen cha chí lành. Chúa đã ban thêm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một</a:t>
            </a:r>
            <a:r>
              <a:rPr lang="vi-VN" sz="6000" b="1" dirty="0">
                <a:latin typeface="+mj-lt"/>
              </a:rPr>
              <a:t> mùa xuân, mùa xuân sáng tươi hy vọng cho mọi người trên dương gian.</a:t>
            </a:r>
            <a:endParaRPr lang="vi-VN" sz="5400" b="1" dirty="0">
              <a:latin typeface="+mj-lt"/>
              <a:cs typeface="Times New Roman" pitchFamily="18" charset="0"/>
            </a:endParaRPr>
          </a:p>
        </p:txBody>
      </p:sp>
    </p:spTree>
    <p:extLst>
      <p:ext uri="{BB962C8B-B14F-4D97-AF65-F5344CB8AC3E}">
        <p14:creationId xmlns:p14="http://schemas.microsoft.com/office/powerpoint/2010/main" val="776625887"/>
      </p:ext>
    </p:extLst>
  </p:cSld>
  <p:clrMapOvr>
    <a:masterClrMapping/>
  </p:clrMapOvr>
  <p:transition/>
</p:sld>
</file>

<file path=ppt/slides/slide1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XUÂN HY VỌNG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5992"/>
            <a:ext cx="11643360" cy="7030720"/>
          </a:xfrm>
        </p:spPr>
        <p:txBody>
          <a:bodyPr>
            <a:noAutofit/>
          </a:bodyPr>
          <a:lstStyle/>
          <a:p>
            <a:pPr algn="just"/>
            <a:r>
              <a:rPr lang="vi-VN" sz="6000" b="1" dirty="0">
                <a:latin typeface="+mj-lt"/>
              </a:rPr>
              <a:t>1. Xuân đã về trên quê hương và khắp ruộng đồng. Xuân đã về xuân hy vọng mùa xuân vinh quang. Xin Chúa trời cho quê hương Việt Nam thái bình, để mọi người cùng hiệp nhất trong niềm tin yêu.</a:t>
            </a:r>
            <a:endParaRPr lang="vi-VN" sz="5400" b="1" dirty="0">
              <a:latin typeface="+mj-lt"/>
              <a:cs typeface="Times New Roman" pitchFamily="18" charset="0"/>
            </a:endParaRPr>
          </a:p>
        </p:txBody>
      </p:sp>
    </p:spTree>
    <p:extLst>
      <p:ext uri="{BB962C8B-B14F-4D97-AF65-F5344CB8AC3E}">
        <p14:creationId xmlns:p14="http://schemas.microsoft.com/office/powerpoint/2010/main" val="4057563312"/>
      </p:ext>
    </p:extLst>
  </p:cSld>
  <p:clrMapOvr>
    <a:masterClrMapping/>
  </p:clrMapOvr>
  <p:transition/>
</p:sld>
</file>

<file path=ppt/slides/slide1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XUÂN HY VỌNG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5992"/>
            <a:ext cx="11643360" cy="7030720"/>
          </a:xfrm>
        </p:spPr>
        <p:txBody>
          <a:bodyPr>
            <a:noAutofit/>
          </a:bodyPr>
          <a:lstStyle/>
          <a:p>
            <a:pPr algn="just"/>
            <a:r>
              <a:rPr lang="vi-VN" sz="6000" b="1" dirty="0">
                <a:latin typeface="+mj-lt"/>
              </a:rPr>
              <a:t>2. Xuân đã về cho quê hương bừng sáng hy vọng. Xuân đã về khắp phố phường và trên thôn trang. Con khẩn cầu cho nhân dân Việt Nam thái hòa, để mọi người cùng đoàn kết vang lời hoan ca.</a:t>
            </a:r>
            <a:endParaRPr lang="vi-VN" sz="5400" b="1" dirty="0">
              <a:latin typeface="+mj-lt"/>
              <a:cs typeface="Times New Roman" pitchFamily="18" charset="0"/>
            </a:endParaRPr>
          </a:p>
        </p:txBody>
      </p:sp>
    </p:spTree>
    <p:extLst>
      <p:ext uri="{BB962C8B-B14F-4D97-AF65-F5344CB8AC3E}">
        <p14:creationId xmlns:p14="http://schemas.microsoft.com/office/powerpoint/2010/main" val="3403931331"/>
      </p:ext>
    </p:extLst>
  </p:cSld>
  <p:clrMapOvr>
    <a:masterClrMapping/>
  </p:clrMapOvr>
  <p:transition/>
</p:sld>
</file>

<file path=ppt/slides/slide1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5192961"/>
      </p:ext>
    </p:extLst>
  </p:cSld>
  <p:clrMapOvr>
    <a:masterClrMapping/>
  </p:clrMapOvr>
</p:sld>
</file>

<file path=ppt/slides/slide1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TẠ ƠN CUỐI NĂM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095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6077760"/>
      </p:ext>
    </p:extLst>
  </p:cSld>
  <p:clrMapOvr>
    <a:masterClrMapping/>
  </p:clrMapOvr>
  <p:transition/>
</p:sld>
</file>

<file path=ppt/slides/slide1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TẠ ƠN CUỐI NĂM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095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3561147"/>
      </p:ext>
    </p:extLst>
  </p:cSld>
  <p:clrMapOvr>
    <a:masterClrMapping/>
  </p:clrMapOvr>
  <p:transition/>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NÉN HƯƠNG TRẦM (NH)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0133"/>
            <a:ext cx="11643360" cy="6288183"/>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 bao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sang,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398421016"/>
      </p:ext>
    </p:extLst>
  </p:cSld>
  <p:clrMapOvr>
    <a:masterClrMapping/>
  </p:clrMapOvr>
  <p:transition/>
</p:sld>
</file>

<file path=ppt/slides/slide1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TẠ ƠN CUỐI NĂM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0955"/>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4567357"/>
      </p:ext>
    </p:extLst>
  </p:cSld>
  <p:clrMapOvr>
    <a:masterClrMapping/>
  </p:clrMapOvr>
  <p:transition/>
</p:sld>
</file>

<file path=ppt/slides/slide1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TẠ ƠN CUỐI NĂM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095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phen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qua.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450615"/>
      </p:ext>
    </p:extLst>
  </p:cSld>
  <p:clrMapOvr>
    <a:masterClrMapping/>
  </p:clrMapOvr>
  <p:transition/>
</p:sld>
</file>

<file path=ppt/slides/slide1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TẠ ƠN CUỐI NĂM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619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bã</a:t>
            </a:r>
            <a:r>
              <a:rPr lang="en-US" sz="6000" b="1" dirty="0">
                <a:latin typeface="Times New Roman" panose="02020603050405020304" pitchFamily="18" charset="0"/>
                <a:cs typeface="Times New Roman" panose="02020603050405020304" pitchFamily="18" charset="0"/>
              </a:rPr>
              <a:t> ê </a:t>
            </a:r>
            <a:r>
              <a:rPr lang="en-US" sz="6000" b="1" dirty="0" err="1">
                <a:latin typeface="Times New Roman" panose="02020603050405020304" pitchFamily="18" charset="0"/>
                <a:cs typeface="Times New Roman" panose="02020603050405020304" pitchFamily="18" charset="0"/>
              </a:rPr>
              <a:t>chề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am </a:t>
            </a:r>
            <a:r>
              <a:rPr lang="en-US" sz="6000" b="1" dirty="0" err="1">
                <a:latin typeface="Times New Roman" panose="02020603050405020304" pitchFamily="18" charset="0"/>
                <a:cs typeface="Times New Roman" panose="02020603050405020304" pitchFamily="18" charset="0"/>
              </a:rPr>
              <a:t>tường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9596780"/>
      </p:ext>
    </p:extLst>
  </p:cSld>
  <p:clrMapOvr>
    <a:masterClrMapping/>
  </p:clrMapOvr>
  <p:transition/>
</p:sld>
</file>

<file path=ppt/slides/slide1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TẠ ƠN CUỐI NĂM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095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1920201"/>
      </p:ext>
    </p:extLst>
  </p:cSld>
  <p:clrMapOvr>
    <a:masterClrMapping/>
  </p:clrMapOvr>
  <p:transition/>
</p:sld>
</file>

<file path=ppt/slides/slide1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6653054"/>
      </p:ext>
    </p:extLst>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NỮ VƯƠNG MÙA XUÂN (VMT)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5685"/>
            <a:ext cx="11643360" cy="5615940"/>
          </a:xfrm>
        </p:spPr>
        <p:txBody>
          <a:bodyPr>
            <a:noAutofit/>
          </a:bodyPr>
          <a:lstStyle/>
          <a:p>
            <a:pPr algn="just"/>
            <a:r>
              <a:rPr lang="vi-VN" sz="6000" b="1" dirty="0">
                <a:latin typeface="+mj-lt"/>
              </a:rPr>
              <a:t>1. Ðông qua mau trúc xinh nghiêng nghiêng đợi chờ. Xuân mới về hồn con say ngát ý thơ. Hoa xinh tươi thắm hương trong làn gió mới. Tiến dâng Mẹ Nữ Vương mùa xuân yêu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568335450"/>
      </p:ext>
    </p:extLst>
  </p:cSld>
  <p:clrMapOvr>
    <a:masterClrMapping/>
  </p:clrMapOvr>
  <p:transition/>
</p:sld>
</file>

<file path=ppt/slides/slide1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NỮ VƯƠNG MÙA XUÂN (VMT)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7605"/>
            <a:ext cx="11643360" cy="5615940"/>
          </a:xfrm>
        </p:spPr>
        <p:txBody>
          <a:bodyPr>
            <a:noAutofit/>
          </a:bodyPr>
          <a:lstStyle/>
          <a:p>
            <a:pPr algn="just"/>
            <a:r>
              <a:rPr lang="vi-VN" sz="6000" b="1" dirty="0">
                <a:latin typeface="+mj-lt"/>
              </a:rPr>
              <a:t>ÐK. Ma-ri-a chúng con kính dâng lên Mẹ</a:t>
            </a:r>
            <a:r>
              <a:rPr lang="en-US" sz="6000" b="1" dirty="0">
                <a:latin typeface="Times New Roman" panose="02020603050405020304" pitchFamily="18" charset="0"/>
                <a:cs typeface="Times New Roman" panose="02020603050405020304" pitchFamily="18" charset="0"/>
              </a:rPr>
              <a:t>.</a:t>
            </a:r>
            <a:r>
              <a:rPr lang="vi-VN" sz="6000" b="1" dirty="0">
                <a:latin typeface="Times New Roman" panose="02020603050405020304" pitchFamily="18" charset="0"/>
                <a:cs typeface="Times New Roman" panose="02020603050405020304" pitchFamily="18" charset="0"/>
              </a:rPr>
              <a:t> </a:t>
            </a:r>
            <a:r>
              <a:rPr lang="en-US" sz="6000" b="1" dirty="0">
                <a:latin typeface="Times New Roman" panose="02020603050405020304" pitchFamily="18" charset="0"/>
                <a:cs typeface="Times New Roman" panose="02020603050405020304" pitchFamily="18" charset="0"/>
              </a:rPr>
              <a:t>Tim</a:t>
            </a:r>
            <a:r>
              <a:rPr lang="vi-VN" sz="6000" b="1" dirty="0">
                <a:latin typeface="Times New Roman" panose="02020603050405020304" pitchFamily="18" charset="0"/>
                <a:cs typeface="Times New Roman" panose="02020603050405020304" pitchFamily="18" charset="0"/>
              </a:rPr>
              <a:t> </a:t>
            </a:r>
            <a:r>
              <a:rPr lang="vi-VN" sz="6000" b="1" dirty="0">
                <a:latin typeface="+mj-lt"/>
              </a:rPr>
              <a:t>yêu thương dẫu ngàn khó nguy trăm đường. Mẹ hãy thương xuống muôn hồng ân chan chứa. Nguyện tháng ngày chúc khen tình mẹ yêu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25172800"/>
      </p:ext>
    </p:extLst>
  </p:cSld>
  <p:clrMapOvr>
    <a:masterClrMapping/>
  </p:clrMapOvr>
  <p:transition/>
</p:sld>
</file>

<file path=ppt/slides/slide1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NỮ VƯƠNG MÙA XUÂN (VMT)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7605"/>
            <a:ext cx="11643360" cy="5615940"/>
          </a:xfrm>
        </p:spPr>
        <p:txBody>
          <a:bodyPr>
            <a:noAutofit/>
          </a:bodyPr>
          <a:lstStyle/>
          <a:p>
            <a:pPr algn="just"/>
            <a:r>
              <a:rPr lang="vi-VN" sz="6000" b="1" dirty="0">
                <a:latin typeface="+mj-lt"/>
              </a:rPr>
              <a:t>2. Xuân êm say ngất ngây như muôn nụ hồng vui gió về cùng vang ca khúc yêu </a:t>
            </a:r>
            <a:r>
              <a:rPr lang="en-US" sz="6000" b="1" dirty="0" err="1">
                <a:latin typeface="Times New Roman" panose="02020603050405020304" pitchFamily="18" charset="0"/>
                <a:cs typeface="Times New Roman" panose="02020603050405020304" pitchFamily="18" charset="0"/>
              </a:rPr>
              <a:t>thương</a:t>
            </a:r>
            <a:r>
              <a:rPr lang="vi-VN" sz="6000" b="1" dirty="0">
                <a:latin typeface="+mj-lt"/>
              </a:rPr>
              <a:t>. Tim ươm Xuân thắm xinh trong màu mắt biếc. Hãy ca khen Nữ Vương mùa xuân yêu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033336157"/>
      </p:ext>
    </p:extLst>
  </p:cSld>
  <p:clrMapOvr>
    <a:masterClrMapping/>
  </p:clrMapOvr>
  <p:transition/>
</p:sld>
</file>

<file path=ppt/slides/slide1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NỮ VƯƠNG MÙA XUÂN (VMT)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7605"/>
            <a:ext cx="11643360" cy="5615940"/>
          </a:xfrm>
        </p:spPr>
        <p:txBody>
          <a:bodyPr>
            <a:noAutofit/>
          </a:bodyPr>
          <a:lstStyle/>
          <a:p>
            <a:pPr algn="just"/>
            <a:r>
              <a:rPr lang="vi-VN" sz="6000" b="1" dirty="0">
                <a:latin typeface="+mj-lt"/>
              </a:rPr>
              <a:t>3. Xin chi đây trước tôn nhan Mẹ nhân hiền. Bao tháng ngày Mẹ ơi trông đến quê hương. Tuy phong sương vẫn luôn quay về một hướng. Sống trong Mẹ Nữ Vương mùa xuân yêu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820987829"/>
      </p:ext>
    </p:extLst>
  </p:cSld>
  <p:clrMapOvr>
    <a:masterClrMapping/>
  </p:clrMapOvr>
  <p:transition/>
</p:sld>
</file>

<file path=ppt/slides/slide1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9059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4C867-00FA-3F8B-E309-0A54D022CEB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A6A0F3AA-0600-8392-0C67-A15816F7F5B3}"/>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319338503"/>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QUANG  CHÚA CON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1"/>
            <a:ext cx="11643360" cy="6787716"/>
          </a:xfrm>
        </p:spPr>
        <p:txBody>
          <a:bodyPr>
            <a:noAutofit/>
          </a:bodyPr>
          <a:lstStyle/>
          <a:p>
            <a:pPr algn="just"/>
            <a:r>
              <a:rPr lang="vi-VN" sz="6000" b="1" i="0" dirty="0">
                <a:effectLst/>
                <a:latin typeface="+mj-lt"/>
              </a:rPr>
              <a:t>1/ Vinh quang Chúa Con ngự đến trên tầng trời, cho chiên với dê chia phần bên lành dữ. Phong ban Nước Cha người công chính biết sống yêu thương, giúp cho người bé nhỏ là cho chính Con Người</a:t>
            </a:r>
            <a:endParaRPr lang="en-US" sz="7200" b="1" dirty="0">
              <a:latin typeface="+mj-lt"/>
              <a:cs typeface="Times New Roman" panose="02020603050405020304" pitchFamily="18" charset="0"/>
            </a:endParaRPr>
          </a:p>
        </p:txBody>
      </p:sp>
    </p:spTree>
    <p:extLst>
      <p:ext uri="{BB962C8B-B14F-4D97-AF65-F5344CB8AC3E}">
        <p14:creationId xmlns:p14="http://schemas.microsoft.com/office/powerpoint/2010/main" val="2242061798"/>
      </p:ext>
    </p:extLst>
  </p:cSld>
  <p:clrMapOvr>
    <a:masterClrMapping/>
  </p:clrMapOvr>
  <p:transition/>
</p:sld>
</file>

<file path=ppt/slides/slide1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CHA NGÀY XUÂN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1684"/>
            <a:ext cx="11643360" cy="3835763"/>
          </a:xfrm>
        </p:spPr>
        <p:txBody>
          <a:bodyPr>
            <a:noAutofit/>
          </a:bodyPr>
          <a:lstStyle/>
          <a:p>
            <a:pPr algn="just"/>
            <a:r>
              <a:rPr lang="vi-VN" sz="6000" b="1" dirty="0">
                <a:latin typeface="+mj-lt"/>
              </a:rPr>
              <a:t>1. Ngày đầu xuân xin dâng lên Cha bánh với rượu trọn tình con thiết tha. Tạ ơn Cha ban cho năm qua ngàn hồng ân ôi tình Ngài bao la.</a:t>
            </a:r>
            <a:endParaRPr lang="vi-VN" sz="5400" b="1" dirty="0">
              <a:latin typeface="+mj-lt"/>
              <a:cs typeface="Times New Roman" pitchFamily="18" charset="0"/>
            </a:endParaRPr>
          </a:p>
        </p:txBody>
      </p:sp>
    </p:spTree>
    <p:extLst>
      <p:ext uri="{BB962C8B-B14F-4D97-AF65-F5344CB8AC3E}">
        <p14:creationId xmlns:p14="http://schemas.microsoft.com/office/powerpoint/2010/main" val="3863243744"/>
      </p:ext>
    </p:extLst>
  </p:cSld>
  <p:clrMapOvr>
    <a:masterClrMapping/>
  </p:clrMapOvr>
  <p:transition/>
</p:sld>
</file>

<file path=ppt/slides/slide1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CHA NGÀY XUÂN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9896"/>
            <a:ext cx="11643360" cy="4219339"/>
          </a:xfrm>
        </p:spPr>
        <p:txBody>
          <a:bodyPr>
            <a:noAutofit/>
          </a:bodyPr>
          <a:lstStyle/>
          <a:p>
            <a:pPr algn="just"/>
            <a:r>
              <a:rPr lang="vi-VN" sz="6000" b="1" dirty="0">
                <a:latin typeface="+mj-lt"/>
              </a:rPr>
              <a:t>ĐK. Dâng lên Cha đây bánh rượu thơm nồng là lao công ngày tháng nơi nương đồng. Bàn tay con hôm sớm vun trồng ngày đêm mong cho lúa trổ bông. </a:t>
            </a:r>
            <a:endParaRPr lang="vi-VN" sz="5400" b="1" dirty="0">
              <a:latin typeface="+mj-lt"/>
              <a:cs typeface="Times New Roman" pitchFamily="18" charset="0"/>
            </a:endParaRPr>
          </a:p>
        </p:txBody>
      </p:sp>
    </p:spTree>
    <p:extLst>
      <p:ext uri="{BB962C8B-B14F-4D97-AF65-F5344CB8AC3E}">
        <p14:creationId xmlns:p14="http://schemas.microsoft.com/office/powerpoint/2010/main" val="557052082"/>
      </p:ext>
    </p:extLst>
  </p:cSld>
  <p:clrMapOvr>
    <a:masterClrMapping/>
  </p:clrMapOvr>
  <p:transition/>
</p:sld>
</file>

<file path=ppt/slides/slide1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CHA NGÀY XUÂN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9896"/>
            <a:ext cx="11643360" cy="4219339"/>
          </a:xfrm>
        </p:spPr>
        <p:txBody>
          <a:bodyPr>
            <a:noAutofit/>
          </a:bodyPr>
          <a:lstStyle/>
          <a:p>
            <a:pPr algn="just"/>
            <a:r>
              <a:rPr lang="vi-VN" sz="6000" b="1" dirty="0">
                <a:latin typeface="+mj-lt"/>
              </a:rPr>
              <a:t>Dâng lên Cha dâng trót cả tấm lòng nguyện Cha thương nhận lễ vật mọn hèn và ban cho ân phúc muôn vàn đời con luôn vui sống bình an.</a:t>
            </a:r>
            <a:endParaRPr lang="vi-VN" sz="5400" b="1" dirty="0">
              <a:latin typeface="+mj-lt"/>
              <a:cs typeface="Times New Roman" pitchFamily="18" charset="0"/>
            </a:endParaRPr>
          </a:p>
        </p:txBody>
      </p:sp>
    </p:spTree>
    <p:extLst>
      <p:ext uri="{BB962C8B-B14F-4D97-AF65-F5344CB8AC3E}">
        <p14:creationId xmlns:p14="http://schemas.microsoft.com/office/powerpoint/2010/main" val="1731609747"/>
      </p:ext>
    </p:extLst>
  </p:cSld>
  <p:clrMapOvr>
    <a:masterClrMapping/>
  </p:clrMapOvr>
  <p:transition/>
</p:sld>
</file>

<file path=ppt/slides/slide1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CHA NGÀY XUÂN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9896"/>
            <a:ext cx="11643360" cy="4219339"/>
          </a:xfrm>
        </p:spPr>
        <p:txBody>
          <a:bodyPr>
            <a:noAutofit/>
          </a:bodyPr>
          <a:lstStyle/>
          <a:p>
            <a:pPr algn="just"/>
            <a:r>
              <a:rPr lang="vi-VN" sz="6000" b="1" dirty="0">
                <a:latin typeface="+mj-lt"/>
              </a:rPr>
              <a:t>2. Ngày đầu xuân xin dâng lên Cha nén hương trầm ngào ngạt thơm ngút bay. Tựa câu kinh trong sương ban mai nguyện Ngài thương đón nhận về thiên cung.</a:t>
            </a:r>
            <a:endParaRPr lang="vi-VN" sz="5400" b="1" dirty="0">
              <a:latin typeface="+mj-lt"/>
              <a:cs typeface="Times New Roman" pitchFamily="18" charset="0"/>
            </a:endParaRPr>
          </a:p>
        </p:txBody>
      </p:sp>
    </p:spTree>
    <p:extLst>
      <p:ext uri="{BB962C8B-B14F-4D97-AF65-F5344CB8AC3E}">
        <p14:creationId xmlns:p14="http://schemas.microsoft.com/office/powerpoint/2010/main" val="2102593530"/>
      </p:ext>
    </p:extLst>
  </p:cSld>
  <p:clrMapOvr>
    <a:masterClrMapping/>
  </p:clrMapOvr>
  <p:transition/>
</p:sld>
</file>

<file path=ppt/slides/slide1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CHA NGÀY XUÂN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9896"/>
            <a:ext cx="11643360" cy="4219339"/>
          </a:xfrm>
        </p:spPr>
        <p:txBody>
          <a:bodyPr>
            <a:noAutofit/>
          </a:bodyPr>
          <a:lstStyle/>
          <a:p>
            <a:pPr algn="just"/>
            <a:r>
              <a:rPr lang="vi-VN" sz="6000" b="1" dirty="0">
                <a:latin typeface="+mj-lt"/>
              </a:rPr>
              <a:t>3. Ngày đầu xuân xin dâng lên Cha trái thơm nồng tràn đầy bao ước mơ. Đời trần gian bao nhiêu gian nan nguyện cho con vững một niềm tin yêu.</a:t>
            </a:r>
            <a:endParaRPr lang="vi-VN" sz="5400" b="1" dirty="0">
              <a:latin typeface="+mj-lt"/>
              <a:cs typeface="Times New Roman" pitchFamily="18" charset="0"/>
            </a:endParaRPr>
          </a:p>
        </p:txBody>
      </p:sp>
    </p:spTree>
    <p:extLst>
      <p:ext uri="{BB962C8B-B14F-4D97-AF65-F5344CB8AC3E}">
        <p14:creationId xmlns:p14="http://schemas.microsoft.com/office/powerpoint/2010/main" val="3932189508"/>
      </p:ext>
    </p:extLst>
  </p:cSld>
  <p:clrMapOvr>
    <a:masterClrMapping/>
  </p:clrMapOvr>
  <p:transition/>
</p:sld>
</file>

<file path=ppt/slides/slide1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CHA NGÀY XUÂN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9896"/>
            <a:ext cx="11643360" cy="4219339"/>
          </a:xfrm>
        </p:spPr>
        <p:txBody>
          <a:bodyPr>
            <a:noAutofit/>
          </a:bodyPr>
          <a:lstStyle/>
          <a:p>
            <a:pPr algn="just"/>
            <a:r>
              <a:rPr lang="vi-VN" sz="6000" b="1" dirty="0">
                <a:latin typeface="+mj-lt"/>
              </a:rPr>
              <a:t>4. Ngày đầu xuân xin dâng lên Cha khúc cảm tạ nhịp nhàng theo tiếng ca. Là tình con xin cho xuân nay người người vui sống cuộc đời yêu thương.</a:t>
            </a:r>
            <a:endParaRPr lang="vi-VN" sz="5400" b="1" dirty="0">
              <a:latin typeface="+mj-lt"/>
              <a:cs typeface="Times New Roman" pitchFamily="18" charset="0"/>
            </a:endParaRPr>
          </a:p>
        </p:txBody>
      </p:sp>
    </p:spTree>
    <p:extLst>
      <p:ext uri="{BB962C8B-B14F-4D97-AF65-F5344CB8AC3E}">
        <p14:creationId xmlns:p14="http://schemas.microsoft.com/office/powerpoint/2010/main" val="3895773499"/>
      </p:ext>
    </p:extLst>
  </p:cSld>
  <p:clrMapOvr>
    <a:masterClrMapping/>
  </p:clrMapOvr>
  <p:transition/>
</p:sld>
</file>

<file path=ppt/slides/slide1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2226459"/>
      </p:ext>
    </p:extLst>
  </p:cSld>
  <p:clrMapOvr>
    <a:masterClrMapping/>
  </p:clrMapOvr>
</p:sld>
</file>

<file path=ppt/slides/slide1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PHÚT GIAO THỪA (VMT)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5860"/>
            <a:ext cx="11643360" cy="6873240"/>
          </a:xfrm>
        </p:spPr>
        <p:txBody>
          <a:bodyPr>
            <a:noAutofit/>
          </a:bodyPr>
          <a:lstStyle/>
          <a:p>
            <a:pPr algn="just"/>
            <a:r>
              <a:rPr lang="vi-VN" sz="6000" b="1" dirty="0">
                <a:latin typeface="+mj-lt"/>
              </a:rPr>
              <a:t>ĐK: Đoàn con dâng phút giây giao thừa. Hợp hoan vang khúc ca xuân hồng. Chào đón xuân mới sang bên thềm, Xuân thắm tươi huy hoàng ôi phút giây huyền linh. </a:t>
            </a:r>
            <a:endParaRPr lang="en-US" sz="5400" b="1" dirty="0">
              <a:latin typeface="+mj-lt"/>
              <a:cs typeface="Times New Roman" pitchFamily="18" charset="0"/>
            </a:endParaRPr>
          </a:p>
        </p:txBody>
      </p:sp>
    </p:spTree>
    <p:extLst>
      <p:ext uri="{BB962C8B-B14F-4D97-AF65-F5344CB8AC3E}">
        <p14:creationId xmlns:p14="http://schemas.microsoft.com/office/powerpoint/2010/main" val="3759113876"/>
      </p:ext>
    </p:extLst>
  </p:cSld>
  <p:clrMapOvr>
    <a:masterClrMapping/>
  </p:clrMapOvr>
  <p:transition/>
</p:sld>
</file>

<file path=ppt/slides/slide1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PHÚT GIAO THỪA (VMT)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8280"/>
            <a:ext cx="11643360" cy="6248400"/>
          </a:xfrm>
        </p:spPr>
        <p:txBody>
          <a:bodyPr>
            <a:noAutofit/>
          </a:bodyPr>
          <a:lstStyle/>
          <a:p>
            <a:pPr algn="just"/>
            <a:r>
              <a:rPr lang="vi-VN" sz="6000" b="1" dirty="0">
                <a:latin typeface="+mj-lt"/>
              </a:rPr>
              <a:t>Ngài ơi! </a:t>
            </a:r>
            <a:r>
              <a:rPr lang="en-US" sz="6000" b="1" dirty="0">
                <a:latin typeface="Times New Roman" panose="02020603050405020304" pitchFamily="18" charset="0"/>
                <a:cs typeface="Times New Roman" panose="02020603050405020304" pitchFamily="18" charset="0"/>
              </a:rPr>
              <a:t>Ô</a:t>
            </a:r>
            <a:r>
              <a:rPr lang="vi-VN" sz="6000" b="1" dirty="0">
                <a:latin typeface="+mj-lt"/>
              </a:rPr>
              <a:t>i Chúa Xuân muôn đời, tràn lan bao thánh ân dạt dào. Ngài ơi! </a:t>
            </a:r>
            <a:r>
              <a:rPr lang="en-US" sz="6000" b="1" dirty="0">
                <a:latin typeface="Times New Roman" panose="02020603050405020304" pitchFamily="18" charset="0"/>
                <a:cs typeface="Times New Roman" panose="02020603050405020304" pitchFamily="18" charset="0"/>
              </a:rPr>
              <a:t>Ô</a:t>
            </a:r>
            <a:r>
              <a:rPr lang="vi-VN" sz="6000" b="1" dirty="0">
                <a:latin typeface="+mj-lt"/>
              </a:rPr>
              <a:t>i Chúa Xuân ân tình ban xuống ơn an bình trên nước Nam đẹp xinh.</a:t>
            </a:r>
            <a:endParaRPr lang="en-US" sz="5400" b="1" dirty="0">
              <a:latin typeface="+mj-lt"/>
              <a:cs typeface="Times New Roman" pitchFamily="18" charset="0"/>
            </a:endParaRPr>
          </a:p>
        </p:txBody>
      </p:sp>
    </p:spTree>
    <p:extLst>
      <p:ext uri="{BB962C8B-B14F-4D97-AF65-F5344CB8AC3E}">
        <p14:creationId xmlns:p14="http://schemas.microsoft.com/office/powerpoint/2010/main" val="1152099632"/>
      </p:ext>
    </p:extLst>
  </p:cSld>
  <p:clrMapOvr>
    <a:masterClrMapping/>
  </p:clrMapOvr>
  <p:transition/>
</p:sld>
</file>

<file path=ppt/slides/slide1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PHÚT GIAO THỪA (VMT)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9180"/>
            <a:ext cx="11643360" cy="6873240"/>
          </a:xfrm>
        </p:spPr>
        <p:txBody>
          <a:bodyPr>
            <a:noAutofit/>
          </a:bodyPr>
          <a:lstStyle/>
          <a:p>
            <a:pPr algn="just"/>
            <a:r>
              <a:rPr lang="vi-VN" sz="6000" b="1" dirty="0">
                <a:latin typeface="+mj-lt"/>
              </a:rPr>
              <a:t>1. Giờ này là phút giây giao thừa, giờ phút linh thiêng nhất trong năm, ôi giây phút uy nghiêm thơm hương mới xuân sang những phút giây ban đầu dành riêng cho Chúa Xuân.</a:t>
            </a:r>
            <a:endParaRPr lang="en-US" sz="5400" b="1" dirty="0">
              <a:latin typeface="+mj-lt"/>
              <a:cs typeface="Times New Roman" pitchFamily="18" charset="0"/>
            </a:endParaRPr>
          </a:p>
        </p:txBody>
      </p:sp>
    </p:spTree>
    <p:extLst>
      <p:ext uri="{BB962C8B-B14F-4D97-AF65-F5344CB8AC3E}">
        <p14:creationId xmlns:p14="http://schemas.microsoft.com/office/powerpoint/2010/main" val="2750985995"/>
      </p:ext>
    </p:extLst>
  </p:cSld>
  <p:clrMapOvr>
    <a:masterClrMapping/>
  </p:clrMapOvr>
  <p:transition/>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QUANG  CHÚA CON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8099"/>
            <a:ext cx="11643360" cy="6470217"/>
          </a:xfrm>
        </p:spPr>
        <p:txBody>
          <a:bodyPr>
            <a:noAutofit/>
          </a:bodyPr>
          <a:lstStyle/>
          <a:p>
            <a:pPr algn="just"/>
            <a:r>
              <a:rPr lang="vi-VN" sz="6000" b="1" i="0" dirty="0">
                <a:effectLst/>
                <a:latin typeface="+mj-lt"/>
              </a:rPr>
              <a:t>ĐK: Giêsu Đấng Thánh uy linh khắp nơi thành tâm kính thờ. Muôn dân khắp chốn tung hô Danh Ngài ngàn năm kiên vững. </a:t>
            </a:r>
            <a:endParaRPr lang="en-US" sz="7200" b="1" dirty="0">
              <a:latin typeface="+mj-lt"/>
              <a:cs typeface="Times New Roman" panose="02020603050405020304" pitchFamily="18" charset="0"/>
            </a:endParaRPr>
          </a:p>
        </p:txBody>
      </p:sp>
    </p:spTree>
    <p:extLst>
      <p:ext uri="{BB962C8B-B14F-4D97-AF65-F5344CB8AC3E}">
        <p14:creationId xmlns:p14="http://schemas.microsoft.com/office/powerpoint/2010/main" val="175316800"/>
      </p:ext>
    </p:extLst>
  </p:cSld>
  <p:clrMapOvr>
    <a:masterClrMapping/>
  </p:clrMapOvr>
  <p:transition/>
</p:sld>
</file>

<file path=ppt/slides/slide1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PHÚT GIAO THỪA (VMT)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9180"/>
            <a:ext cx="11643360" cy="6873240"/>
          </a:xfrm>
        </p:spPr>
        <p:txBody>
          <a:bodyPr>
            <a:noAutofit/>
          </a:bodyPr>
          <a:lstStyle/>
          <a:p>
            <a:pPr algn="just"/>
            <a:r>
              <a:rPr lang="vi-VN" sz="6000" b="1" dirty="0">
                <a:latin typeface="+mj-lt"/>
              </a:rPr>
              <a:t>2.</a:t>
            </a:r>
            <a:r>
              <a:rPr lang="en-US" sz="6000" b="1" dirty="0">
                <a:latin typeface="+mj-lt"/>
              </a:rPr>
              <a:t> </a:t>
            </a:r>
            <a:r>
              <a:rPr lang="vi-VN" sz="6000" b="1" dirty="0">
                <a:latin typeface="+mj-lt"/>
              </a:rPr>
              <a:t>Giờ này là phút giây giao thừa, cùng dâng muôn ca khúc yêu thương, xinh tươi thắm ý thơ tim ngây ngất hương Xuân với tất cả tấm lòng dành riêng cho Chúa Xuân.</a:t>
            </a:r>
            <a:endParaRPr lang="en-US" sz="5400" b="1" dirty="0">
              <a:latin typeface="+mj-lt"/>
              <a:cs typeface="Times New Roman" pitchFamily="18" charset="0"/>
            </a:endParaRPr>
          </a:p>
        </p:txBody>
      </p:sp>
    </p:spTree>
    <p:extLst>
      <p:ext uri="{BB962C8B-B14F-4D97-AF65-F5344CB8AC3E}">
        <p14:creationId xmlns:p14="http://schemas.microsoft.com/office/powerpoint/2010/main" val="1771541923"/>
      </p:ext>
    </p:extLst>
  </p:cSld>
  <p:clrMapOvr>
    <a:masterClrMapping/>
  </p:clrMapOvr>
  <p:transition/>
</p:sld>
</file>

<file path=ppt/slides/slide1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PHÚT GIAO THỪA (VMT)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9180"/>
            <a:ext cx="11643360" cy="6873240"/>
          </a:xfrm>
        </p:spPr>
        <p:txBody>
          <a:bodyPr>
            <a:noAutofit/>
          </a:bodyPr>
          <a:lstStyle/>
          <a:p>
            <a:pPr algn="just"/>
            <a:r>
              <a:rPr lang="vi-VN" sz="6000" b="1" dirty="0">
                <a:latin typeface="+mj-lt"/>
              </a:rPr>
              <a:t>3. Giờ này là phút giây giao thừa, đoàn con xin Thiên Chúa khoan nhân ban muôn phúc ân thiêng cho non nước an bình luôn tươi xinh nụ cười, tựa hương Xuân thắm tươi.</a:t>
            </a:r>
            <a:endParaRPr lang="en-US" sz="5400" b="1" dirty="0">
              <a:latin typeface="+mj-lt"/>
              <a:cs typeface="Times New Roman" pitchFamily="18" charset="0"/>
            </a:endParaRPr>
          </a:p>
        </p:txBody>
      </p:sp>
    </p:spTree>
    <p:extLst>
      <p:ext uri="{BB962C8B-B14F-4D97-AF65-F5344CB8AC3E}">
        <p14:creationId xmlns:p14="http://schemas.microsoft.com/office/powerpoint/2010/main" val="3746057094"/>
      </p:ext>
    </p:extLst>
  </p:cSld>
  <p:clrMapOvr>
    <a:masterClrMapping/>
  </p:clrMapOvr>
  <p:transition/>
</p:sld>
</file>

<file path=ppt/slides/slide1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979147"/>
      </p:ext>
    </p:extLst>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358348"/>
            <a:ext cx="11643360" cy="4495791"/>
          </a:xfrm>
        </p:spPr>
        <p:txBody>
          <a:bodyPr>
            <a:noAutofit/>
          </a:bodyPr>
          <a:lstStyle/>
          <a:p>
            <a:pPr algn="just"/>
            <a:r>
              <a:rPr lang="vi-VN" sz="6600" b="1" dirty="0">
                <a:latin typeface="+mj-lt"/>
              </a:rPr>
              <a:t>1</a:t>
            </a:r>
            <a:r>
              <a:rPr lang="en-US" sz="6600" b="1" dirty="0">
                <a:latin typeface="+mj-lt"/>
              </a:rPr>
              <a:t>.</a:t>
            </a:r>
            <a:r>
              <a:rPr lang="vi-VN" sz="6600" b="1" dirty="0">
                <a:latin typeface="+mj-lt"/>
              </a:rPr>
              <a:t> Khúc cảm tạ từ đó âm ba vọng ngân, rộn rã trong tim ngày đêm, tán dương Tình Yêu Thiên Chúa.</a:t>
            </a:r>
            <a:endParaRPr lang="vi-VN" sz="6600" b="1" dirty="0">
              <a:latin typeface="+mj-lt"/>
              <a:cs typeface="Times New Roman" pitchFamily="18" charset="0"/>
            </a:endParaRPr>
          </a:p>
        </p:txBody>
      </p:sp>
      <p:sp>
        <p:nvSpPr>
          <p:cNvPr id="4" name="Title 1"/>
          <p:cNvSpPr txBox="1">
            <a:spLocks/>
          </p:cNvSpPr>
          <p:nvPr/>
        </p:nvSpPr>
        <p:spPr>
          <a:xfrm>
            <a:off x="274320" y="1456"/>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CẢM TẠ (93)</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712604579"/>
      </p:ext>
    </p:extLst>
  </p:cSld>
  <p:clrMapOvr>
    <a:masterClrMapping/>
  </p:clrMapOvr>
  <p:transition/>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424610"/>
            <a:ext cx="11643360" cy="4429530"/>
          </a:xfrm>
        </p:spPr>
        <p:txBody>
          <a:bodyPr>
            <a:noAutofit/>
          </a:bodyPr>
          <a:lstStyle/>
          <a:p>
            <a:pPr algn="just"/>
            <a:r>
              <a:rPr lang="vi-VN" sz="6600" b="1" dirty="0">
                <a:latin typeface="+mj-lt"/>
              </a:rPr>
              <a:t>Suốt một đời con tắm mát trong tình Cha, giữa trưa sa mạc cháy da, Chúa như nguồn nước chan hòa.</a:t>
            </a:r>
            <a:endParaRPr lang="vi-VN" sz="6600" b="1" dirty="0">
              <a:latin typeface="+mj-lt"/>
              <a:cs typeface="Times New Roman" pitchFamily="18" charset="0"/>
            </a:endParaRPr>
          </a:p>
        </p:txBody>
      </p:sp>
      <p:sp>
        <p:nvSpPr>
          <p:cNvPr id="4" name="Title 1"/>
          <p:cNvSpPr txBox="1">
            <a:spLocks/>
          </p:cNvSpPr>
          <p:nvPr/>
        </p:nvSpPr>
        <p:spPr>
          <a:xfrm>
            <a:off x="274320" y="1456"/>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CẢM TẠ (93)</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72499100"/>
      </p:ext>
    </p:extLst>
  </p:cSld>
  <p:clrMapOvr>
    <a:masterClrMapping/>
  </p:clrMapOvr>
  <p:transition/>
</p:sld>
</file>

<file path=ppt/slides/slide1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199322"/>
            <a:ext cx="11643360" cy="4654817"/>
          </a:xfrm>
        </p:spPr>
        <p:txBody>
          <a:bodyPr>
            <a:noAutofit/>
          </a:bodyPr>
          <a:lstStyle/>
          <a:p>
            <a:pPr algn="just"/>
            <a:r>
              <a:rPr lang="vi-VN" sz="6600" b="1" dirty="0">
                <a:latin typeface="+mj-lt"/>
              </a:rPr>
              <a:t>ĐK:</a:t>
            </a:r>
            <a:r>
              <a:rPr lang="en-US" sz="6600" b="1" dirty="0">
                <a:latin typeface="+mj-lt"/>
              </a:rPr>
              <a:t> </a:t>
            </a:r>
            <a:r>
              <a:rPr lang="vi-VN" sz="6600" b="1" dirty="0">
                <a:latin typeface="+mj-lt"/>
              </a:rPr>
              <a:t>Xin dâng lên Chúa tiếng yêu ngọt ngào. Nguyện ghi nhớ Thánh ân Ngài trao. Nguyện theo chân Chúa đi qua</a:t>
            </a:r>
            <a:r>
              <a:rPr lang="en-US" sz="6600" b="1" dirty="0">
                <a:latin typeface="+mj-lt"/>
              </a:rPr>
              <a:t> </a:t>
            </a:r>
            <a:r>
              <a:rPr lang="en-US" sz="6600" b="1" dirty="0">
                <a:latin typeface="Times New Roman" panose="02020603050405020304" pitchFamily="18" charset="0"/>
                <a:cs typeface="Times New Roman" panose="02020603050405020304" pitchFamily="18" charset="0"/>
              </a:rPr>
              <a:t>đ</a:t>
            </a:r>
            <a:r>
              <a:rPr lang="vi-VN" sz="6600" b="1" dirty="0">
                <a:latin typeface="Times New Roman" panose="02020603050405020304" pitchFamily="18" charset="0"/>
                <a:cs typeface="Times New Roman" panose="02020603050405020304" pitchFamily="18" charset="0"/>
              </a:rPr>
              <a:t>ồi Ta-bo hay thập giá. </a:t>
            </a:r>
          </a:p>
        </p:txBody>
      </p:sp>
      <p:sp>
        <p:nvSpPr>
          <p:cNvPr id="4" name="Title 1"/>
          <p:cNvSpPr txBox="1">
            <a:spLocks/>
          </p:cNvSpPr>
          <p:nvPr/>
        </p:nvSpPr>
        <p:spPr>
          <a:xfrm>
            <a:off x="274320" y="1456"/>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CẢM TẠ (93)</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99189784"/>
      </p:ext>
    </p:extLst>
  </p:cSld>
  <p:clrMapOvr>
    <a:masterClrMapping/>
  </p:clrMapOvr>
  <p:transition/>
</p:sld>
</file>

<file path=ppt/slides/slide1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199322"/>
            <a:ext cx="11643360" cy="5190322"/>
          </a:xfrm>
        </p:spPr>
        <p:txBody>
          <a:bodyPr>
            <a:noAutofit/>
          </a:bodyPr>
          <a:lstStyle/>
          <a:p>
            <a:pPr algn="just"/>
            <a:r>
              <a:rPr lang="vi-VN" sz="6600" b="1" dirty="0">
                <a:latin typeface="+mj-lt"/>
              </a:rPr>
              <a:t>Ôi tình yêu Chúa mênh mang trần đời. Tình yêu Chúa bao la trùng khơi.</a:t>
            </a:r>
            <a:r>
              <a:rPr lang="en-US" sz="6600" b="1" dirty="0">
                <a:latin typeface="+mj-lt"/>
              </a:rPr>
              <a:t> </a:t>
            </a:r>
            <a:r>
              <a:rPr lang="vi-VN" sz="6600" b="1" dirty="0">
                <a:latin typeface="+mj-lt"/>
              </a:rPr>
              <a:t>Thuyền hồn con mãi êm trôi. Hưởng Tình Yêu ôi tuyệt vời</a:t>
            </a:r>
            <a:r>
              <a:rPr lang="en-US" sz="6600" b="1" dirty="0">
                <a:latin typeface="+mj-lt"/>
              </a:rPr>
              <a:t>.</a:t>
            </a:r>
            <a:endParaRPr lang="vi-VN" sz="6600" b="1" dirty="0">
              <a:latin typeface="+mj-lt"/>
              <a:cs typeface="Times New Roman" pitchFamily="18" charset="0"/>
            </a:endParaRPr>
          </a:p>
        </p:txBody>
      </p:sp>
      <p:sp>
        <p:nvSpPr>
          <p:cNvPr id="4" name="Title 1"/>
          <p:cNvSpPr txBox="1">
            <a:spLocks/>
          </p:cNvSpPr>
          <p:nvPr/>
        </p:nvSpPr>
        <p:spPr>
          <a:xfrm>
            <a:off x="274320" y="1456"/>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CẢM TẠ (93)</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08706381"/>
      </p:ext>
    </p:extLst>
  </p:cSld>
  <p:clrMapOvr>
    <a:masterClrMapping/>
  </p:clrMapOvr>
  <p:transition/>
</p:sld>
</file>

<file path=ppt/slides/slide1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411358"/>
            <a:ext cx="11643360" cy="4442782"/>
          </a:xfrm>
        </p:spPr>
        <p:txBody>
          <a:bodyPr>
            <a:noAutofit/>
          </a:bodyPr>
          <a:lstStyle/>
          <a:p>
            <a:pPr algn="just"/>
            <a:r>
              <a:rPr lang="vi-VN" sz="6600" b="1" dirty="0">
                <a:latin typeface="+mj-lt"/>
              </a:rPr>
              <a:t>2.</a:t>
            </a:r>
            <a:r>
              <a:rPr lang="en-US" sz="6600" b="1" dirty="0">
                <a:latin typeface="+mj-lt"/>
              </a:rPr>
              <a:t> </a:t>
            </a:r>
            <a:r>
              <a:rPr lang="vi-VN" sz="6600" b="1" dirty="0">
                <a:latin typeface="+mj-lt"/>
              </a:rPr>
              <a:t>Tiếng gọi nào rộn rã vang trong chiều mơ, vồn vã cánh tay Ngài đưa, dắt con vào miền thương nhớ.</a:t>
            </a:r>
            <a:endParaRPr lang="vi-VN" sz="6600" b="1" dirty="0">
              <a:latin typeface="+mj-lt"/>
              <a:cs typeface="Times New Roman" pitchFamily="18" charset="0"/>
            </a:endParaRPr>
          </a:p>
        </p:txBody>
      </p:sp>
      <p:sp>
        <p:nvSpPr>
          <p:cNvPr id="4" name="Title 1"/>
          <p:cNvSpPr txBox="1">
            <a:spLocks/>
          </p:cNvSpPr>
          <p:nvPr/>
        </p:nvSpPr>
        <p:spPr>
          <a:xfrm>
            <a:off x="274320" y="1456"/>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CẢM TẠ (93)</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17023429"/>
      </p:ext>
    </p:extLst>
  </p:cSld>
  <p:clrMapOvr>
    <a:masterClrMapping/>
  </p:clrMapOvr>
  <p:transition/>
</p:sld>
</file>

<file path=ppt/slides/slide1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484244"/>
            <a:ext cx="11643360" cy="4369896"/>
          </a:xfrm>
        </p:spPr>
        <p:txBody>
          <a:bodyPr>
            <a:noAutofit/>
          </a:bodyPr>
          <a:lstStyle/>
          <a:p>
            <a:pPr algn="just"/>
            <a:r>
              <a:rPr lang="vi-VN" sz="6600" b="1" dirty="0">
                <a:latin typeface="+mj-lt"/>
              </a:rPr>
              <a:t>Chén rượu đào Ngài chuốc chứa chan ngày nao, bánh thơm ân huệ Chúa trao, tháng năm tình mến dâng trào.</a:t>
            </a:r>
            <a:endParaRPr lang="vi-VN" sz="6600" b="1" dirty="0">
              <a:latin typeface="+mj-lt"/>
              <a:cs typeface="Times New Roman" pitchFamily="18" charset="0"/>
            </a:endParaRPr>
          </a:p>
        </p:txBody>
      </p:sp>
      <p:sp>
        <p:nvSpPr>
          <p:cNvPr id="4" name="Title 1"/>
          <p:cNvSpPr txBox="1">
            <a:spLocks/>
          </p:cNvSpPr>
          <p:nvPr/>
        </p:nvSpPr>
        <p:spPr>
          <a:xfrm>
            <a:off x="274320" y="1456"/>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CẢM TẠ (93)</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31206252"/>
      </p:ext>
    </p:extLst>
  </p:cSld>
  <p:clrMapOvr>
    <a:masterClrMapping/>
  </p:clrMapOvr>
  <p:transition/>
</p:sld>
</file>

<file path=ppt/slides/slide1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510748"/>
            <a:ext cx="11643360" cy="4343391"/>
          </a:xfrm>
        </p:spPr>
        <p:txBody>
          <a:bodyPr>
            <a:noAutofit/>
          </a:bodyPr>
          <a:lstStyle/>
          <a:p>
            <a:pPr algn="just"/>
            <a:r>
              <a:rPr lang="vi-VN" sz="6600" b="1" dirty="0">
                <a:latin typeface="+mj-lt"/>
              </a:rPr>
              <a:t>3. Đến đời đời Ngài vẫn yêu con mà thôi, Ngài vẫn yêu con chẳng nguôi, dẫu cho trần gian tan biến.</a:t>
            </a:r>
            <a:endParaRPr lang="vi-VN" sz="6600" b="1" dirty="0">
              <a:latin typeface="+mj-lt"/>
              <a:cs typeface="Times New Roman" pitchFamily="18" charset="0"/>
            </a:endParaRPr>
          </a:p>
        </p:txBody>
      </p:sp>
      <p:sp>
        <p:nvSpPr>
          <p:cNvPr id="4" name="Title 1"/>
          <p:cNvSpPr txBox="1">
            <a:spLocks/>
          </p:cNvSpPr>
          <p:nvPr/>
        </p:nvSpPr>
        <p:spPr>
          <a:xfrm>
            <a:off x="274320" y="1456"/>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CẢM TẠ (93)</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29444034"/>
      </p:ext>
    </p:extLst>
  </p:cSld>
  <p:clrMapOvr>
    <a:masterClrMapping/>
  </p:clrMapOvr>
  <p:transition/>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QUANG  CHÚA CON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8099"/>
            <a:ext cx="11643360" cy="6470217"/>
          </a:xfrm>
        </p:spPr>
        <p:txBody>
          <a:bodyPr>
            <a:noAutofit/>
          </a:bodyPr>
          <a:lstStyle/>
          <a:p>
            <a:pPr algn="just"/>
            <a:r>
              <a:rPr lang="vi-VN" sz="6000" b="1" i="0" dirty="0">
                <a:effectLst/>
                <a:latin typeface="+mj-lt"/>
              </a:rPr>
              <a:t>Giêsu Chúa rất công minh ngự đến phán xét nhân trần thưởng ban ân phúc cho người một đời sống theo luật Ngài</a:t>
            </a:r>
            <a:endParaRPr lang="en-US" sz="7200" b="1" dirty="0">
              <a:latin typeface="+mj-lt"/>
              <a:cs typeface="Times New Roman" panose="02020603050405020304" pitchFamily="18" charset="0"/>
            </a:endParaRPr>
          </a:p>
        </p:txBody>
      </p:sp>
    </p:spTree>
    <p:extLst>
      <p:ext uri="{BB962C8B-B14F-4D97-AF65-F5344CB8AC3E}">
        <p14:creationId xmlns:p14="http://schemas.microsoft.com/office/powerpoint/2010/main" val="2679218417"/>
      </p:ext>
    </p:extLst>
  </p:cSld>
  <p:clrMapOvr>
    <a:masterClrMapping/>
  </p:clrMapOvr>
  <p:transition/>
</p:sld>
</file>

<file path=ppt/slides/slide1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457740"/>
            <a:ext cx="11643360" cy="4396400"/>
          </a:xfrm>
        </p:spPr>
        <p:txBody>
          <a:bodyPr>
            <a:noAutofit/>
          </a:bodyPr>
          <a:lstStyle/>
          <a:p>
            <a:pPr algn="just"/>
            <a:r>
              <a:rPr lang="vi-VN" sz="6600" b="1" dirty="0">
                <a:latin typeface="+mj-lt"/>
              </a:rPr>
              <a:t>Chúa là nguồn hạnh phúc mến yêu của con, có chi hơn được Chúa thương, thế gian thành cõi thiên đường.</a:t>
            </a:r>
            <a:endParaRPr lang="vi-VN" sz="6600" b="1" dirty="0">
              <a:latin typeface="+mj-lt"/>
              <a:cs typeface="Times New Roman" pitchFamily="18" charset="0"/>
            </a:endParaRPr>
          </a:p>
        </p:txBody>
      </p:sp>
      <p:sp>
        <p:nvSpPr>
          <p:cNvPr id="4" name="Title 1"/>
          <p:cNvSpPr txBox="1">
            <a:spLocks/>
          </p:cNvSpPr>
          <p:nvPr/>
        </p:nvSpPr>
        <p:spPr>
          <a:xfrm>
            <a:off x="274320" y="1456"/>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CẢM TẠ (93)</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496270166"/>
      </p:ext>
    </p:extLst>
  </p:cSld>
  <p:clrMapOvr>
    <a:masterClrMapping/>
  </p:clrMapOvr>
  <p:transition/>
</p:sld>
</file>

<file path=ppt/slides/slide1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524000"/>
            <a:ext cx="11643360" cy="4330139"/>
          </a:xfrm>
        </p:spPr>
        <p:txBody>
          <a:bodyPr>
            <a:noAutofit/>
          </a:bodyPr>
          <a:lstStyle/>
          <a:p>
            <a:pPr algn="just"/>
            <a:r>
              <a:rPr lang="vi-VN" sz="6600" b="1" dirty="0">
                <a:latin typeface="+mj-lt"/>
              </a:rPr>
              <a:t>4. Nếu ngày nào Ngài lãng quên con một giây, lạy Chúa cho con giờ đây trút linh hồn trong tay Chúa.</a:t>
            </a:r>
            <a:endParaRPr lang="vi-VN" sz="6600" b="1" dirty="0">
              <a:latin typeface="+mj-lt"/>
              <a:cs typeface="Times New Roman" pitchFamily="18" charset="0"/>
            </a:endParaRPr>
          </a:p>
        </p:txBody>
      </p:sp>
      <p:sp>
        <p:nvSpPr>
          <p:cNvPr id="4" name="Title 1"/>
          <p:cNvSpPr txBox="1">
            <a:spLocks/>
          </p:cNvSpPr>
          <p:nvPr/>
        </p:nvSpPr>
        <p:spPr>
          <a:xfrm>
            <a:off x="274320" y="1456"/>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CẢM TẠ (93)</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67684863"/>
      </p:ext>
    </p:extLst>
  </p:cSld>
  <p:clrMapOvr>
    <a:masterClrMapping/>
  </p:clrMapOvr>
  <p:transition/>
</p:sld>
</file>

<file path=ppt/slides/slide1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484244"/>
            <a:ext cx="11643360" cy="4369896"/>
          </a:xfrm>
        </p:spPr>
        <p:txBody>
          <a:bodyPr>
            <a:noAutofit/>
          </a:bodyPr>
          <a:lstStyle/>
          <a:p>
            <a:pPr algn="just"/>
            <a:r>
              <a:rPr lang="vi-VN" sz="6600" b="1" dirty="0">
                <a:latin typeface="+mj-lt"/>
              </a:rPr>
              <a:t>Nếu ngày nào trần thế khiến con mải mê, Chúa ơi xin đừng chối chê, hãy thương dìu bước con về.</a:t>
            </a:r>
            <a:endParaRPr lang="vi-VN" sz="6600" b="1" dirty="0">
              <a:latin typeface="+mj-lt"/>
              <a:cs typeface="Times New Roman" pitchFamily="18" charset="0"/>
            </a:endParaRPr>
          </a:p>
        </p:txBody>
      </p:sp>
      <p:sp>
        <p:nvSpPr>
          <p:cNvPr id="4" name="Title 1"/>
          <p:cNvSpPr txBox="1">
            <a:spLocks/>
          </p:cNvSpPr>
          <p:nvPr/>
        </p:nvSpPr>
        <p:spPr>
          <a:xfrm>
            <a:off x="274320" y="1456"/>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CẢM TẠ (93)</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81584873"/>
      </p:ext>
    </p:extLst>
  </p:cSld>
  <p:clrMapOvr>
    <a:masterClrMapping/>
  </p:clrMapOvr>
  <p:transition/>
</p:sld>
</file>

<file path=ppt/slides/slide1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95434576"/>
      </p:ext>
    </p:extLst>
  </p:cSld>
  <p:clrMapOvr>
    <a:masterClrMapping/>
  </p:clrMapOvr>
</p:sld>
</file>

<file path=ppt/slides/slide1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CA ĐỒNG HÀNH 3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1045"/>
            <a:ext cx="11643360" cy="4802077"/>
          </a:xfrm>
        </p:spPr>
        <p:txBody>
          <a:bodyPr>
            <a:noAutofit/>
          </a:bodyPr>
          <a:lstStyle/>
          <a:p>
            <a:pPr algn="just"/>
            <a:r>
              <a:rPr lang="vi-VN" sz="6000" b="1" dirty="0">
                <a:latin typeface="+mj-lt"/>
              </a:rPr>
              <a:t>1. Nhịp bước bên Mẹ, con đem </a:t>
            </a:r>
            <a:r>
              <a:rPr lang="en-US" sz="6000" b="1" dirty="0">
                <a:latin typeface="Times New Roman" panose="02020603050405020304" pitchFamily="18" charset="0"/>
                <a:cs typeface="Times New Roman" panose="02020603050405020304" pitchFamily="18" charset="0"/>
              </a:rPr>
              <a:t>Gi</a:t>
            </a:r>
            <a:r>
              <a:rPr lang="vi-VN" sz="6000" b="1" dirty="0">
                <a:latin typeface="+mj-lt"/>
              </a:rPr>
              <a:t>ê-su đi vào lòng đời. Nhịp bước với Mẹ, con đem Ngôi Lời vào trong thế giới.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445595864"/>
      </p:ext>
    </p:extLst>
  </p:cSld>
  <p:clrMapOvr>
    <a:masterClrMapping/>
  </p:clrMapOvr>
  <p:transition/>
</p:sld>
</file>

<file path=ppt/slides/slide1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CA ĐỒNG HÀNH 3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6825"/>
            <a:ext cx="11643360" cy="5810514"/>
          </a:xfrm>
        </p:spPr>
        <p:txBody>
          <a:bodyPr>
            <a:noAutofit/>
          </a:bodyPr>
          <a:lstStyle/>
          <a:p>
            <a:pPr algn="just"/>
            <a:r>
              <a:rPr lang="vi-VN" sz="6000" b="1" dirty="0">
                <a:latin typeface="+mj-lt"/>
              </a:rPr>
              <a:t>ĐK. Ma-ri-a xin giúp sức cho con, dìu con đi trên những lối gian nguy. Đời dâng hiến cho Nước Trời hôm nay. Bao chông gai nhưng có Mẹ con vững lòng.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047046398"/>
      </p:ext>
    </p:extLst>
  </p:cSld>
  <p:clrMapOvr>
    <a:masterClrMapping/>
  </p:clrMapOvr>
  <p:transition/>
</p:sld>
</file>

<file path=ppt/slides/slide1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CA ĐỒNG HÀNH 3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1045"/>
            <a:ext cx="11643360" cy="4802077"/>
          </a:xfrm>
        </p:spPr>
        <p:txBody>
          <a:bodyPr>
            <a:noAutofit/>
          </a:bodyPr>
          <a:lstStyle/>
          <a:p>
            <a:pPr algn="just"/>
            <a:r>
              <a:rPr lang="vi-VN" sz="6000" b="1" dirty="0">
                <a:latin typeface="+mj-lt"/>
              </a:rPr>
              <a:t>2. Nhịp bước bên Mẹ, con đem </a:t>
            </a:r>
            <a:r>
              <a:rPr lang="en-US" sz="6000" b="1" dirty="0">
                <a:latin typeface="Times New Roman" panose="02020603050405020304" pitchFamily="18" charset="0"/>
                <a:cs typeface="Times New Roman" panose="02020603050405020304" pitchFamily="18" charset="0"/>
              </a:rPr>
              <a:t>Gi</a:t>
            </a:r>
            <a:r>
              <a:rPr lang="vi-VN" sz="6000" b="1" dirty="0">
                <a:latin typeface="+mj-lt"/>
              </a:rPr>
              <a:t>ê-su xây lại cuộc đời. Nhịp bước với Mẹ, con đem Tin Mừng vào nơi </a:t>
            </a:r>
            <a:r>
              <a:rPr lang="en-US" sz="6000" b="1" dirty="0" err="1">
                <a:latin typeface="Times New Roman" panose="02020603050405020304" pitchFamily="18" charset="0"/>
                <a:cs typeface="Times New Roman" panose="02020603050405020304" pitchFamily="18" charset="0"/>
              </a:rPr>
              <a:t>tăm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8433260"/>
      </p:ext>
    </p:extLst>
  </p:cSld>
  <p:clrMapOvr>
    <a:masterClrMapping/>
  </p:clrMapOvr>
  <p:transition/>
</p:sld>
</file>

<file path=ppt/slides/slide1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3761051"/>
      </p:ext>
    </p:extLst>
  </p:cSld>
  <p:clrMapOvr>
    <a:masterClrMapping/>
  </p:clrMapOvr>
</p:sld>
</file>

<file path=ppt/slides/slide1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TRONG ĐỀN THỜ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845"/>
            <a:ext cx="11643360" cy="4802077"/>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rỡ</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53274516"/>
      </p:ext>
    </p:extLst>
  </p:cSld>
  <p:clrMapOvr>
    <a:masterClrMapping/>
  </p:clrMapOvr>
  <p:transition/>
</p:sld>
</file>

<file path=ppt/slides/slide1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TRONG ĐỀN THỜ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4741"/>
            <a:ext cx="11643360" cy="528228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55862196"/>
      </p:ext>
    </p:extLst>
  </p:cSld>
  <p:clrMapOvr>
    <a:masterClrMapping/>
  </p:clrMapOvr>
  <p:transition/>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QUANG  CHÚA CON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5699"/>
            <a:ext cx="11643360" cy="6470217"/>
          </a:xfrm>
        </p:spPr>
        <p:txBody>
          <a:bodyPr>
            <a:noAutofit/>
          </a:bodyPr>
          <a:lstStyle/>
          <a:p>
            <a:pPr algn="just"/>
            <a:r>
              <a:rPr lang="vi-VN" sz="6000" b="1" i="0" dirty="0">
                <a:effectLst/>
                <a:latin typeface="+mj-lt"/>
              </a:rPr>
              <a:t>2/ Bao năm tháng qua được sống trong tình Ngài, con đâu có hay bao người đang nghèo đói. Cơm không có ăn trời giá rét chẳng chốn nương thân. Xót xa nhiều kiếp người cần chia sớt trong đời</a:t>
            </a:r>
            <a:endParaRPr lang="en-US" sz="7200" b="1" dirty="0">
              <a:latin typeface="+mj-lt"/>
              <a:cs typeface="Times New Roman" panose="02020603050405020304" pitchFamily="18" charset="0"/>
            </a:endParaRPr>
          </a:p>
        </p:txBody>
      </p:sp>
    </p:spTree>
    <p:extLst>
      <p:ext uri="{BB962C8B-B14F-4D97-AF65-F5344CB8AC3E}">
        <p14:creationId xmlns:p14="http://schemas.microsoft.com/office/powerpoint/2010/main" val="89514921"/>
      </p:ext>
    </p:extLst>
  </p:cSld>
  <p:clrMapOvr>
    <a:masterClrMapping/>
  </p:clrMapOvr>
  <p:transition/>
</p:sld>
</file>

<file path=ppt/slides/slide1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TRONG ĐỀN THỜ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4741"/>
            <a:ext cx="11643360" cy="5282285"/>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58384251"/>
      </p:ext>
    </p:extLst>
  </p:cSld>
  <p:clrMapOvr>
    <a:masterClrMapping/>
  </p:clrMapOvr>
  <p:transition/>
</p:sld>
</file>

<file path=ppt/slides/slide1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TRONG ĐỀN THỜ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845"/>
            <a:ext cx="11643360" cy="4802077"/>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đài</a:t>
            </a:r>
            <a:r>
              <a:rPr lang="en-US" sz="6000" b="1" dirty="0">
                <a:latin typeface="Times New Roman" panose="02020603050405020304" pitchFamily="18" charset="0"/>
                <a:cs typeface="Times New Roman" panose="02020603050405020304" pitchFamily="18" charset="0"/>
              </a:rPr>
              <a:t>. Cho ai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4546028"/>
      </p:ext>
    </p:extLst>
  </p:cSld>
  <p:clrMapOvr>
    <a:masterClrMapping/>
  </p:clrMapOvr>
  <p:transition/>
</p:sld>
</file>

<file path=ppt/slides/slide1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TRONG ĐỀN THỜ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845"/>
            <a:ext cx="11643360" cy="4802077"/>
          </a:xfrm>
        </p:spPr>
        <p:txBody>
          <a:bodyPr>
            <a:noAutofit/>
          </a:bodyPr>
          <a:lstStyle/>
          <a:p>
            <a:pPr algn="just"/>
            <a:r>
              <a:rPr lang="en-US" sz="6000" b="1" dirty="0">
                <a:latin typeface="Times New Roman" panose="02020603050405020304" pitchFamily="18" charset="0"/>
                <a:cs typeface="Times New Roman" panose="02020603050405020304" pitchFamily="18" charset="0"/>
              </a:rPr>
              <a:t>2. Bao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gặp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tiên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nghẹn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ẵm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48136506"/>
      </p:ext>
    </p:extLst>
  </p:cSld>
  <p:clrMapOvr>
    <a:masterClrMapping/>
  </p:clrMapOvr>
  <p:transition/>
</p:sld>
</file>

<file path=ppt/slides/slide1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TRONG ĐỀN THỜ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4741"/>
            <a:ext cx="11643360" cy="528228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0616928"/>
      </p:ext>
    </p:extLst>
  </p:cSld>
  <p:clrMapOvr>
    <a:masterClrMapping/>
  </p:clrMapOvr>
  <p:transition/>
</p:sld>
</file>

<file path=ppt/slides/slide1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TRONG ĐỀN THỜ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845"/>
            <a:ext cx="11643360" cy="4802077"/>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Tiên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hậu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“Mai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753248"/>
      </p:ext>
    </p:extLst>
  </p:cSld>
  <p:clrMapOvr>
    <a:masterClrMapping/>
  </p:clrMapOvr>
  <p:transition/>
</p:sld>
</file>

<file path=ppt/slides/slide1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TRONG ĐỀN THỜ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845"/>
            <a:ext cx="11643360" cy="4802077"/>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360356"/>
      </p:ext>
    </p:extLst>
  </p:cSld>
  <p:clrMapOvr>
    <a:masterClrMapping/>
  </p:clrMapOvr>
  <p:transition/>
</p:sld>
</file>

<file path=ppt/slides/slide1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4507775"/>
      </p:ext>
    </p:extLst>
  </p:cSld>
  <p:clrMapOvr>
    <a:masterClrMapping/>
  </p:clrMapOvr>
</p:sld>
</file>

<file path=ppt/slides/slide1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646"/>
            <a:ext cx="11643360" cy="4365525"/>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7407370"/>
      </p:ext>
    </p:extLst>
  </p:cSld>
  <p:clrMapOvr>
    <a:masterClrMapping/>
  </p:clrMapOvr>
  <p:transition/>
</p:sld>
</file>

<file path=ppt/slides/slide1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646"/>
            <a:ext cx="11643360" cy="436552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49092829"/>
      </p:ext>
    </p:extLst>
  </p:cSld>
  <p:clrMapOvr>
    <a:masterClrMapping/>
  </p:clrMapOvr>
  <p:transition/>
</p:sld>
</file>

<file path=ppt/slides/slide1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2151"/>
            <a:ext cx="11643360" cy="5810515"/>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36597654"/>
      </p:ext>
    </p:extLst>
  </p:cSld>
  <p:clrMapOvr>
    <a:masterClrMapping/>
  </p:clrMapOvr>
  <p:transition/>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QUANG  CHÚA CON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5699"/>
            <a:ext cx="11643360" cy="6470217"/>
          </a:xfrm>
        </p:spPr>
        <p:txBody>
          <a:bodyPr>
            <a:noAutofit/>
          </a:bodyPr>
          <a:lstStyle/>
          <a:p>
            <a:pPr algn="just"/>
            <a:r>
              <a:rPr lang="vi-VN" sz="6000" b="1" i="0" dirty="0">
                <a:effectLst/>
                <a:latin typeface="+mj-lt"/>
              </a:rPr>
              <a:t>3/ Con luôn ước ao được sống trong nhà Ngài. Mai sau phúc vinh vui hưởng ân tình Chúa. Giêsu mến yêu ngày sau hết Chúa đến uy nghi. Xót thương phận yếu hèn chọn con đến bên Ngài</a:t>
            </a:r>
            <a:endParaRPr lang="en-US" sz="7200" b="1" dirty="0">
              <a:latin typeface="+mj-lt"/>
              <a:cs typeface="Times New Roman" panose="02020603050405020304" pitchFamily="18" charset="0"/>
            </a:endParaRPr>
          </a:p>
        </p:txBody>
      </p:sp>
    </p:spTree>
    <p:extLst>
      <p:ext uri="{BB962C8B-B14F-4D97-AF65-F5344CB8AC3E}">
        <p14:creationId xmlns:p14="http://schemas.microsoft.com/office/powerpoint/2010/main" val="1032553351"/>
      </p:ext>
    </p:extLst>
  </p:cSld>
  <p:clrMapOvr>
    <a:masterClrMapping/>
  </p:clrMapOvr>
  <p:transition/>
</p:sld>
</file>

<file path=ppt/slides/slide1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646"/>
            <a:ext cx="11643360" cy="4365525"/>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sớt</a:t>
            </a:r>
            <a:r>
              <a:rPr lang="en-US" sz="6000" b="1" dirty="0">
                <a:latin typeface="Times New Roman" panose="02020603050405020304" pitchFamily="18" charset="0"/>
                <a:cs typeface="Times New Roman" panose="02020603050405020304" pitchFamily="18" charset="0"/>
              </a:rPr>
              <a:t> chia.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77438194"/>
      </p:ext>
    </p:extLst>
  </p:cSld>
  <p:clrMapOvr>
    <a:masterClrMapping/>
  </p:clrMapOvr>
  <p:transition/>
</p:sld>
</file>

<file path=ppt/slides/slide1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646"/>
            <a:ext cx="11643360" cy="436552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2256607"/>
      </p:ext>
    </p:extLst>
  </p:cSld>
  <p:clrMapOvr>
    <a:masterClrMapping/>
  </p:clrMapOvr>
  <p:transition/>
</p:sld>
</file>

<file path=ppt/slides/slide1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646"/>
            <a:ext cx="11643360" cy="4365525"/>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3152365"/>
      </p:ext>
    </p:extLst>
  </p:cSld>
  <p:clrMapOvr>
    <a:masterClrMapping/>
  </p:clrMapOvr>
  <p:transition/>
</p:sld>
</file>

<file path=ppt/slides/slide1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646"/>
            <a:ext cx="11643360" cy="436552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5448590"/>
      </p:ext>
    </p:extLst>
  </p:cSld>
  <p:clrMapOvr>
    <a:masterClrMapping/>
  </p:clrMapOvr>
  <p:transition/>
</p:sld>
</file>

<file path=ppt/slides/slide1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646"/>
            <a:ext cx="11643360" cy="4365525"/>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chan.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6131701"/>
      </p:ext>
    </p:extLst>
  </p:cSld>
  <p:clrMapOvr>
    <a:masterClrMapping/>
  </p:clrMapOvr>
  <p:transition/>
</p:sld>
</file>

<file path=ppt/slides/slide1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646"/>
            <a:ext cx="11643360" cy="436552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1733331"/>
      </p:ext>
    </p:extLst>
  </p:cSld>
  <p:clrMapOvr>
    <a:masterClrMapping/>
  </p:clrMapOvr>
  <p:transition/>
</p:sld>
</file>

<file path=ppt/slides/slide1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646"/>
            <a:ext cx="11643360" cy="4365525"/>
          </a:xfrm>
        </p:spPr>
        <p:txBody>
          <a:bodyPr>
            <a:noAutofit/>
          </a:bodyPr>
          <a:lstStyle/>
          <a:p>
            <a:pPr algn="just"/>
            <a:r>
              <a:rPr lang="en-US" sz="6000" b="1" dirty="0">
                <a:latin typeface="Times New Roman" panose="02020603050405020304" pitchFamily="18" charset="0"/>
                <a:cs typeface="Times New Roman" panose="02020603050405020304" pitchFamily="18" charset="0"/>
              </a:rPr>
              <a:t>5.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54918034"/>
      </p:ext>
    </p:extLst>
  </p:cSld>
  <p:clrMapOvr>
    <a:masterClrMapping/>
  </p:clrMapOvr>
  <p:transition/>
</p:sld>
</file>

<file path=ppt/slides/slide1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646"/>
            <a:ext cx="11643360" cy="4365525"/>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7092542"/>
      </p:ext>
    </p:extLst>
  </p:cSld>
  <p:clrMapOvr>
    <a:masterClrMapping/>
  </p:clrMapOvr>
  <p:transition/>
</p:sld>
</file>

<file path=ppt/slides/slide1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3308328"/>
      </p:ext>
    </p:extLst>
  </p:cSld>
  <p:clrMapOvr>
    <a:masterClrMapping/>
  </p:clrMapOvr>
</p:sld>
</file>

<file path=ppt/slides/slide1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MỌI 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HIỆP NHẤT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2995"/>
            <a:ext cx="11643360" cy="7030720"/>
          </a:xfrm>
        </p:spPr>
        <p:txBody>
          <a:bodyPr>
            <a:noAutofit/>
          </a:bodyPr>
          <a:lstStyle/>
          <a:p>
            <a:pPr algn="just"/>
            <a:r>
              <a:rPr lang="vi-VN" sz="6000" b="1" dirty="0">
                <a:latin typeface="+mj-lt"/>
              </a:rPr>
              <a:t>Lạy Cha xin hãy cho mọi người hiệp nhất nên một,</a:t>
            </a:r>
            <a:br>
              <a:rPr lang="vi-VN" sz="5400" b="1" dirty="0">
                <a:latin typeface="+mj-lt"/>
              </a:rPr>
            </a:br>
            <a:r>
              <a:rPr lang="vi-VN" sz="6000" b="1" dirty="0">
                <a:latin typeface="+mj-lt"/>
              </a:rPr>
              <a:t>như Cha ở trong </a:t>
            </a:r>
            <a:r>
              <a:rPr lang="en-US" sz="6000" b="1" dirty="0">
                <a:latin typeface="Times New Roman" panose="02020603050405020304" pitchFamily="18" charset="0"/>
                <a:cs typeface="Times New Roman" panose="02020603050405020304" pitchFamily="18" charset="0"/>
              </a:rPr>
              <a:t>Con</a:t>
            </a:r>
            <a:r>
              <a:rPr lang="vi-VN" sz="6000" b="1" dirty="0">
                <a:latin typeface="+mj-lt"/>
              </a:rPr>
              <a:t> và như </a:t>
            </a:r>
            <a:r>
              <a:rPr lang="en-US" sz="6000" b="1" dirty="0">
                <a:latin typeface="Times New Roman" panose="02020603050405020304" pitchFamily="18" charset="0"/>
                <a:cs typeface="Times New Roman" panose="02020603050405020304" pitchFamily="18" charset="0"/>
              </a:rPr>
              <a:t>Con</a:t>
            </a:r>
            <a:r>
              <a:rPr lang="vi-VN" sz="6000" b="1" dirty="0">
                <a:latin typeface="+mj-lt"/>
              </a:rPr>
              <a:t> ở trong Cha.</a:t>
            </a:r>
            <a:r>
              <a:rPr lang="en-US" sz="6000" b="1" dirty="0">
                <a:latin typeface="+mj-lt"/>
              </a:rPr>
              <a:t> </a:t>
            </a:r>
            <a:r>
              <a:rPr lang="vi-VN" sz="6000" b="1" dirty="0">
                <a:latin typeface="+mj-lt"/>
              </a:rPr>
              <a:t>Xin Cha cho mọi người nên một trong chúng ta,</a:t>
            </a:r>
            <a:r>
              <a:rPr lang="en-US" sz="6000" b="1" dirty="0">
                <a:latin typeface="+mj-lt"/>
              </a:rPr>
              <a:t> </a:t>
            </a:r>
            <a:r>
              <a:rPr lang="vi-VN" sz="6000" b="1" dirty="0">
                <a:latin typeface="+mj-lt"/>
              </a:rPr>
              <a:t>hầu cho thế gian tin rằng Cha đã sai </a:t>
            </a:r>
            <a:r>
              <a:rPr lang="en-US" sz="6000" b="1" dirty="0">
                <a:latin typeface="Times New Roman" panose="02020603050405020304" pitchFamily="18" charset="0"/>
                <a:cs typeface="Times New Roman" panose="02020603050405020304" pitchFamily="18" charset="0"/>
              </a:rPr>
              <a:t>Con</a:t>
            </a:r>
            <a:r>
              <a:rPr lang="vi-VN" sz="6000" b="1" dirty="0">
                <a:latin typeface="+mj-lt"/>
              </a:rPr>
              <a:t>.</a:t>
            </a:r>
            <a:endParaRPr lang="vi-VN" sz="5400" b="1" dirty="0">
              <a:latin typeface="+mj-lt"/>
              <a:cs typeface="Times New Roman" pitchFamily="18" charset="0"/>
            </a:endParaRPr>
          </a:p>
        </p:txBody>
      </p:sp>
    </p:spTree>
    <p:extLst>
      <p:ext uri="{BB962C8B-B14F-4D97-AF65-F5344CB8AC3E}">
        <p14:creationId xmlns:p14="http://schemas.microsoft.com/office/powerpoint/2010/main" val="3453282881"/>
      </p:ext>
    </p:extLst>
  </p:cSld>
  <p:clrMapOvr>
    <a:masterClrMapping/>
  </p:clrMapOvr>
  <p:transition/>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3A0DD-7E61-ACC2-BA68-A659368D645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7095986-41CB-6EEF-F349-1C299A1D377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85605958"/>
      </p:ext>
    </p:extLst>
  </p:cSld>
  <p:clrMapOvr>
    <a:masterClrMapping/>
  </p:clrMapOvr>
</p:sld>
</file>

<file path=ppt/slides/slide1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1264592"/>
      </p:ext>
    </p:extLst>
  </p:cSld>
  <p:clrMapOvr>
    <a:masterClrMapping/>
  </p:clrMapOvr>
</p:sld>
</file>

<file path=ppt/slides/slide1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 GÌ ĐỂ DÂNG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6533"/>
            <a:ext cx="11643360" cy="6177534"/>
          </a:xfrm>
        </p:spPr>
        <p:txBody>
          <a:bodyPr>
            <a:noAutofit/>
          </a:bodyPr>
          <a:lstStyle/>
          <a:p>
            <a:pPr algn="just"/>
            <a:r>
              <a:rPr lang="vi-VN" sz="6000" b="1" dirty="0">
                <a:latin typeface="+mj-lt"/>
              </a:rPr>
              <a:t>1. Bao năm rồi làm sao con quên được, tình Chúa thương con, tình Chúa bao la.</a:t>
            </a:r>
            <a:r>
              <a:rPr lang="en-US" sz="6000" b="1" dirty="0">
                <a:latin typeface="+mj-lt"/>
              </a:rPr>
              <a:t> </a:t>
            </a:r>
            <a:r>
              <a:rPr lang="vi-VN" sz="6000" b="1" dirty="0">
                <a:latin typeface="+mj-lt"/>
              </a:rPr>
              <a:t>Chúa thương con, bỏ trời xuống thế, mang kiếp sống nghèo, chỉ vì yêu, ôi tình yêu.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84449620"/>
      </p:ext>
    </p:extLst>
  </p:cSld>
  <p:clrMapOvr>
    <a:masterClrMapping/>
  </p:clrMapOvr>
  <p:transition/>
</p:sld>
</file>

<file path=ppt/slides/slide1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 GÌ ĐỂ DÂNG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vi-VN" sz="6000" b="1" dirty="0">
                <a:latin typeface="+mj-lt"/>
              </a:rPr>
              <a:t>ĐK. Xin dâng lên tình yêu nhỏ bé, bao ước mơ với cả ân tình. Như lễ vật để dâng lên Chúa. Vì con có chi đâu, để dâng tiến Ngài.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91705576"/>
      </p:ext>
    </p:extLst>
  </p:cSld>
  <p:clrMapOvr>
    <a:masterClrMapping/>
  </p:clrMapOvr>
  <p:transition/>
</p:sld>
</file>

<file path=ppt/slides/slide1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 GÌ ĐỂ DÂNG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6533"/>
            <a:ext cx="11643360" cy="6177534"/>
          </a:xfrm>
        </p:spPr>
        <p:txBody>
          <a:bodyPr>
            <a:noAutofit/>
          </a:bodyPr>
          <a:lstStyle/>
          <a:p>
            <a:pPr algn="just"/>
            <a:r>
              <a:rPr lang="vi-VN" sz="6000" b="1" dirty="0">
                <a:latin typeface="+mj-lt"/>
              </a:rPr>
              <a:t>2.  Bao năm rồi làm sao con quên được, tình Chúa thương con, tình Chúa bao la.</a:t>
            </a:r>
            <a:r>
              <a:rPr lang="en-US" sz="6000" b="1" dirty="0">
                <a:latin typeface="+mj-lt"/>
              </a:rPr>
              <a:t> </a:t>
            </a:r>
            <a:r>
              <a:rPr lang="vi-VN" sz="6000" b="1" dirty="0">
                <a:latin typeface="+mj-lt"/>
              </a:rPr>
              <a:t>Chúa thương con nên đã hiến tế, gánh lấy khổ hình chỉ vì yêu, ôi tình yêu.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60358794"/>
      </p:ext>
    </p:extLst>
  </p:cSld>
  <p:clrMapOvr>
    <a:masterClrMapping/>
  </p:clrMapOvr>
  <p:transition/>
</p:sld>
</file>

<file path=ppt/slides/slide1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CÓ GÌ ĐỂ DÂNG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6533"/>
            <a:ext cx="11643360" cy="6177534"/>
          </a:xfrm>
        </p:spPr>
        <p:txBody>
          <a:bodyPr>
            <a:noAutofit/>
          </a:bodyPr>
          <a:lstStyle/>
          <a:p>
            <a:pPr algn="just"/>
            <a:r>
              <a:rPr lang="vi-VN" sz="6000" b="1" dirty="0">
                <a:latin typeface="+mj-lt"/>
              </a:rPr>
              <a:t>3.  Bao năm rồi làm sao con quên được, tình Chúa thương con, tình Chúa bao la.</a:t>
            </a:r>
            <a:r>
              <a:rPr lang="en-US" sz="6000" b="1" dirty="0">
                <a:latin typeface="+mj-lt"/>
              </a:rPr>
              <a:t> </a:t>
            </a:r>
            <a:r>
              <a:rPr lang="vi-VN" sz="6000" b="1" dirty="0">
                <a:latin typeface="+mj-lt"/>
              </a:rPr>
              <a:t>Mãi muôn đời chúc tụng tình Chúa, đã lấy máu thịt nuôi trần gian, nuôi trần gian.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56877794"/>
      </p:ext>
    </p:extLst>
  </p:cSld>
  <p:clrMapOvr>
    <a:masterClrMapping/>
  </p:clrMapOvr>
  <p:transition/>
</p:sld>
</file>

<file path=ppt/slides/slide1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7919805"/>
      </p:ext>
    </p:extLst>
  </p:cSld>
  <p:clrMapOvr>
    <a:masterClrMapping/>
  </p:clrMapOvr>
</p:sld>
</file>

<file path=ppt/slides/slide1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SẼ CA NGỢI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2818"/>
            <a:ext cx="11643360" cy="5163967"/>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913137754"/>
      </p:ext>
    </p:extLst>
  </p:cSld>
  <p:clrMapOvr>
    <a:masterClrMapping/>
  </p:clrMapOvr>
  <p:transition/>
</p:sld>
</file>

<file path=ppt/slides/slide1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SẼ CA NGỢI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618"/>
            <a:ext cx="11643360" cy="56803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bao la v</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ta.</a:t>
            </a:r>
          </a:p>
        </p:txBody>
      </p:sp>
    </p:spTree>
    <p:extLst>
      <p:ext uri="{BB962C8B-B14F-4D97-AF65-F5344CB8AC3E}">
        <p14:creationId xmlns:p14="http://schemas.microsoft.com/office/powerpoint/2010/main" val="513527496"/>
      </p:ext>
    </p:extLst>
  </p:cSld>
  <p:clrMapOvr>
    <a:masterClrMapping/>
  </p:clrMapOvr>
  <p:transition/>
</p:sld>
</file>

<file path=ppt/slides/slide1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SẼ CA NGỢI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bụi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ta.</a:t>
            </a:r>
          </a:p>
        </p:txBody>
      </p:sp>
    </p:spTree>
    <p:extLst>
      <p:ext uri="{BB962C8B-B14F-4D97-AF65-F5344CB8AC3E}">
        <p14:creationId xmlns:p14="http://schemas.microsoft.com/office/powerpoint/2010/main" val="423036455"/>
      </p:ext>
    </p:extLst>
  </p:cSld>
  <p:clrMapOvr>
    <a:masterClrMapping/>
  </p:clrMapOvr>
  <p:transition/>
</p:sld>
</file>

<file path=ppt/slides/slide1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TÔI SẼ CA NGỢI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x</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a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ta.</a:t>
            </a:r>
          </a:p>
        </p:txBody>
      </p:sp>
    </p:spTree>
    <p:extLst>
      <p:ext uri="{BB962C8B-B14F-4D97-AF65-F5344CB8AC3E}">
        <p14:creationId xmlns:p14="http://schemas.microsoft.com/office/powerpoint/2010/main" val="4253701577"/>
      </p:ext>
    </p:extLst>
  </p:cSld>
  <p:clrMapOvr>
    <a:masterClrMapping/>
  </p:clrMapOvr>
  <p:transition/>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MƯỜI CÔ TRINH NỮ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2087"/>
            <a:ext cx="11643360" cy="6794927"/>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khuya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7910931"/>
      </p:ext>
    </p:extLst>
  </p:cSld>
  <p:clrMapOvr>
    <a:masterClrMapping/>
  </p:clrMapOvr>
  <p:transition/>
</p:sld>
</file>

<file path=ppt/slides/slide1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3310925"/>
      </p:ext>
    </p:extLst>
  </p:cSld>
  <p:clrMapOvr>
    <a:masterClrMapping/>
  </p:clrMapOvr>
</p:sld>
</file>

<file path=ppt/slides/slide1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REO VUI MỪNG (8)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4339"/>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ca.</a:t>
            </a:r>
          </a:p>
        </p:txBody>
      </p:sp>
    </p:spTree>
    <p:extLst>
      <p:ext uri="{BB962C8B-B14F-4D97-AF65-F5344CB8AC3E}">
        <p14:creationId xmlns:p14="http://schemas.microsoft.com/office/powerpoint/2010/main" val="1131086766"/>
      </p:ext>
    </p:extLst>
  </p:cSld>
  <p:clrMapOvr>
    <a:masterClrMapping/>
  </p:clrMapOvr>
  <p:transition/>
</p:sld>
</file>

<file path=ppt/slides/slide1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REO VUI MỪNG (8)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8558"/>
            <a:ext cx="11643360" cy="5282285"/>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địa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14380316"/>
      </p:ext>
    </p:extLst>
  </p:cSld>
  <p:clrMapOvr>
    <a:masterClrMapping/>
  </p:clrMapOvr>
  <p:transition/>
</p:sld>
</file>

<file path=ppt/slides/slide1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REO VUI MỪNG (8)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19471"/>
            <a:ext cx="11643360" cy="5282285"/>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 u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53919926"/>
      </p:ext>
    </p:extLst>
  </p:cSld>
  <p:clrMapOvr>
    <a:masterClrMapping/>
  </p:clrMapOvr>
  <p:transition/>
</p:sld>
</file>

<file path=ppt/slides/slide1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30887662"/>
      </p:ext>
    </p:extLst>
  </p:cSld>
  <p:clrMapOvr>
    <a:masterClrMapping/>
  </p:clrMapOvr>
</p:sld>
</file>

<file path=ppt/slides/slide1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6109"/>
            <a:ext cx="11643360" cy="4641273"/>
          </a:xfrm>
        </p:spPr>
        <p:txBody>
          <a:bodyPr>
            <a:noAutofit/>
          </a:bodyPr>
          <a:lstStyle/>
          <a:p>
            <a:pPr algn="just"/>
            <a:r>
              <a:rPr lang="vi-VN" sz="6000" b="1" dirty="0">
                <a:latin typeface="+mj-lt"/>
              </a:rPr>
              <a:t>1. Trên dòng sông Gio-đan nước vẫn chảy xuôi êm đềm. Có người tên Gio-an ông đã đến giảng về thống hối và làm phép rửa.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754870366"/>
      </p:ext>
    </p:extLst>
  </p:cSld>
  <p:clrMapOvr>
    <a:masterClrMapping/>
  </p:clrMapOvr>
  <p:transition/>
</p:sld>
</file>

<file path=ppt/slides/slide1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vi-VN" sz="6000" b="1" dirty="0">
                <a:latin typeface="+mj-lt"/>
              </a:rPr>
              <a:t>Nắng chiều soi lung linh gió mát thổi trên sông dài. Có người tên Giê-su đang bước tới cùng với mọi người, xin Gio-an hãy làm phép rửa cho Ngài.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51165099"/>
      </p:ext>
    </p:extLst>
  </p:cSld>
  <p:clrMapOvr>
    <a:masterClrMapping/>
  </p:clrMapOvr>
  <p:transition/>
</p:sld>
</file>

<file path=ppt/slides/slide1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77977"/>
            <a:ext cx="11643360" cy="6177534"/>
          </a:xfrm>
        </p:spPr>
        <p:txBody>
          <a:bodyPr>
            <a:noAutofit/>
          </a:bodyPr>
          <a:lstStyle/>
          <a:p>
            <a:pPr algn="just"/>
            <a:r>
              <a:rPr lang="vi-VN" sz="6000" b="1" dirty="0">
                <a:latin typeface="+mj-lt"/>
              </a:rPr>
              <a:t>ĐK: Từ dòng nước bước lên Ngài ngước lên trời cầu xin ơn trên, thì này tầng trời mở ra Thánh Thần ngự xuống trên Người như chim bồ câu. Và có tiếng Chúa từ trời cao: "Con là Con yêu dấu của Cha Con rất đẹp lòng Cha".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284256837"/>
      </p:ext>
    </p:extLst>
  </p:cSld>
  <p:clrMapOvr>
    <a:masterClrMapping/>
  </p:clrMapOvr>
  <p:transition/>
</p:sld>
</file>

<file path=ppt/slides/slide1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6109"/>
            <a:ext cx="11643360" cy="4641273"/>
          </a:xfrm>
        </p:spPr>
        <p:txBody>
          <a:bodyPr>
            <a:noAutofit/>
          </a:bodyPr>
          <a:lstStyle/>
          <a:p>
            <a:pPr algn="just"/>
            <a:r>
              <a:rPr lang="vi-VN" sz="6000" b="1" dirty="0">
                <a:latin typeface="+mj-lt"/>
              </a:rPr>
              <a:t>2. Đón nhận nơi Gio-an lãnh phép rửa như bao người. Chúa Trời ôi cao sang nào vương vấn tội đời nhơ nhớp mà Ngài đến rửa.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322521752"/>
      </p:ext>
    </p:extLst>
  </p:cSld>
  <p:clrMapOvr>
    <a:masterClrMapping/>
  </p:clrMapOvr>
  <p:transition/>
</p:sld>
</file>

<file path=ppt/slides/slide1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6109"/>
            <a:ext cx="11643360" cy="4641273"/>
          </a:xfrm>
        </p:spPr>
        <p:txBody>
          <a:bodyPr>
            <a:noAutofit/>
          </a:bodyPr>
          <a:lstStyle/>
          <a:p>
            <a:pPr algn="just"/>
            <a:r>
              <a:rPr lang="vi-VN" sz="6000" b="1" dirty="0">
                <a:latin typeface="+mj-lt"/>
              </a:rPr>
              <a:t>Chúa dạy ta khiêm cung biết sấp mình đón ơn tha tội. Dẫu tội to bao nhiêu thì tình thương của Chúa cao vời, sẽ xóa hết lỗi tội phúc ân hải hà.</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499254852"/>
      </p:ext>
    </p:extLst>
  </p:cSld>
  <p:clrMapOvr>
    <a:masterClrMapping/>
  </p:clrMapOvr>
  <p:transition/>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MƯỜI CÔ TRINH NỮ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2087"/>
            <a:ext cx="11643360" cy="6794927"/>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Cưới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0929099"/>
      </p:ext>
    </p:extLst>
  </p:cSld>
  <p:clrMapOvr>
    <a:masterClrMapping/>
  </p:clrMapOvr>
  <p:transition/>
</p:sld>
</file>

<file path=ppt/slides/slide1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6109"/>
            <a:ext cx="11643360" cy="4641273"/>
          </a:xfrm>
        </p:spPr>
        <p:txBody>
          <a:bodyPr>
            <a:noAutofit/>
          </a:bodyPr>
          <a:lstStyle/>
          <a:p>
            <a:pPr algn="just"/>
            <a:r>
              <a:rPr lang="vi-VN" sz="6000" b="1" dirty="0">
                <a:latin typeface="+mj-lt"/>
              </a:rPr>
              <a:t>3. Tháng ngày trôi qua đi bao nhiêu tội con chất chồng. Xin Ngài yêu thương con để con biết mở lòng hối lỗi và được Chúa rửa.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612172604"/>
      </p:ext>
    </p:extLst>
  </p:cSld>
  <p:clrMapOvr>
    <a:masterClrMapping/>
  </p:clrMapOvr>
  <p:transition/>
</p:sld>
</file>

<file path=ppt/slides/slide1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6109"/>
            <a:ext cx="11643360" cy="4641273"/>
          </a:xfrm>
        </p:spPr>
        <p:txBody>
          <a:bodyPr>
            <a:noAutofit/>
          </a:bodyPr>
          <a:lstStyle/>
          <a:p>
            <a:pPr algn="just"/>
            <a:r>
              <a:rPr lang="vi-VN" sz="6000" b="1" dirty="0">
                <a:latin typeface="+mj-lt"/>
              </a:rPr>
              <a:t>Chúa là dòng sông yêu thương Chúa tắm gội con tinh tuyền. Linh hồn con trinh trong lòng hân hoan mừng rỡ biết bao, Chúa dẫn dắt tháng ngày Chúa bao nhân từ.</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955660555"/>
      </p:ext>
    </p:extLst>
  </p:cSld>
  <p:clrMapOvr>
    <a:masterClrMapping/>
  </p:clrMapOvr>
  <p:transition/>
</p:sld>
</file>

<file path=ppt/slides/slide1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6109"/>
            <a:ext cx="11643360" cy="4641273"/>
          </a:xfrm>
        </p:spPr>
        <p:txBody>
          <a:bodyPr>
            <a:noAutofit/>
          </a:bodyPr>
          <a:lstStyle/>
          <a:p>
            <a:pPr algn="just"/>
            <a:r>
              <a:rPr lang="vi-VN" sz="6000" b="1" dirty="0">
                <a:latin typeface="+mj-lt"/>
              </a:rPr>
              <a:t>4. Con còn đang long đong sống khắc khoải bao đêm ngày. Bước đường ôi gian nan còn xa lắm và đầy gian khó đôi chân đã mỏi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672859939"/>
      </p:ext>
    </p:extLst>
  </p:cSld>
  <p:clrMapOvr>
    <a:masterClrMapping/>
  </p:clrMapOvr>
  <p:transition/>
</p:sld>
</file>

<file path=ppt/slides/slide1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GIÊ-SU CHỊU PHÉP RỬA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vi-VN" sz="6000" b="1" dirty="0">
                <a:latin typeface="+mj-lt"/>
              </a:rPr>
              <a:t>Nay về đây bên Cha phó </a:t>
            </a:r>
            <a:r>
              <a:rPr lang="en-US" sz="6000" b="1" dirty="0" err="1">
                <a:latin typeface="Times New Roman" panose="02020603050405020304" pitchFamily="18" charset="0"/>
                <a:cs typeface="Times New Roman" panose="02020603050405020304" pitchFamily="18" charset="0"/>
              </a:rPr>
              <a:t>thác</a:t>
            </a:r>
            <a:r>
              <a:rPr lang="vi-VN" sz="6000" b="1" dirty="0">
                <a:latin typeface="+mj-lt"/>
              </a:rPr>
              <a:t> cả tấm linh hồn. Con thành tâm dâng lên nguyện xin Chúa hãy thứ tha tội, ban muôn ơn dẫn đường tới bến an bình.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208310694"/>
      </p:ext>
    </p:extLst>
  </p:cSld>
  <p:clrMapOvr>
    <a:masterClrMapping/>
  </p:clrMapOvr>
  <p:transition/>
</p:sld>
</file>

<file path=ppt/slides/slide1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9058766"/>
      </p:ext>
    </p:extLst>
  </p:cSld>
  <p:clrMapOvr>
    <a:masterClrMapping/>
  </p:clrMapOvr>
</p:sld>
</file>

<file path=ppt/slides/slide1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PH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ĐÔNG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0449"/>
            <a:ext cx="11643360" cy="5951220"/>
          </a:xfrm>
        </p:spPr>
        <p:txBody>
          <a:bodyPr>
            <a:noAutofit/>
          </a:bodyPr>
          <a:lstStyle/>
          <a:p>
            <a:pPr algn="just"/>
            <a:r>
              <a:rPr lang="vi-VN" sz="6000" b="1" dirty="0">
                <a:latin typeface="+mj-lt"/>
              </a:rPr>
              <a:t>1. Từ phương đông người đạo sĩ tiến bước đi trở về thánh đô. Nhịp đôi chân bao hăng hái bước bên nhau chẳng ngại khó khăn. Dù đường có xa xôi gặp thử thách chông gai hằng nhìn theo ngôi sao dẫn đường.</a:t>
            </a:r>
            <a:endParaRPr lang="en-US" sz="5400" b="1" dirty="0">
              <a:latin typeface="+mj-lt"/>
              <a:cs typeface="Times New Roman" pitchFamily="18" charset="0"/>
            </a:endParaRPr>
          </a:p>
        </p:txBody>
      </p:sp>
    </p:spTree>
    <p:extLst>
      <p:ext uri="{BB962C8B-B14F-4D97-AF65-F5344CB8AC3E}">
        <p14:creationId xmlns:p14="http://schemas.microsoft.com/office/powerpoint/2010/main" val="1848752376"/>
      </p:ext>
    </p:extLst>
  </p:cSld>
  <p:clrMapOvr>
    <a:masterClrMapping/>
  </p:clrMapOvr>
  <p:transition/>
</p:sld>
</file>

<file path=ppt/slides/slide1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PH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ĐÔNG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3053"/>
            <a:ext cx="11643360" cy="5410200"/>
          </a:xfrm>
        </p:spPr>
        <p:txBody>
          <a:bodyPr>
            <a:noAutofit/>
          </a:bodyPr>
          <a:lstStyle/>
          <a:p>
            <a:pPr algn="just"/>
            <a:r>
              <a:rPr lang="vi-VN" sz="6000" b="1" dirty="0">
                <a:latin typeface="+mj-lt"/>
              </a:rPr>
              <a:t>Vượt gian nan nay đi tới đến ngay nơi hang lừa Bê-lem. Lòng hân hoan cùng chiêm ngắm Chúa Con bên Mẹ Ma-ri-a. Này vàng tiến dâng lên, mộ</a:t>
            </a:r>
            <a:r>
              <a:rPr lang="en-US" sz="6000" b="1" dirty="0">
                <a:latin typeface="+mj-lt"/>
              </a:rPr>
              <a:t>c</a:t>
            </a:r>
            <a:r>
              <a:rPr lang="vi-VN" sz="6000" b="1" dirty="0">
                <a:latin typeface="+mj-lt"/>
              </a:rPr>
              <a:t> dược với nhũ hương lạy Hài Nhi Đấng bao uy quyền.</a:t>
            </a:r>
            <a:endParaRPr lang="en-US" sz="5400" b="1" dirty="0">
              <a:latin typeface="+mj-lt"/>
              <a:cs typeface="Times New Roman" pitchFamily="18" charset="0"/>
            </a:endParaRPr>
          </a:p>
        </p:txBody>
      </p:sp>
    </p:spTree>
    <p:extLst>
      <p:ext uri="{BB962C8B-B14F-4D97-AF65-F5344CB8AC3E}">
        <p14:creationId xmlns:p14="http://schemas.microsoft.com/office/powerpoint/2010/main" val="1677780975"/>
      </p:ext>
    </p:extLst>
  </p:cSld>
  <p:clrMapOvr>
    <a:masterClrMapping/>
  </p:clrMapOvr>
  <p:transition/>
</p:sld>
</file>

<file path=ppt/slides/slide1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PH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ĐÔNG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2533"/>
            <a:ext cx="11643360" cy="4471240"/>
          </a:xfrm>
        </p:spPr>
        <p:txBody>
          <a:bodyPr>
            <a:noAutofit/>
          </a:bodyPr>
          <a:lstStyle/>
          <a:p>
            <a:pPr algn="just"/>
            <a:r>
              <a:rPr lang="vi-VN" sz="6000" b="1" dirty="0">
                <a:latin typeface="+mj-lt"/>
              </a:rPr>
              <a:t>ĐK: Thờ lạy Chúa đã thương cứu độ trần gian. Chuộc tội lỗi cứu con thoát khỏi lầm than. Nguyện cầu Chúa sáng soi muôn dân nhận ra. Để hưởng phúc ngàn năm thiên thu</a:t>
            </a:r>
            <a:r>
              <a:rPr lang="en-US" sz="6000" b="1" dirty="0">
                <a:latin typeface="+mj-lt"/>
              </a:rPr>
              <a:t>.</a:t>
            </a:r>
            <a:endParaRPr lang="en-US" sz="5400" b="1" dirty="0">
              <a:latin typeface="+mj-lt"/>
              <a:cs typeface="Times New Roman" pitchFamily="18" charset="0"/>
            </a:endParaRPr>
          </a:p>
        </p:txBody>
      </p:sp>
    </p:spTree>
    <p:extLst>
      <p:ext uri="{BB962C8B-B14F-4D97-AF65-F5344CB8AC3E}">
        <p14:creationId xmlns:p14="http://schemas.microsoft.com/office/powerpoint/2010/main" val="3753108554"/>
      </p:ext>
    </p:extLst>
  </p:cSld>
  <p:clrMapOvr>
    <a:masterClrMapping/>
  </p:clrMapOvr>
  <p:transition/>
</p:sld>
</file>

<file path=ppt/slides/slide1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PH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ĐÔNG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39009"/>
            <a:ext cx="11643360" cy="5951220"/>
          </a:xfrm>
        </p:spPr>
        <p:txBody>
          <a:bodyPr>
            <a:noAutofit/>
          </a:bodyPr>
          <a:lstStyle/>
          <a:p>
            <a:pPr algn="just"/>
            <a:r>
              <a:rPr lang="vi-VN" sz="6000" b="1" dirty="0">
                <a:latin typeface="+mj-lt"/>
              </a:rPr>
              <a:t>2. Quỳ nơi đây bên hang đá chúng con xin dâng lòng kính tin. Lòng hân hoan dâng lên Chúa những câu kinh hòa cùng tiếng ca. Niềm thành tín không phai thờ lạy Chúa Ngôi Hai vì tình yêu Ngài đã giáng sinh.</a:t>
            </a:r>
            <a:endParaRPr lang="en-US" sz="5400" b="1" dirty="0">
              <a:latin typeface="+mj-lt"/>
              <a:cs typeface="Times New Roman" pitchFamily="18" charset="0"/>
            </a:endParaRPr>
          </a:p>
        </p:txBody>
      </p:sp>
    </p:spTree>
    <p:extLst>
      <p:ext uri="{BB962C8B-B14F-4D97-AF65-F5344CB8AC3E}">
        <p14:creationId xmlns:p14="http://schemas.microsoft.com/office/powerpoint/2010/main" val="3750880942"/>
      </p:ext>
    </p:extLst>
  </p:cSld>
  <p:clrMapOvr>
    <a:masterClrMapping/>
  </p:clrMapOvr>
  <p:transition/>
</p:sld>
</file>

<file path=ppt/slides/slide1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PH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ĐÔNG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3053"/>
            <a:ext cx="11643360" cy="5410200"/>
          </a:xfrm>
        </p:spPr>
        <p:txBody>
          <a:bodyPr>
            <a:noAutofit/>
          </a:bodyPr>
          <a:lstStyle/>
          <a:p>
            <a:pPr algn="just"/>
            <a:r>
              <a:rPr lang="vi-VN" sz="6000" b="1" dirty="0">
                <a:latin typeface="+mj-lt"/>
              </a:rPr>
              <a:t>Nhìn Ngôi Hai trong hang đá mắt môi xinh ôi đẹp biết bao. Ngài sinh ra nơi gian khó quấn trong khăn trời lạnh giá băng. Tình Ngài quá bao la, tình Ngài quá thiết tha vì trần gian giáng sinh làm người.</a:t>
            </a:r>
            <a:br>
              <a:rPr lang="vi-VN" sz="5400" b="1" dirty="0">
                <a:latin typeface="+mj-lt"/>
              </a:rPr>
            </a:br>
            <a:br>
              <a:rPr lang="vi-VN" sz="5400" b="1" dirty="0">
                <a:latin typeface="+mj-lt"/>
              </a:rPr>
            </a:br>
            <a:endParaRPr lang="en-US" sz="5400" b="1" dirty="0">
              <a:latin typeface="+mj-lt"/>
              <a:cs typeface="Times New Roman" pitchFamily="18" charset="0"/>
            </a:endParaRPr>
          </a:p>
        </p:txBody>
      </p:sp>
    </p:spTree>
    <p:extLst>
      <p:ext uri="{BB962C8B-B14F-4D97-AF65-F5344CB8AC3E}">
        <p14:creationId xmlns:p14="http://schemas.microsoft.com/office/powerpoint/2010/main" val="1266097491"/>
      </p:ext>
    </p:extLst>
  </p:cSld>
  <p:clrMapOvr>
    <a:masterClrMapping/>
  </p:clrMapOvr>
  <p:transition/>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MƯỜI CÔ TRINH NỮ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2087"/>
            <a:ext cx="11643360" cy="6794927"/>
          </a:xfrm>
        </p:spPr>
        <p:txBody>
          <a:bodyPr>
            <a:noAutofit/>
          </a:bodyPr>
          <a:lstStyle/>
          <a:p>
            <a:pPr algn="just"/>
            <a:r>
              <a:rPr lang="en-US" sz="6000" b="1" dirty="0">
                <a:latin typeface="Times New Roman" panose="02020603050405020304" pitchFamily="18" charset="0"/>
                <a:cs typeface="Times New Roman" panose="02020603050405020304" pitchFamily="18" charset="0"/>
              </a:rPr>
              <a:t>2. Khi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khuya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89904916"/>
      </p:ext>
    </p:extLst>
  </p:cSld>
  <p:clrMapOvr>
    <a:masterClrMapping/>
  </p:clrMapOvr>
  <p:transition/>
</p:sld>
</file>

<file path=ppt/slides/slide1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PH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ĐÔNG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0449"/>
            <a:ext cx="11643360" cy="5951220"/>
          </a:xfrm>
        </p:spPr>
        <p:txBody>
          <a:bodyPr>
            <a:noAutofit/>
          </a:bodyPr>
          <a:lstStyle/>
          <a:p>
            <a:pPr algn="just"/>
            <a:r>
              <a:rPr lang="vi-VN" sz="6000" b="1" dirty="0">
                <a:latin typeface="+mj-lt"/>
              </a:rPr>
              <a:t>3. Lòng tin yêu xin dâng Chúa trót xác thân linh hồn của con. Từ hôm nay con xin hứa sẽ yêu thương bằng cả trái tim. Để đền đáp ơn thiêng tình Ngài quá vô biên tựa trời cao làm sao sánh bằng.</a:t>
            </a:r>
            <a:endParaRPr lang="en-US" sz="5400" b="1" dirty="0">
              <a:latin typeface="+mj-lt"/>
              <a:cs typeface="Times New Roman" pitchFamily="18" charset="0"/>
            </a:endParaRPr>
          </a:p>
        </p:txBody>
      </p:sp>
    </p:spTree>
    <p:extLst>
      <p:ext uri="{BB962C8B-B14F-4D97-AF65-F5344CB8AC3E}">
        <p14:creationId xmlns:p14="http://schemas.microsoft.com/office/powerpoint/2010/main" val="1017393398"/>
      </p:ext>
    </p:extLst>
  </p:cSld>
  <p:clrMapOvr>
    <a:masterClrMapping/>
  </p:clrMapOvr>
  <p:transition/>
</p:sld>
</file>

<file path=ppt/slides/slide1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PH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ĐÔNG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3053"/>
            <a:ext cx="11643360" cy="5410200"/>
          </a:xfrm>
        </p:spPr>
        <p:txBody>
          <a:bodyPr>
            <a:noAutofit/>
          </a:bodyPr>
          <a:lstStyle/>
          <a:p>
            <a:pPr algn="just"/>
            <a:r>
              <a:rPr lang="vi-VN" sz="6000" b="1" dirty="0">
                <a:latin typeface="+mj-lt"/>
              </a:rPr>
              <a:t>Đời con đây xin dâng hết những tâm tư với cả ước mơ. Này tương lai và quá khứ với hiện tại cùng ngàn lắng lo. Nguyện Ngài hãy thương con và Ngài xuống muôn ơn để từ nay chứng nhân cho Ngài</a:t>
            </a:r>
            <a:endParaRPr lang="en-US" sz="5400" b="1" dirty="0">
              <a:latin typeface="+mj-lt"/>
              <a:cs typeface="Times New Roman" pitchFamily="18" charset="0"/>
            </a:endParaRPr>
          </a:p>
        </p:txBody>
      </p:sp>
    </p:spTree>
    <p:extLst>
      <p:ext uri="{BB962C8B-B14F-4D97-AF65-F5344CB8AC3E}">
        <p14:creationId xmlns:p14="http://schemas.microsoft.com/office/powerpoint/2010/main" val="2716757490"/>
      </p:ext>
    </p:extLst>
  </p:cSld>
  <p:clrMapOvr>
    <a:masterClrMapping/>
  </p:clrMapOvr>
  <p:transition/>
</p:sld>
</file>

<file path=ppt/slides/slide1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049"/>
      </p:ext>
    </p:extLst>
  </p:cSld>
  <p:clrMapOvr>
    <a:masterClrMapping/>
  </p:clrMapOvr>
</p:sld>
</file>

<file path=ppt/slides/slide1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MỤC ĐỒNG KIA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 (284)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9182"/>
            <a:ext cx="11643360" cy="6177534"/>
          </a:xfrm>
        </p:spPr>
        <p:txBody>
          <a:bodyPr>
            <a:noAutofit/>
          </a:bodyPr>
          <a:lstStyle/>
          <a:p>
            <a:pPr algn="just"/>
            <a:r>
              <a:rPr lang="vi-VN" sz="6000" b="1" dirty="0">
                <a:latin typeface="+mj-lt"/>
              </a:rPr>
              <a:t>ĐK. Mục đồng kia ơi, mau nhanh chân vui bước. Ba vua uy quyền mau tiến đến Bê-lem. Ngàn dân ta ơi, nhanh đến dâng lễ vật. Ngôi Hai Chúa Trời vừa sinh xuống gian trần.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249791"/>
      </p:ext>
    </p:extLst>
  </p:cSld>
  <p:clrMapOvr>
    <a:masterClrMapping/>
  </p:clrMapOvr>
  <p:transition/>
</p:sld>
</file>

<file path=ppt/slides/slide1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MỤC ĐỒNG KIA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 (284)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4289"/>
            <a:ext cx="11643360" cy="5105400"/>
          </a:xfrm>
        </p:spPr>
        <p:txBody>
          <a:bodyPr>
            <a:noAutofit/>
          </a:bodyPr>
          <a:lstStyle/>
          <a:p>
            <a:pPr algn="just"/>
            <a:r>
              <a:rPr lang="vi-VN" sz="6000" b="1" dirty="0">
                <a:latin typeface="+mj-lt"/>
              </a:rPr>
              <a:t>1. Dâng tiến Ngài lời ca vang ý thơ. Dâng tiến Ngài tương lai và mộng ước. Dâng tiến Ngài đời con bao khó nguy. Dâng tiến Ngài thân con với muôn khổ đau.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575909317"/>
      </p:ext>
    </p:extLst>
  </p:cSld>
  <p:clrMapOvr>
    <a:masterClrMapping/>
  </p:clrMapOvr>
  <p:transition/>
</p:sld>
</file>

<file path=ppt/slides/slide1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MỤC ĐỒNG KIA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 (284)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4289"/>
            <a:ext cx="11643360" cy="5105400"/>
          </a:xfrm>
        </p:spPr>
        <p:txBody>
          <a:bodyPr>
            <a:noAutofit/>
          </a:bodyPr>
          <a:lstStyle/>
          <a:p>
            <a:pPr algn="just"/>
            <a:r>
              <a:rPr lang="vi-VN" sz="6000" b="1" dirty="0">
                <a:latin typeface="+mj-lt"/>
              </a:rPr>
              <a:t>2. Dâng tiến Ngài niềm vui luôn ngát bay. Dâng tiến Ngài đau thương và nước mắt. Dâng tiến Ngài đời con bao đắm say. Dâng tiến Ngài lao công tháng năm đã qua.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814705520"/>
      </p:ext>
    </p:extLst>
  </p:cSld>
  <p:clrMapOvr>
    <a:masterClrMapping/>
  </p:clrMapOvr>
  <p:transition/>
</p:sld>
</file>

<file path=ppt/slides/slide1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MỤC ĐỒNG KIA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 (284)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13462"/>
            <a:ext cx="11643360" cy="6177534"/>
          </a:xfrm>
        </p:spPr>
        <p:txBody>
          <a:bodyPr>
            <a:noAutofit/>
          </a:bodyPr>
          <a:lstStyle/>
          <a:p>
            <a:pPr algn="just"/>
            <a:r>
              <a:rPr lang="vi-VN" sz="6000" b="1" dirty="0">
                <a:latin typeface="+mj-lt"/>
              </a:rPr>
              <a:t>3. Dâng tiến Ngài tình yêu luôn ngát thơm. Dâng tiến Ngài hương hoa của trần giới. Dâng tiến Ngài ngàn vinh quang khắp nơi. Xin Chúa Trời ban cho chúng con bình 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218560127"/>
      </p:ext>
    </p:extLst>
  </p:cSld>
  <p:clrMapOvr>
    <a:masterClrMapping/>
  </p:clrMapOvr>
  <p:transition/>
</p:sld>
</file>

<file path=ppt/slides/slide1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2467440"/>
      </p:ext>
    </p:extLst>
  </p:cSld>
  <p:clrMapOvr>
    <a:masterClrMapping/>
  </p:clrMapOvr>
</p:sld>
</file>

<file path=ppt/slides/slide1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DẠ HÀNH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x</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a ta 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L</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25545823"/>
      </p:ext>
    </p:extLst>
  </p:cSld>
  <p:clrMapOvr>
    <a:masterClrMapping/>
  </p:clrMapOvr>
  <p:transition/>
</p:sld>
</file>

<file path=ppt/slides/slide1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DẠ HÀNH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2276"/>
            <a:ext cx="11643360" cy="4219339"/>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ta.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7336033"/>
      </p:ext>
    </p:extLst>
  </p:cSld>
  <p:clrMapOvr>
    <a:masterClrMapping/>
  </p:clrMapOvr>
  <p:transition/>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MƯỜI CÔ TRINH NỮ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2575"/>
            <a:ext cx="11643360" cy="6874440"/>
          </a:xfrm>
        </p:spPr>
        <p:txBody>
          <a:bodyPr>
            <a:noAutofit/>
          </a:bodyPr>
          <a:lstStyle/>
          <a:p>
            <a:pPr algn="just"/>
            <a:r>
              <a:rPr lang="en-US" sz="6000" b="1" dirty="0">
                <a:latin typeface="Times New Roman" panose="02020603050405020304" pitchFamily="18" charset="0"/>
                <a:cs typeface="Times New Roman" panose="02020603050405020304" pitchFamily="18" charset="0"/>
              </a:rPr>
              <a:t>3. Khi </a:t>
            </a:r>
            <a:r>
              <a:rPr lang="en-US" sz="6000" b="1" dirty="0" err="1">
                <a:latin typeface="Times New Roman" panose="02020603050405020304" pitchFamily="18" charset="0"/>
                <a:cs typeface="Times New Roman" panose="02020603050405020304" pitchFamily="18" charset="0"/>
              </a:rPr>
              <a:t>chàng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4393528"/>
      </p:ext>
    </p:extLst>
  </p:cSld>
  <p:clrMapOvr>
    <a:masterClrMapping/>
  </p:clrMapOvr>
  <p:transition/>
</p:sld>
</file>

<file path=ppt/slides/slide1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DẠ HÀNH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7076"/>
            <a:ext cx="11643360" cy="4219339"/>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Dừng</a:t>
            </a:r>
            <a:r>
              <a:rPr lang="en-US" sz="6000" b="1" dirty="0">
                <a:latin typeface="Times New Roman" panose="02020603050405020304" pitchFamily="18" charset="0"/>
                <a:cs typeface="Times New Roman" panose="02020603050405020304" pitchFamily="18" charset="0"/>
              </a:rPr>
              <a:t> b</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nôi</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m </a:t>
            </a:r>
            <a:r>
              <a:rPr lang="en-US" sz="6000" b="1" dirty="0" err="1">
                <a:latin typeface="Times New Roman" panose="02020603050405020304" pitchFamily="18" charset="0"/>
                <a:cs typeface="Times New Roman" panose="02020603050405020304" pitchFamily="18" charset="0"/>
              </a:rPr>
              <a:t>tiêu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3062003"/>
      </p:ext>
    </p:extLst>
  </p:cSld>
  <p:clrMapOvr>
    <a:masterClrMapping/>
  </p:clrMapOvr>
  <p:transition/>
</p:sld>
</file>

<file path=ppt/slides/slide1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DẠ HÀNH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ta b</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sưa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ta.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3633979"/>
      </p:ext>
    </p:extLst>
  </p:cSld>
  <p:clrMapOvr>
    <a:masterClrMapping/>
  </p:clrMapOvr>
  <p:transition/>
</p:sld>
</file>

<file path=ppt/slides/slide1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7354687"/>
      </p:ext>
    </p:extLst>
  </p:cSld>
  <p:clrMapOvr>
    <a:masterClrMapping/>
  </p:clrMapOvr>
</p:sld>
</file>

<file path=ppt/slides/slide1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GIÁNG SINH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93848"/>
            <a:ext cx="11643360" cy="6546342"/>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t</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kỷ</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bao la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063757944"/>
      </p:ext>
    </p:extLst>
  </p:cSld>
  <p:clrMapOvr>
    <a:masterClrMapping/>
  </p:clrMapOvr>
  <p:transition/>
</p:sld>
</file>

<file path=ppt/slides/slide1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GIÁNG SINH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1919"/>
            <a:ext cx="11643360" cy="54102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747694181"/>
      </p:ext>
    </p:extLst>
  </p:cSld>
  <p:clrMapOvr>
    <a:masterClrMapping/>
  </p:clrMapOvr>
  <p:transition/>
</p:sld>
</file>

<file path=ppt/slides/slide1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GIÁNG SINH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1919"/>
            <a:ext cx="11643360" cy="54102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t</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n</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a:t>
            </a:r>
          </a:p>
        </p:txBody>
      </p:sp>
    </p:spTree>
    <p:extLst>
      <p:ext uri="{BB962C8B-B14F-4D97-AF65-F5344CB8AC3E}">
        <p14:creationId xmlns:p14="http://schemas.microsoft.com/office/powerpoint/2010/main" val="1782841328"/>
      </p:ext>
    </p:extLst>
  </p:cSld>
  <p:clrMapOvr>
    <a:masterClrMapping/>
  </p:clrMapOvr>
  <p:transition/>
</p:sld>
</file>

<file path=ppt/slides/slide1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GIÁNG SINH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93848"/>
            <a:ext cx="11643360" cy="6546342"/>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n</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t</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97217118"/>
      </p:ext>
    </p:extLst>
  </p:cSld>
  <p:clrMapOvr>
    <a:masterClrMapping/>
  </p:clrMapOvr>
  <p:transition/>
</p:sld>
</file>

<file path=ppt/slides/slide1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6728221"/>
      </p:ext>
    </p:extLst>
  </p:cSld>
  <p:clrMapOvr>
    <a:masterClrMapping/>
  </p:clrMapOvr>
</p:sld>
</file>

<file path=ppt/slides/slide1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CAO CUNG LÊN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0449"/>
            <a:ext cx="11643360" cy="5951220"/>
          </a:xfrm>
        </p:spPr>
        <p:txBody>
          <a:bodyPr>
            <a:noAutofit/>
          </a:bodyPr>
          <a:lstStyle/>
          <a:p>
            <a:pPr algn="just"/>
            <a:r>
              <a:rPr lang="vi-VN" sz="6000" b="1" dirty="0">
                <a:latin typeface="+mj-lt"/>
              </a:rPr>
              <a:t>ÐK: Cao cung lên khúc nhạc thiên thần Chúa. Hòa trong làn gió nhè nhẹ vấn vương. Ôi linh thiêng lắng nghe thoang thoảng cung đàn, một đêm khuya vang, vẳng trong tuyết sương. </a:t>
            </a:r>
            <a:endParaRPr lang="en-US" sz="5400" b="1" dirty="0">
              <a:latin typeface="+mj-lt"/>
              <a:cs typeface="Times New Roman" pitchFamily="18" charset="0"/>
            </a:endParaRPr>
          </a:p>
        </p:txBody>
      </p:sp>
    </p:spTree>
    <p:extLst>
      <p:ext uri="{BB962C8B-B14F-4D97-AF65-F5344CB8AC3E}">
        <p14:creationId xmlns:p14="http://schemas.microsoft.com/office/powerpoint/2010/main" val="680345311"/>
      </p:ext>
    </p:extLst>
  </p:cSld>
  <p:clrMapOvr>
    <a:masterClrMapping/>
  </p:clrMapOvr>
  <p:transition/>
</p:sld>
</file>

<file path=ppt/slides/slide1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CAO CUNG LÊN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1919"/>
            <a:ext cx="11643360" cy="5410200"/>
          </a:xfrm>
        </p:spPr>
        <p:txBody>
          <a:bodyPr>
            <a:noAutofit/>
          </a:bodyPr>
          <a:lstStyle/>
          <a:p>
            <a:pPr algn="just"/>
            <a:r>
              <a:rPr lang="vi-VN" sz="6000" b="1" dirty="0">
                <a:latin typeface="+mj-lt"/>
              </a:rPr>
              <a:t>Ðàn ơi, cứ rung những điệu réo rắt, hát khen Con Một Chúa Trời, rầy sinh xuống cõi đời. Hỡi người dương thế lặng nghe cung đàn, mau tìm cho tới, thờ kính Vua giáng trần.</a:t>
            </a:r>
            <a:endParaRPr lang="en-US" sz="5400" b="1" dirty="0">
              <a:latin typeface="+mj-lt"/>
              <a:cs typeface="Times New Roman" pitchFamily="18" charset="0"/>
            </a:endParaRPr>
          </a:p>
        </p:txBody>
      </p:sp>
    </p:spTree>
    <p:extLst>
      <p:ext uri="{BB962C8B-B14F-4D97-AF65-F5344CB8AC3E}">
        <p14:creationId xmlns:p14="http://schemas.microsoft.com/office/powerpoint/2010/main" val="2377745714"/>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C1D088-AF48-0CAB-A727-F896739F20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666E96-7311-ECDE-54E6-29ABE39107AD}"/>
              </a:ext>
            </a:extLst>
          </p:cNvPr>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XUÂN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50855D5C-B0CC-5DA5-D73C-BF85A6CAD0B2}"/>
              </a:ext>
            </a:extLst>
          </p:cNvPr>
          <p:cNvSpPr>
            <a:spLocks noGrp="1"/>
          </p:cNvSpPr>
          <p:nvPr>
            <p:ph type="subTitle" idx="1"/>
          </p:nvPr>
        </p:nvSpPr>
        <p:spPr>
          <a:xfrm>
            <a:off x="274320" y="1511300"/>
            <a:ext cx="11643360" cy="499027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q</a:t>
            </a:r>
            <a:r>
              <a:rPr lang="vi-VN" sz="6000" b="1" dirty="0">
                <a:latin typeface="Times New Roman" panose="02020603050405020304" pitchFamily="18" charset="0"/>
                <a:cs typeface="Times New Roman" panose="02020603050405020304" pitchFamily="18" charset="0"/>
              </a:rPr>
              <a:t>`</a:t>
            </a:r>
            <a:r>
              <a:rPr lang="en-US" sz="6000" b="1" dirty="0" err="1">
                <a:latin typeface="Times New Roman" panose="02020603050405020304" pitchFamily="18" charset="0"/>
                <a:cs typeface="Times New Roman" panose="02020603050405020304" pitchFamily="18" charset="0"/>
              </a:rPr>
              <a:t>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ca.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36662757"/>
      </p:ext>
    </p:extLst>
  </p:cSld>
  <p:clrMapOvr>
    <a:masterClrMapping/>
  </p:clrMapOvr>
  <p:transition/>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MƯỜI CÔ TRINH NỮ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2575"/>
            <a:ext cx="11643360" cy="6874440"/>
          </a:xfrm>
        </p:spPr>
        <p:txBody>
          <a:bodyPr>
            <a:noAutofit/>
          </a:bodyPr>
          <a:lstStyle/>
          <a:p>
            <a:pPr algn="just"/>
            <a:r>
              <a:rPr lang="en-US" sz="6000" b="1" dirty="0">
                <a:latin typeface="Times New Roman" panose="02020603050405020304" pitchFamily="18" charset="0"/>
                <a:cs typeface="Times New Roman" panose="02020603050405020304" pitchFamily="18" charset="0"/>
              </a:rPr>
              <a:t>4. Khi </a:t>
            </a:r>
            <a:r>
              <a:rPr lang="en-US" sz="6000" b="1" dirty="0" err="1">
                <a:latin typeface="Times New Roman" panose="02020603050405020304" pitchFamily="18" charset="0"/>
                <a:cs typeface="Times New Roman" panose="02020603050405020304" pitchFamily="18" charset="0"/>
              </a:rPr>
              <a:t>chàng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cưới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72042"/>
      </p:ext>
    </p:extLst>
  </p:cSld>
  <p:clrMapOvr>
    <a:masterClrMapping/>
  </p:clrMapOvr>
  <p:transition/>
</p:sld>
</file>

<file path=ppt/slides/slide1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CAO CUNG LÊN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6649"/>
            <a:ext cx="11643360" cy="5951220"/>
          </a:xfrm>
        </p:spPr>
        <p:txBody>
          <a:bodyPr>
            <a:noAutofit/>
          </a:bodyPr>
          <a:lstStyle/>
          <a:p>
            <a:pPr algn="just"/>
            <a:r>
              <a:rPr lang="vi-VN" sz="6000" b="1" dirty="0">
                <a:latin typeface="+mj-lt"/>
              </a:rPr>
              <a:t>1. Thôi hỡi trần gian im tiếng đi mà cung kính. Chúa Con sinh ra trong nắm cỏ máng lừa. Tuy Chúa là Vua muôn nước suy phục tôn kính. Chúa bỏ cõi trời sinh xuống trần đêm xưa.</a:t>
            </a:r>
            <a:endParaRPr lang="en-US" sz="5400" b="1" dirty="0">
              <a:latin typeface="+mj-lt"/>
              <a:cs typeface="Times New Roman" pitchFamily="18" charset="0"/>
            </a:endParaRPr>
          </a:p>
        </p:txBody>
      </p:sp>
    </p:spTree>
    <p:extLst>
      <p:ext uri="{BB962C8B-B14F-4D97-AF65-F5344CB8AC3E}">
        <p14:creationId xmlns:p14="http://schemas.microsoft.com/office/powerpoint/2010/main" val="1703850237"/>
      </p:ext>
    </p:extLst>
  </p:cSld>
  <p:clrMapOvr>
    <a:masterClrMapping/>
  </p:clrMapOvr>
  <p:transition/>
</p:sld>
</file>

<file path=ppt/slides/slide1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CAO CUNG LÊN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6649"/>
            <a:ext cx="11643360" cy="5951220"/>
          </a:xfrm>
        </p:spPr>
        <p:txBody>
          <a:bodyPr>
            <a:noAutofit/>
          </a:bodyPr>
          <a:lstStyle/>
          <a:p>
            <a:pPr algn="just"/>
            <a:r>
              <a:rPr lang="vi-VN" sz="6000" b="1" dirty="0">
                <a:latin typeface="+mj-lt"/>
              </a:rPr>
              <a:t>2. Thôi hỡi trần gian, bao tuyết sương cùng gi</a:t>
            </a:r>
            <a:r>
              <a:rPr lang="en-US" sz="6000" b="1" dirty="0">
                <a:latin typeface="Times New Roman" panose="02020603050405020304" pitchFamily="18" charset="0"/>
                <a:cs typeface="Times New Roman" panose="02020603050405020304" pitchFamily="18" charset="0"/>
              </a:rPr>
              <a:t>ó</a:t>
            </a:r>
            <a:r>
              <a:rPr lang="vi-VN" sz="6000" b="1" dirty="0">
                <a:latin typeface="+mj-lt"/>
              </a:rPr>
              <a:t> rét, cớ sao nỡ làm cho Chúa lạnh quá chừng? Ôi Ðấng toàn năng xưa quá yêu người tha thiết, xuống chịu khổ hèn trong tuyết ngàn dặm sương.</a:t>
            </a:r>
            <a:endParaRPr lang="en-US" sz="5400" b="1" dirty="0">
              <a:latin typeface="+mj-lt"/>
              <a:cs typeface="Times New Roman" pitchFamily="18" charset="0"/>
            </a:endParaRPr>
          </a:p>
        </p:txBody>
      </p:sp>
    </p:spTree>
    <p:extLst>
      <p:ext uri="{BB962C8B-B14F-4D97-AF65-F5344CB8AC3E}">
        <p14:creationId xmlns:p14="http://schemas.microsoft.com/office/powerpoint/2010/main" val="822623666"/>
      </p:ext>
    </p:extLst>
  </p:cSld>
  <p:clrMapOvr>
    <a:masterClrMapping/>
  </p:clrMapOvr>
  <p:transition/>
</p:sld>
</file>

<file path=ppt/slides/slide1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CAO CUNG LÊN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6649"/>
            <a:ext cx="11643360" cy="5951220"/>
          </a:xfrm>
        </p:spPr>
        <p:txBody>
          <a:bodyPr>
            <a:noAutofit/>
          </a:bodyPr>
          <a:lstStyle/>
          <a:p>
            <a:pPr algn="just"/>
            <a:r>
              <a:rPr lang="vi-VN" sz="6000" b="1" dirty="0">
                <a:latin typeface="+mj-lt"/>
              </a:rPr>
              <a:t>3. Thôi hỡi hồn tôi ghi nhớ trong hồn sâu thẳm. Chúa sinh đêm nay nên bé nhỏ kh</a:t>
            </a:r>
            <a:r>
              <a:rPr lang="en-US" sz="6000" b="1" dirty="0">
                <a:latin typeface="Times New Roman" panose="02020603050405020304" pitchFamily="18" charset="0"/>
                <a:cs typeface="Times New Roman" panose="02020603050405020304" pitchFamily="18" charset="0"/>
              </a:rPr>
              <a:t>ó</a:t>
            </a:r>
            <a:r>
              <a:rPr lang="vi-VN" sz="6000" b="1" dirty="0">
                <a:latin typeface="+mj-lt"/>
              </a:rPr>
              <a:t> hèn. Tôi quyết từ nay yêu Chúa trong tình đằm thắm. Muốn để đền bù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thói</a:t>
            </a:r>
            <a:r>
              <a:rPr lang="vi-VN" sz="6000" b="1" dirty="0">
                <a:latin typeface="Times New Roman" panose="02020603050405020304" pitchFamily="18" charset="0"/>
                <a:cs typeface="Times New Roman" panose="02020603050405020304" pitchFamily="18" charset="0"/>
              </a:rPr>
              <a:t> </a:t>
            </a:r>
            <a:r>
              <a:rPr lang="vi-VN" sz="6000" b="1" dirty="0">
                <a:latin typeface="+mj-lt"/>
              </a:rPr>
              <a:t>đời bạc đen.</a:t>
            </a:r>
            <a:endParaRPr lang="en-US" sz="5400" b="1" dirty="0">
              <a:latin typeface="+mj-lt"/>
              <a:cs typeface="Times New Roman" pitchFamily="18" charset="0"/>
            </a:endParaRPr>
          </a:p>
        </p:txBody>
      </p:sp>
    </p:spTree>
    <p:extLst>
      <p:ext uri="{BB962C8B-B14F-4D97-AF65-F5344CB8AC3E}">
        <p14:creationId xmlns:p14="http://schemas.microsoft.com/office/powerpoint/2010/main" val="2462178725"/>
      </p:ext>
    </p:extLst>
  </p:cSld>
  <p:clrMapOvr>
    <a:masterClrMapping/>
  </p:clrMapOvr>
  <p:transition/>
</p:sld>
</file>

<file path=ppt/slides/slide1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6036526"/>
      </p:ext>
    </p:extLst>
  </p:cSld>
  <p:clrMapOvr>
    <a:masterClrMapping/>
  </p:clrMapOvr>
</p:sld>
</file>

<file path=ppt/slides/slide1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LOÀI 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ƠI (VT)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16971"/>
            <a:ext cx="11643360" cy="6546342"/>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ng</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Bê-lem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Hai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sang. Ng</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Si-on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nhịp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ra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603822710"/>
      </p:ext>
    </p:extLst>
  </p:cSld>
  <p:clrMapOvr>
    <a:masterClrMapping/>
  </p:clrMapOvr>
  <p:transition/>
</p:sld>
</file>

<file path=ppt/slides/slide1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LOÀI 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ƠI (VT)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5042"/>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Bê-lem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tuyết</a:t>
            </a:r>
            <a:r>
              <a:rPr lang="en-US" sz="6000" b="1" dirty="0">
                <a:latin typeface="Times New Roman" pitchFamily="18" charset="0"/>
                <a:cs typeface="Times New Roman" pitchFamily="18" charset="0"/>
              </a:rPr>
              <a:t> s</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điệu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du d</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782255223"/>
      </p:ext>
    </p:extLst>
  </p:cSld>
  <p:clrMapOvr>
    <a:masterClrMapping/>
  </p:clrMapOvr>
  <p:transition/>
</p:sld>
</file>

<file path=ppt/slides/slide1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LOÀI 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ƠI (VT)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5042"/>
            <a:ext cx="11643360" cy="5410200"/>
          </a:xfrm>
        </p:spPr>
        <p:txBody>
          <a:bodyPr>
            <a:noAutofit/>
          </a:bodyPr>
          <a:lstStyle/>
          <a:p>
            <a:pPr algn="just"/>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hang </a:t>
            </a:r>
            <a:r>
              <a:rPr lang="en-US" sz="6000" b="1" dirty="0" err="1">
                <a:latin typeface="Times New Roman" pitchFamily="18" charset="0"/>
                <a:cs typeface="Times New Roman" pitchFamily="18" charset="0"/>
              </a:rPr>
              <a:t>đá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s</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Hai </a:t>
            </a:r>
            <a:r>
              <a:rPr lang="en-US" sz="6000" b="1" dirty="0" err="1">
                <a:latin typeface="Times New Roman" pitchFamily="18" charset="0"/>
                <a:cs typeface="Times New Roman" pitchFamily="18" charset="0"/>
              </a:rPr>
              <a:t>Giáng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ng</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162280052"/>
      </p:ext>
    </p:extLst>
  </p:cSld>
  <p:clrMapOvr>
    <a:masterClrMapping/>
  </p:clrMapOvr>
  <p:transition/>
</p:sld>
</file>

<file path=ppt/slides/slide1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LOÀI 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ƠI (VT)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4522"/>
            <a:ext cx="11643360" cy="4471240"/>
          </a:xfrm>
        </p:spPr>
        <p:txBody>
          <a:bodyPr>
            <a:noAutofit/>
          </a:bodyPr>
          <a:lstStyle/>
          <a:p>
            <a:pPr algn="just"/>
            <a:r>
              <a:rPr lang="en-US" sz="6000" b="1" dirty="0">
                <a:latin typeface="Times New Roman" pitchFamily="18" charset="0"/>
                <a:cs typeface="Times New Roman" pitchFamily="18" charset="0"/>
              </a:rPr>
              <a:t>2. Ta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đ</a:t>
            </a:r>
            <a:r>
              <a:rPr lang="vi-VN" sz="6000" b="1" dirty="0">
                <a:latin typeface="Times New Roman" pitchFamily="18" charset="0"/>
                <a:cs typeface="Times New Roman" pitchFamily="18" charset="0"/>
              </a:rPr>
              <a:t>ư</a:t>
            </a:r>
            <a:r>
              <a:rPr lang="en-US" sz="6000" b="1" dirty="0">
                <a:latin typeface="Times New Roman" pitchFamily="18" charset="0"/>
                <a:cs typeface="Times New Roman" pitchFamily="18" charset="0"/>
              </a:rPr>
              <a:t>a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đ</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khác</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nhịp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251727693"/>
      </p:ext>
    </p:extLst>
  </p:cSld>
  <p:clrMapOvr>
    <a:masterClrMapping/>
  </p:clrMapOvr>
  <p:transition/>
</p:sld>
</file>

<file path=ppt/slides/slide1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LOÀI 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ƠI (VT)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4522"/>
            <a:ext cx="11643360" cy="4471240"/>
          </a:xfrm>
        </p:spPr>
        <p:txBody>
          <a:bodyPr>
            <a:noAutofit/>
          </a:bodyPr>
          <a:lstStyle/>
          <a:p>
            <a:pPr algn="just"/>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tấm</a:t>
            </a:r>
            <a:r>
              <a:rPr lang="en-US" sz="6000" b="1" dirty="0">
                <a:latin typeface="Times New Roman" pitchFamily="18" charset="0"/>
                <a:cs typeface="Times New Roman" pitchFamily="18" charset="0"/>
              </a:rPr>
              <a:t> g</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61938595"/>
      </p:ext>
    </p:extLst>
  </p:cSld>
  <p:clrMapOvr>
    <a:masterClrMapping/>
  </p:clrMapOvr>
  <p:transition/>
</p:sld>
</file>

<file path=ppt/slides/slide1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2958376"/>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4D509-C1B4-78BE-D966-F2AFD631454E}"/>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C25A2467-BCDF-0DD7-A5AF-A8E4D0904EC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8148344"/>
      </p:ext>
    </p:extLst>
  </p:cSld>
  <p:clrMapOvr>
    <a:masterClrMapping/>
  </p:clrMapOvr>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MÙA ĐÔNG NĂM ẤY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5992"/>
            <a:ext cx="11643360" cy="5410200"/>
          </a:xfrm>
        </p:spPr>
        <p:txBody>
          <a:bodyPr>
            <a:noAutofit/>
          </a:bodyPr>
          <a:lstStyle/>
          <a:p>
            <a:pPr algn="just"/>
            <a:r>
              <a:rPr lang="vi-VN" sz="6000" b="1" dirty="0">
                <a:latin typeface="+mj-lt"/>
              </a:rPr>
              <a:t>1. Mùa đông năm ấy sao sáng soi cuối trời. Mùa đông năm ấy Con Chúa sinh xuống đời. Nhịp ca véo von bao thiên thần vang hát. Tôn thờ Ngôi Hai giáng lâm trần ai. </a:t>
            </a:r>
            <a:endParaRPr lang="en-US" sz="5400" b="1" dirty="0">
              <a:latin typeface="+mj-lt"/>
              <a:cs typeface="Times New Roman" pitchFamily="18" charset="0"/>
            </a:endParaRPr>
          </a:p>
        </p:txBody>
      </p:sp>
    </p:spTree>
    <p:extLst>
      <p:ext uri="{BB962C8B-B14F-4D97-AF65-F5344CB8AC3E}">
        <p14:creationId xmlns:p14="http://schemas.microsoft.com/office/powerpoint/2010/main" val="1571075448"/>
      </p:ext>
    </p:extLst>
  </p:cSld>
  <p:clrMapOvr>
    <a:masterClrMapping/>
  </p:clrMapOvr>
  <p:transition/>
</p:sld>
</file>

<file path=ppt/slides/slide1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MÙA ĐÔNG NĂM ẤY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6442"/>
            <a:ext cx="11643360" cy="5410200"/>
          </a:xfrm>
        </p:spPr>
        <p:txBody>
          <a:bodyPr>
            <a:noAutofit/>
          </a:bodyPr>
          <a:lstStyle/>
          <a:p>
            <a:pPr algn="just"/>
            <a:r>
              <a:rPr lang="vi-VN" sz="6000" b="1" dirty="0">
                <a:latin typeface="+mj-lt"/>
              </a:rPr>
              <a:t>Con hợp với thiên thần hòa vang câu hát, con hợp với thiên thần hòa vang câu hát, mừng sinh nhật Chúa vinh quang, mừng sinh nhật Ðấng yêu đương. Sinh nhật từ ái sáng như công bình.</a:t>
            </a:r>
            <a:endParaRPr lang="en-US" sz="5400" b="1" dirty="0">
              <a:latin typeface="+mj-lt"/>
              <a:cs typeface="Times New Roman" pitchFamily="18" charset="0"/>
            </a:endParaRPr>
          </a:p>
        </p:txBody>
      </p:sp>
    </p:spTree>
    <p:extLst>
      <p:ext uri="{BB962C8B-B14F-4D97-AF65-F5344CB8AC3E}">
        <p14:creationId xmlns:p14="http://schemas.microsoft.com/office/powerpoint/2010/main" val="996339721"/>
      </p:ext>
    </p:extLst>
  </p:cSld>
  <p:clrMapOvr>
    <a:masterClrMapping/>
  </p:clrMapOvr>
  <p:transition/>
</p:sld>
</file>

<file path=ppt/slides/slide1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MÙA ĐÔNG NĂM ẤY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5992"/>
            <a:ext cx="11643360" cy="5410200"/>
          </a:xfrm>
        </p:spPr>
        <p:txBody>
          <a:bodyPr>
            <a:noAutofit/>
          </a:bodyPr>
          <a:lstStyle/>
          <a:p>
            <a:pPr algn="just"/>
            <a:r>
              <a:rPr lang="vi-VN" sz="6000" b="1" dirty="0">
                <a:latin typeface="+mj-lt"/>
              </a:rPr>
              <a:t>2. Mùa đông năm ấy vui tiếng ca nhịp nhàng. Mùa đông năm ấy theo ánh sao huy hoàng. Tìm hang Belem những mục đồng mau bước. Tôn thờ Ngôi Hai giáng</a:t>
            </a:r>
            <a:r>
              <a:rPr lang="en-US" sz="6000" b="1" dirty="0">
                <a:latin typeface="+mj-lt"/>
              </a:rPr>
              <a:t> </a:t>
            </a:r>
            <a:r>
              <a:rPr lang="en-US" sz="6000" b="1" dirty="0" err="1">
                <a:latin typeface="Times New Roman" panose="02020603050405020304" pitchFamily="18" charset="0"/>
                <a:cs typeface="Times New Roman" panose="02020603050405020304" pitchFamily="18" charset="0"/>
              </a:rPr>
              <a:t>lâm</a:t>
            </a:r>
            <a:r>
              <a:rPr lang="vi-VN" sz="6000" b="1" dirty="0">
                <a:latin typeface="+mj-lt"/>
              </a:rPr>
              <a:t> trần ai.</a:t>
            </a:r>
            <a:endParaRPr lang="en-US" sz="5400" b="1" dirty="0">
              <a:latin typeface="+mj-lt"/>
              <a:cs typeface="Times New Roman" pitchFamily="18" charset="0"/>
            </a:endParaRPr>
          </a:p>
        </p:txBody>
      </p:sp>
    </p:spTree>
    <p:extLst>
      <p:ext uri="{BB962C8B-B14F-4D97-AF65-F5344CB8AC3E}">
        <p14:creationId xmlns:p14="http://schemas.microsoft.com/office/powerpoint/2010/main" val="2998551537"/>
      </p:ext>
    </p:extLst>
  </p:cSld>
  <p:clrMapOvr>
    <a:masterClrMapping/>
  </p:clrMapOvr>
  <p:transition/>
</p:sld>
</file>

<file path=ppt/slides/slide1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MÙA ĐÔNG NĂM ẤY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6442"/>
            <a:ext cx="11643360" cy="5410200"/>
          </a:xfrm>
        </p:spPr>
        <p:txBody>
          <a:bodyPr>
            <a:noAutofit/>
          </a:bodyPr>
          <a:lstStyle/>
          <a:p>
            <a:pPr algn="just"/>
            <a:r>
              <a:rPr lang="vi-VN" sz="6000" b="1" dirty="0">
                <a:latin typeface="+mj-lt"/>
              </a:rPr>
              <a:t>Con hợp với mục đồng cùng thờ lạy Chúa. Con hợp với mục đồng cùng thờ lạy Chúa. Mừng sinh nhật Ðấng Cứu Tinh. Mừng sinh nhật Ðấng uy linh. Sinh nhật, ngày Chúa xuống ơn thái bình.</a:t>
            </a:r>
            <a:endParaRPr lang="en-US" sz="5400" b="1" dirty="0">
              <a:latin typeface="+mj-lt"/>
              <a:cs typeface="Times New Roman" pitchFamily="18" charset="0"/>
            </a:endParaRPr>
          </a:p>
        </p:txBody>
      </p:sp>
    </p:spTree>
    <p:extLst>
      <p:ext uri="{BB962C8B-B14F-4D97-AF65-F5344CB8AC3E}">
        <p14:creationId xmlns:p14="http://schemas.microsoft.com/office/powerpoint/2010/main" val="1995398598"/>
      </p:ext>
    </p:extLst>
  </p:cSld>
  <p:clrMapOvr>
    <a:masterClrMapping/>
  </p:clrMapOvr>
  <p:transition/>
</p:sld>
</file>

<file path=ppt/slides/slide1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MÙA ĐÔNG NĂM ẤY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5992"/>
            <a:ext cx="11643360" cy="5410200"/>
          </a:xfrm>
        </p:spPr>
        <p:txBody>
          <a:bodyPr>
            <a:noAutofit/>
          </a:bodyPr>
          <a:lstStyle/>
          <a:p>
            <a:pPr algn="just"/>
            <a:r>
              <a:rPr lang="vi-VN" sz="6000" b="1" dirty="0">
                <a:latin typeface="+mj-lt"/>
              </a:rPr>
              <a:t>3. Mùa đông năm ấy quên lắng lo ưu phiền. Mẹ Maria âu yếm cung kính nhìn. Nhìn Con mới sinh dâng tấm lòng kính mến. Tôn thờ Ngôi Hai giáng </a:t>
            </a:r>
            <a:r>
              <a:rPr lang="en-US" sz="6000" b="1" dirty="0" err="1">
                <a:latin typeface="Times New Roman" panose="02020603050405020304" pitchFamily="18" charset="0"/>
                <a:cs typeface="Times New Roman" panose="02020603050405020304" pitchFamily="18" charset="0"/>
              </a:rPr>
              <a:t>lâm</a:t>
            </a:r>
            <a:r>
              <a:rPr lang="vi-VN" sz="6000" b="1" dirty="0">
                <a:latin typeface="+mj-lt"/>
              </a:rPr>
              <a:t> trần ai.</a:t>
            </a:r>
            <a:endParaRPr lang="en-US" sz="5400" b="1" dirty="0">
              <a:latin typeface="+mj-lt"/>
              <a:cs typeface="Times New Roman" pitchFamily="18" charset="0"/>
            </a:endParaRPr>
          </a:p>
        </p:txBody>
      </p:sp>
    </p:spTree>
    <p:extLst>
      <p:ext uri="{BB962C8B-B14F-4D97-AF65-F5344CB8AC3E}">
        <p14:creationId xmlns:p14="http://schemas.microsoft.com/office/powerpoint/2010/main" val="4225535358"/>
      </p:ext>
    </p:extLst>
  </p:cSld>
  <p:clrMapOvr>
    <a:masterClrMapping/>
  </p:clrMapOvr>
  <p:transition/>
</p:sld>
</file>

<file path=ppt/slides/slide1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MÙA ĐÔNG NĂM ẤY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6442"/>
            <a:ext cx="11643360" cy="5410200"/>
          </a:xfrm>
        </p:spPr>
        <p:txBody>
          <a:bodyPr>
            <a:noAutofit/>
          </a:bodyPr>
          <a:lstStyle/>
          <a:p>
            <a:pPr algn="just"/>
            <a:r>
              <a:rPr lang="vi-VN" sz="6000" b="1" dirty="0">
                <a:latin typeface="+mj-lt"/>
              </a:rPr>
              <a:t>Con hợp với Maria quỳ đây ngắm Chúa. Con hợp với Giuse quỳ đây ngắm Chúa. Mừng sinh nhật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vi-VN" sz="6000" b="1" dirty="0">
                <a:latin typeface="+mj-lt"/>
              </a:rPr>
              <a:t>. Mừng sinh nhật Ðấng Thiên Sai. Sinh nhật một lễ đáng ghi muôn đời</a:t>
            </a:r>
            <a:endParaRPr lang="en-US" sz="5400" b="1" dirty="0">
              <a:latin typeface="+mj-lt"/>
              <a:cs typeface="Times New Roman" pitchFamily="18" charset="0"/>
            </a:endParaRPr>
          </a:p>
        </p:txBody>
      </p:sp>
    </p:spTree>
    <p:extLst>
      <p:ext uri="{BB962C8B-B14F-4D97-AF65-F5344CB8AC3E}">
        <p14:creationId xmlns:p14="http://schemas.microsoft.com/office/powerpoint/2010/main" val="251449807"/>
      </p:ext>
    </p:extLst>
  </p:cSld>
  <p:clrMapOvr>
    <a:masterClrMapping/>
  </p:clrMapOvr>
  <p:transition/>
</p:sld>
</file>

<file path=ppt/slides/slide1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MÙA ĐÔNG NĂM ẤY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5482"/>
            <a:ext cx="11643360" cy="5951220"/>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81850226"/>
      </p:ext>
    </p:extLst>
  </p:cSld>
  <p:clrMapOvr>
    <a:masterClrMapping/>
  </p:clrMapOvr>
  <p:transition/>
</p:sld>
</file>

<file path=ppt/slides/slide1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MÙA ĐÔNG NĂM ẤY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6442"/>
            <a:ext cx="11643360" cy="541020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đáng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306678543"/>
      </p:ext>
    </p:extLst>
  </p:cSld>
  <p:clrMapOvr>
    <a:masterClrMapping/>
  </p:clrMapOvr>
  <p:transition/>
</p:sld>
</file>

<file path=ppt/slides/slide1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1882946"/>
      </p:ext>
    </p:extLst>
  </p:cSld>
  <p:clrMapOvr>
    <a:masterClrMapping/>
  </p:clrMapOvr>
</p:sld>
</file>

<file path=ppt/slides/slide1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LÊN NÀO (362)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vi-VN" sz="6000" b="1" dirty="0">
                <a:latin typeface="+mj-lt"/>
              </a:rPr>
              <a:t>ĐK. Mau lên nào, mau lên nào, mau lên nào mục đồng ơi mau tới vì Chúa nay ra đời. Mau lên nào, mau lên nào, mau lên nào mục đồng ơi mau tới thờ kính Con Vua Trời.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980126572"/>
      </p:ext>
    </p:extLst>
  </p:cSld>
  <p:clrMapOvr>
    <a:masterClrMapping/>
  </p:clrMapOvr>
  <p:transition/>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BƯỚC VÀO NHÀ CHÚA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58757"/>
            <a:ext cx="11643360" cy="5192069"/>
          </a:xfrm>
        </p:spPr>
        <p:txBody>
          <a:bodyPr>
            <a:noAutofit/>
          </a:bodyPr>
          <a:lstStyle/>
          <a:p>
            <a:pPr algn="just"/>
            <a:r>
              <a:rPr lang="vi-VN" sz="6000" b="1" i="0" dirty="0">
                <a:effectLst/>
                <a:latin typeface="+mj-lt"/>
              </a:rPr>
              <a:t>1/ Tiến bước vào nhà Chúa, lòng con hân hoan vui mừng. Tiến bước vào nhà Chúa, lòng con tràn ngập hỷ hoan. Tiến bước vào nhà Chúa, miệng con ca hát vang lừng, dâng lên lời ngợi khen Danh Chúa vua cửu trùng.</a:t>
            </a:r>
            <a:endParaRPr lang="vi-VN" sz="6000" b="1" dirty="0">
              <a:latin typeface="+mj-lt"/>
              <a:cs typeface="Times New Roman" panose="02020603050405020304" pitchFamily="18" charset="0"/>
            </a:endParaRPr>
          </a:p>
        </p:txBody>
      </p:sp>
    </p:spTree>
    <p:extLst>
      <p:ext uri="{BB962C8B-B14F-4D97-AF65-F5344CB8AC3E}">
        <p14:creationId xmlns:p14="http://schemas.microsoft.com/office/powerpoint/2010/main" val="1160029218"/>
      </p:ext>
    </p:extLst>
  </p:cSld>
  <p:clrMapOvr>
    <a:masterClrMapping/>
  </p:clrMapOvr>
  <p:transition/>
</p:sld>
</file>

<file path=ppt/slides/slide1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LÊN NÀO (362)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7076"/>
            <a:ext cx="11643360" cy="4219339"/>
          </a:xfrm>
        </p:spPr>
        <p:txBody>
          <a:bodyPr>
            <a:noAutofit/>
          </a:bodyPr>
          <a:lstStyle/>
          <a:p>
            <a:pPr algn="just"/>
            <a:r>
              <a:rPr lang="vi-VN" sz="6000" b="1" dirty="0">
                <a:latin typeface="+mj-lt"/>
              </a:rPr>
              <a:t>1. Các mục đồng vừa tới nơi đã gặp bà Maria và Thánh Giuse, người dưỡng nuôi</a:t>
            </a:r>
            <a:r>
              <a:rPr lang="en-US" sz="6000" b="1" dirty="0">
                <a:latin typeface="+mj-lt"/>
              </a:rPr>
              <a:t> </a:t>
            </a:r>
            <a:r>
              <a:rPr lang="en-US" sz="6000" b="1" dirty="0" err="1">
                <a:latin typeface="Times New Roman" panose="02020603050405020304" pitchFamily="18" charset="0"/>
                <a:cs typeface="Times New Roman" panose="02020603050405020304" pitchFamily="18" charset="0"/>
              </a:rPr>
              <a:t>thấy</a:t>
            </a:r>
            <a:r>
              <a:rPr lang="vi-VN" sz="6000" b="1" dirty="0">
                <a:latin typeface="+mj-lt"/>
              </a:rPr>
              <a:t> bé thơ bọc trong khăn.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734598480"/>
      </p:ext>
    </p:extLst>
  </p:cSld>
  <p:clrMapOvr>
    <a:masterClrMapping/>
  </p:clrMapOvr>
  <p:transition/>
</p:sld>
</file>

<file path=ppt/slides/slide1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LÊN NÀO (362)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7076"/>
            <a:ext cx="11643360" cy="4219339"/>
          </a:xfrm>
        </p:spPr>
        <p:txBody>
          <a:bodyPr>
            <a:noAutofit/>
          </a:bodyPr>
          <a:lstStyle/>
          <a:p>
            <a:pPr algn="just"/>
            <a:r>
              <a:rPr lang="vi-VN" sz="6000" b="1" dirty="0">
                <a:latin typeface="+mj-lt"/>
              </a:rPr>
              <a:t>2. Các mục đồng về xóm thôn đã ca tụng Thiên Chúa luôn và báo cho dân được biết tin: Chúa đã sinh tại Bê</a:t>
            </a:r>
            <a:r>
              <a:rPr lang="en-US" sz="6000" b="1" dirty="0">
                <a:latin typeface="+mj-lt"/>
              </a:rPr>
              <a:t>-</a:t>
            </a:r>
            <a:r>
              <a:rPr lang="vi-VN" sz="6000" b="1" dirty="0">
                <a:latin typeface="+mj-lt"/>
              </a:rPr>
              <a:t>lem.</a:t>
            </a:r>
            <a:br>
              <a:rPr lang="vi-VN" sz="5400" b="1" dirty="0">
                <a:latin typeface="+mj-lt"/>
              </a:rPr>
            </a:b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575513214"/>
      </p:ext>
    </p:extLst>
  </p:cSld>
  <p:clrMapOvr>
    <a:masterClrMapping/>
  </p:clrMapOvr>
  <p:transition/>
</p:sld>
</file>

<file path=ppt/slides/slide1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MỘT TÌNH TH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1. Chuyện một năm xưa giữa nơi hang lừa chiên, Mẹ đặt con trên máng cỏ khô. Tiếng ru hời giấc ngủ cho con</a:t>
            </a:r>
            <a:endParaRPr lang="vi-VN" sz="5400" b="1" dirty="0">
              <a:latin typeface="+mj-lt"/>
              <a:cs typeface="Times New Roman" pitchFamily="18" charset="0"/>
            </a:endParaRPr>
          </a:p>
        </p:txBody>
      </p:sp>
    </p:spTree>
    <p:extLst>
      <p:ext uri="{BB962C8B-B14F-4D97-AF65-F5344CB8AC3E}">
        <p14:creationId xmlns:p14="http://schemas.microsoft.com/office/powerpoint/2010/main" val="2283993916"/>
      </p:ext>
    </p:extLst>
  </p:cSld>
  <p:clrMapOvr>
    <a:masterClrMapping/>
  </p:clrMapOvr>
  <p:transition/>
</p:sld>
</file>

<file path=ppt/slides/slide1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MỘT TÌNH TH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Chốn hoang sơ thay lầu son gác vàng. Chốn hoang tàn nơi Chúa chọn làm ngai, chỉ vì thương con mà Chúa phải lầm than.</a:t>
            </a:r>
            <a:endParaRPr lang="vi-VN" sz="5400" b="1" dirty="0">
              <a:latin typeface="+mj-lt"/>
              <a:cs typeface="Times New Roman" pitchFamily="18" charset="0"/>
            </a:endParaRPr>
          </a:p>
        </p:txBody>
      </p:sp>
    </p:spTree>
    <p:extLst>
      <p:ext uri="{BB962C8B-B14F-4D97-AF65-F5344CB8AC3E}">
        <p14:creationId xmlns:p14="http://schemas.microsoft.com/office/powerpoint/2010/main" val="3155845501"/>
      </p:ext>
    </p:extLst>
  </p:cSld>
  <p:clrMapOvr>
    <a:masterClrMapping/>
  </p:clrMapOvr>
  <p:transition/>
</p:sld>
</file>

<file path=ppt/slides/slide1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MỘT TÌNH TH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ĐK. Con xin dâng lên Chúa với cung đàn tiếng nhạc réo rắc âm vang vọng thành những lời ngợi ca. </a:t>
            </a:r>
            <a:endParaRPr lang="vi-VN" sz="5400" b="1" dirty="0">
              <a:latin typeface="+mj-lt"/>
              <a:cs typeface="Times New Roman" pitchFamily="18" charset="0"/>
            </a:endParaRPr>
          </a:p>
        </p:txBody>
      </p:sp>
    </p:spTree>
    <p:extLst>
      <p:ext uri="{BB962C8B-B14F-4D97-AF65-F5344CB8AC3E}">
        <p14:creationId xmlns:p14="http://schemas.microsoft.com/office/powerpoint/2010/main" val="3188234072"/>
      </p:ext>
    </p:extLst>
  </p:cSld>
  <p:clrMapOvr>
    <a:masterClrMapping/>
  </p:clrMapOvr>
  <p:transition/>
</p:sld>
</file>

<file path=ppt/slides/slide1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MỘT TÌNH TH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2975"/>
            <a:ext cx="11643360" cy="6391564"/>
          </a:xfrm>
        </p:spPr>
        <p:txBody>
          <a:bodyPr>
            <a:noAutofit/>
          </a:bodyPr>
          <a:lstStyle/>
          <a:p>
            <a:pPr algn="just"/>
            <a:r>
              <a:rPr lang="vi-VN" sz="6000" b="1" dirty="0">
                <a:latin typeface="+mj-lt"/>
              </a:rPr>
              <a:t>Đây con xin cất tiếng câu ca hòa chúc tụng chung kết muôn tâm hồn mừng vui Chúa hạ sinh. Alleluia! Alleluia! Alleluia!</a:t>
            </a:r>
            <a:endParaRPr lang="vi-VN" sz="5400" b="1" dirty="0">
              <a:latin typeface="+mj-lt"/>
              <a:cs typeface="Times New Roman" pitchFamily="18" charset="0"/>
            </a:endParaRPr>
          </a:p>
        </p:txBody>
      </p:sp>
    </p:spTree>
    <p:extLst>
      <p:ext uri="{BB962C8B-B14F-4D97-AF65-F5344CB8AC3E}">
        <p14:creationId xmlns:p14="http://schemas.microsoft.com/office/powerpoint/2010/main" val="2161875069"/>
      </p:ext>
    </p:extLst>
  </p:cSld>
  <p:clrMapOvr>
    <a:masterClrMapping/>
  </p:clrMapOvr>
  <p:transition/>
</p:sld>
</file>

<file path=ppt/slides/slide1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MỘT TÌNH TH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2. Chuyện một năm xưa đến nay vẫn còn đây, một tình yêu ghi dấu chẳng phai. Chúa Ngôi Hai cứu chuộc nhân gian</a:t>
            </a:r>
            <a:endParaRPr lang="vi-VN" sz="5400" b="1" dirty="0">
              <a:latin typeface="+mj-lt"/>
              <a:cs typeface="Times New Roman" pitchFamily="18" charset="0"/>
            </a:endParaRPr>
          </a:p>
        </p:txBody>
      </p:sp>
    </p:spTree>
    <p:extLst>
      <p:ext uri="{BB962C8B-B14F-4D97-AF65-F5344CB8AC3E}">
        <p14:creationId xmlns:p14="http://schemas.microsoft.com/office/powerpoint/2010/main" val="621098391"/>
      </p:ext>
    </p:extLst>
  </p:cSld>
  <p:clrMapOvr>
    <a:masterClrMapping/>
  </p:clrMapOvr>
  <p:transition/>
</p:sld>
</file>

<file path=ppt/slides/slide1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MỘT TÌNH TH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Vẫn trao ban muôn hồng ân vô vàn. Vẫn tuôn tràn thương những người lầm than, tình Ngài thương con ôi thiết tha hòa chan.</a:t>
            </a:r>
            <a:endParaRPr lang="vi-VN" sz="5400" b="1" dirty="0">
              <a:latin typeface="+mj-lt"/>
              <a:cs typeface="Times New Roman" pitchFamily="18" charset="0"/>
            </a:endParaRPr>
          </a:p>
        </p:txBody>
      </p:sp>
    </p:spTree>
    <p:extLst>
      <p:ext uri="{BB962C8B-B14F-4D97-AF65-F5344CB8AC3E}">
        <p14:creationId xmlns:p14="http://schemas.microsoft.com/office/powerpoint/2010/main" val="3056826536"/>
      </p:ext>
    </p:extLst>
  </p:cSld>
  <p:clrMapOvr>
    <a:masterClrMapping/>
  </p:clrMapOvr>
  <p:transition/>
</p:sld>
</file>

<file path=ppt/slides/slide1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MỘT TÌNH TH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3. Đời từ hôm nay có Chúa là niềm vui, tìm về bên hang đá người ơi lắng tâm hồn ngắm nhìn Giê-su. </a:t>
            </a:r>
            <a:endParaRPr lang="vi-VN" sz="5400" b="1" dirty="0">
              <a:latin typeface="+mj-lt"/>
              <a:cs typeface="Times New Roman" pitchFamily="18" charset="0"/>
            </a:endParaRPr>
          </a:p>
        </p:txBody>
      </p:sp>
    </p:spTree>
    <p:extLst>
      <p:ext uri="{BB962C8B-B14F-4D97-AF65-F5344CB8AC3E}">
        <p14:creationId xmlns:p14="http://schemas.microsoft.com/office/powerpoint/2010/main" val="3148323393"/>
      </p:ext>
    </p:extLst>
  </p:cSld>
  <p:clrMapOvr>
    <a:masterClrMapping/>
  </p:clrMapOvr>
  <p:transition/>
</p:sld>
</file>

<file path=ppt/slides/slide1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MỘT TÌNH TH</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Để cho con say tình yêu Chúa Trời, biết quên mình sống sáng ngời niềm tin, cuộc đời thanh cao trong khó nghèo trần gian</a:t>
            </a:r>
            <a:endParaRPr lang="vi-VN" sz="5400" b="1" dirty="0">
              <a:latin typeface="+mj-lt"/>
              <a:cs typeface="Times New Roman" pitchFamily="18" charset="0"/>
            </a:endParaRPr>
          </a:p>
        </p:txBody>
      </p:sp>
    </p:spTree>
    <p:extLst>
      <p:ext uri="{BB962C8B-B14F-4D97-AF65-F5344CB8AC3E}">
        <p14:creationId xmlns:p14="http://schemas.microsoft.com/office/powerpoint/2010/main" val="445497621"/>
      </p:ext>
    </p:extLst>
  </p:cSld>
  <p:clrMapOvr>
    <a:masterClrMapping/>
  </p:clrMapOvr>
  <p:transition/>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BƯỚC VÀO NHÀ CHÚA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58757"/>
            <a:ext cx="11643360" cy="5192069"/>
          </a:xfrm>
        </p:spPr>
        <p:txBody>
          <a:bodyPr>
            <a:noAutofit/>
          </a:bodyPr>
          <a:lstStyle/>
          <a:p>
            <a:pPr algn="just"/>
            <a:r>
              <a:rPr lang="vi-VN" sz="6000" b="1" i="0" dirty="0">
                <a:effectLst/>
                <a:latin typeface="+mj-lt"/>
              </a:rPr>
              <a:t>2/ Tiến bước vào nhà Chúa, trần gian bổng hóa hư không. Tiến bước vào nhà Chúa, lòng con chỉ một Chúa thôi. Có Chúa trong lòng con nào đâu con hãi sợ gì, có Chúa trong lòng con đường thiên lý vẫn hóa gần.</a:t>
            </a:r>
            <a:endParaRPr lang="vi-VN" sz="6000" b="1" dirty="0">
              <a:latin typeface="+mj-lt"/>
              <a:cs typeface="Times New Roman" panose="02020603050405020304" pitchFamily="18" charset="0"/>
            </a:endParaRPr>
          </a:p>
        </p:txBody>
      </p:sp>
    </p:spTree>
    <p:extLst>
      <p:ext uri="{BB962C8B-B14F-4D97-AF65-F5344CB8AC3E}">
        <p14:creationId xmlns:p14="http://schemas.microsoft.com/office/powerpoint/2010/main" val="380215114"/>
      </p:ext>
    </p:extLst>
  </p:cSld>
  <p:clrMapOvr>
    <a:masterClrMapping/>
  </p:clrMapOvr>
  <p:transition/>
</p:sld>
</file>

<file path=ppt/slides/slide1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MỪNG GIÁNG SINH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ĐK: Vui mừng tràn lan con dâng lên điệu hát cung đàn. Con ngợi ca Vua Cả muôn vàn, xuống trần vì yêu thế nhân. </a:t>
            </a:r>
            <a:endParaRPr lang="vi-VN" sz="5400" b="1" dirty="0">
              <a:latin typeface="+mj-lt"/>
              <a:cs typeface="Times New Roman" pitchFamily="18" charset="0"/>
            </a:endParaRPr>
          </a:p>
        </p:txBody>
      </p:sp>
    </p:spTree>
    <p:extLst>
      <p:ext uri="{BB962C8B-B14F-4D97-AF65-F5344CB8AC3E}">
        <p14:creationId xmlns:p14="http://schemas.microsoft.com/office/powerpoint/2010/main" val="2342628490"/>
      </p:ext>
    </p:extLst>
  </p:cSld>
  <p:clrMapOvr>
    <a:masterClrMapping/>
  </p:clrMapOvr>
  <p:transition/>
</p:sld>
</file>

<file path=ppt/slides/slide1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MỪNG GIÁNG SINH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Hợp cùng Thiên Sứ đây đoàn con ca hòa chúc tụng. Vinh danh Thiên Chúa trên trời, bình an dưới thế cho người chính tâm</a:t>
            </a:r>
            <a:endParaRPr lang="vi-VN" sz="5400" b="1" dirty="0">
              <a:latin typeface="+mj-lt"/>
              <a:cs typeface="Times New Roman" pitchFamily="18" charset="0"/>
            </a:endParaRPr>
          </a:p>
        </p:txBody>
      </p:sp>
    </p:spTree>
    <p:extLst>
      <p:ext uri="{BB962C8B-B14F-4D97-AF65-F5344CB8AC3E}">
        <p14:creationId xmlns:p14="http://schemas.microsoft.com/office/powerpoint/2010/main" val="1518010360"/>
      </p:ext>
    </p:extLst>
  </p:cSld>
  <p:clrMapOvr>
    <a:masterClrMapping/>
  </p:clrMapOvr>
  <p:transition/>
</p:sld>
</file>

<file path=ppt/slides/slide1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MỪNG GIÁNG SINH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1/ Tôn vinh Ngôi Lời Con Cha trên trời rạng ngời muôn nơi. Như ánh mặt trời soi chiếu cuộc đời tăm tối mênh mang. </a:t>
            </a:r>
            <a:endParaRPr lang="vi-VN" sz="5400" b="1" dirty="0">
              <a:latin typeface="+mj-lt"/>
              <a:cs typeface="Times New Roman" pitchFamily="18" charset="0"/>
            </a:endParaRPr>
          </a:p>
        </p:txBody>
      </p:sp>
    </p:spTree>
    <p:extLst>
      <p:ext uri="{BB962C8B-B14F-4D97-AF65-F5344CB8AC3E}">
        <p14:creationId xmlns:p14="http://schemas.microsoft.com/office/powerpoint/2010/main" val="1535635632"/>
      </p:ext>
    </p:extLst>
  </p:cSld>
  <p:clrMapOvr>
    <a:masterClrMapping/>
  </p:clrMapOvr>
  <p:transition/>
</p:sld>
</file>

<file path=ppt/slides/slide1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MỪNG GIÁNG SINH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Tình Ngài cao sáng cho nhân gian ngập tràn bình an. Tình Ngài tươi mới cho muôn người kính yêu ca ngợi.</a:t>
            </a:r>
            <a:endParaRPr lang="vi-VN" sz="5400" b="1" dirty="0">
              <a:latin typeface="+mj-lt"/>
              <a:cs typeface="Times New Roman" pitchFamily="18" charset="0"/>
            </a:endParaRPr>
          </a:p>
        </p:txBody>
      </p:sp>
    </p:spTree>
    <p:extLst>
      <p:ext uri="{BB962C8B-B14F-4D97-AF65-F5344CB8AC3E}">
        <p14:creationId xmlns:p14="http://schemas.microsoft.com/office/powerpoint/2010/main" val="2332762814"/>
      </p:ext>
    </p:extLst>
  </p:cSld>
  <p:clrMapOvr>
    <a:masterClrMapping/>
  </p:clrMapOvr>
  <p:transition/>
</p:sld>
</file>

<file path=ppt/slides/slide1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MỪNG GIÁNG SINH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2/ Chúa đã xuống đời đem ơn cứu độ cho người mọi nơi. Tha thiết kêu mời hãy đón nhận Ngài ai sống chơi vơi. </a:t>
            </a:r>
            <a:endParaRPr lang="vi-VN" sz="5400" b="1" dirty="0">
              <a:latin typeface="+mj-lt"/>
              <a:cs typeface="Times New Roman" pitchFamily="18" charset="0"/>
            </a:endParaRPr>
          </a:p>
        </p:txBody>
      </p:sp>
    </p:spTree>
    <p:extLst>
      <p:ext uri="{BB962C8B-B14F-4D97-AF65-F5344CB8AC3E}">
        <p14:creationId xmlns:p14="http://schemas.microsoft.com/office/powerpoint/2010/main" val="1490870219"/>
      </p:ext>
    </p:extLst>
  </p:cSld>
  <p:clrMapOvr>
    <a:masterClrMapping/>
  </p:clrMapOvr>
  <p:transition/>
</p:sld>
</file>

<file path=ppt/slides/slide1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MỪNG GIÁNG SINH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Là niềm hạnh phúc cho ai đang một lòng chờ mong. Là niềm vui sống cho muôn người vẫn luôn hy vọng.</a:t>
            </a:r>
            <a:endParaRPr lang="vi-VN" sz="5400" b="1" dirty="0">
              <a:latin typeface="+mj-lt"/>
              <a:cs typeface="Times New Roman" pitchFamily="18" charset="0"/>
            </a:endParaRPr>
          </a:p>
        </p:txBody>
      </p:sp>
    </p:spTree>
    <p:extLst>
      <p:ext uri="{BB962C8B-B14F-4D97-AF65-F5344CB8AC3E}">
        <p14:creationId xmlns:p14="http://schemas.microsoft.com/office/powerpoint/2010/main" val="1214210151"/>
      </p:ext>
    </p:extLst>
  </p:cSld>
  <p:clrMapOvr>
    <a:masterClrMapping/>
  </p:clrMapOvr>
  <p:transition/>
</p:sld>
</file>

<file path=ppt/slides/slide1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MỪNG GIÁNG SINH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3/ Trong tin yêu Ngài, ta bước trên đường không ngại đau thương. Cho dẫu nguy nan hay những trái ngang có Chúa vững vàng. </a:t>
            </a:r>
            <a:endParaRPr lang="vi-VN" sz="5400" b="1" dirty="0">
              <a:latin typeface="+mj-lt"/>
              <a:cs typeface="Times New Roman" pitchFamily="18" charset="0"/>
            </a:endParaRPr>
          </a:p>
        </p:txBody>
      </p:sp>
    </p:spTree>
    <p:extLst>
      <p:ext uri="{BB962C8B-B14F-4D97-AF65-F5344CB8AC3E}">
        <p14:creationId xmlns:p14="http://schemas.microsoft.com/office/powerpoint/2010/main" val="1076450341"/>
      </p:ext>
    </p:extLst>
  </p:cSld>
  <p:clrMapOvr>
    <a:masterClrMapping/>
  </p:clrMapOvr>
  <p:transition/>
</p:sld>
</file>

<file path=ppt/slides/slide1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MỪNG GIÁNG SINH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Ngài đã giáng thế cho nhân gian tìm được lẽ sống. Tình trời với đất đã giao hòa hát lên khúc ca.</a:t>
            </a:r>
            <a:endParaRPr lang="vi-VN" sz="5400" b="1" dirty="0">
              <a:latin typeface="+mj-lt"/>
              <a:cs typeface="Times New Roman" pitchFamily="18" charset="0"/>
            </a:endParaRPr>
          </a:p>
        </p:txBody>
      </p:sp>
    </p:spTree>
    <p:extLst>
      <p:ext uri="{BB962C8B-B14F-4D97-AF65-F5344CB8AC3E}">
        <p14:creationId xmlns:p14="http://schemas.microsoft.com/office/powerpoint/2010/main" val="846441093"/>
      </p:ext>
    </p:extLst>
  </p:cSld>
  <p:clrMapOvr>
    <a:masterClrMapping/>
  </p:clrMapOvr>
  <p:transition/>
</p:sld>
</file>

<file path=ppt/slides/slide1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ĐÊM NAY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1. Con mở bàn tay dâng Chúa đêm nay, chút sương đọng trên máng cỏ đọa đày. Chút gió trong ngày tình yêu ngự đến, chút lời nỉ non tiếng Mẹ ru say.</a:t>
            </a:r>
            <a:endParaRPr lang="vi-VN" sz="5400" b="1" dirty="0">
              <a:latin typeface="+mj-lt"/>
              <a:cs typeface="Times New Roman" pitchFamily="18" charset="0"/>
            </a:endParaRPr>
          </a:p>
        </p:txBody>
      </p:sp>
    </p:spTree>
    <p:extLst>
      <p:ext uri="{BB962C8B-B14F-4D97-AF65-F5344CB8AC3E}">
        <p14:creationId xmlns:p14="http://schemas.microsoft.com/office/powerpoint/2010/main" val="1470502850"/>
      </p:ext>
    </p:extLst>
  </p:cSld>
  <p:clrMapOvr>
    <a:masterClrMapping/>
  </p:clrMapOvr>
  <p:transition/>
</p:sld>
</file>

<file path=ppt/slides/slide1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ĐÊM NAY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ĐK. Dâng gió sương mùa đông, dâng hoa mùa xuân nồng, một đời là bao mùa sống. Xin Chúa trên trời cao, đêm nay vào cõi đời, đổ tràn ân phúc cho người.</a:t>
            </a:r>
            <a:endParaRPr lang="vi-VN" sz="5400" b="1" dirty="0">
              <a:latin typeface="+mj-lt"/>
              <a:cs typeface="Times New Roman" pitchFamily="18" charset="0"/>
            </a:endParaRPr>
          </a:p>
        </p:txBody>
      </p:sp>
    </p:spTree>
    <p:extLst>
      <p:ext uri="{BB962C8B-B14F-4D97-AF65-F5344CB8AC3E}">
        <p14:creationId xmlns:p14="http://schemas.microsoft.com/office/powerpoint/2010/main" val="364945505"/>
      </p:ext>
    </p:extLst>
  </p:cSld>
  <p:clrMapOvr>
    <a:masterClrMapping/>
  </p:clrMapOvr>
  <p:transition/>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NÓI VIỆC LÀM (TL)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5439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Hay </a:t>
            </a:r>
            <a:r>
              <a:rPr lang="en-US" sz="6000" b="1" dirty="0" err="1">
                <a:latin typeface="Times New Roman" panose="02020603050405020304" pitchFamily="18" charset="0"/>
                <a:cs typeface="Times New Roman" panose="02020603050405020304" pitchFamily="18" charset="0"/>
              </a:rPr>
              <a:t>xống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6836004"/>
      </p:ext>
    </p:extLst>
  </p:cSld>
  <p:clrMapOvr>
    <a:masterClrMapping/>
  </p:clrMapOvr>
  <p:transition/>
</p:sld>
</file>

<file path=ppt/slides/slide1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ĐÊM NAY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2. Con gửi hồn theo sương khói đêm vui, tiến dâng lời kinh bé nhỏ một đời. Xin ơn của Trời dìu đưa ngày tháng. Chút tình mùa đông sẽ nở xuân tươi.</a:t>
            </a:r>
            <a:endParaRPr lang="vi-VN" sz="5400" b="1" dirty="0">
              <a:latin typeface="+mj-lt"/>
              <a:cs typeface="Times New Roman" pitchFamily="18" charset="0"/>
            </a:endParaRPr>
          </a:p>
        </p:txBody>
      </p:sp>
    </p:spTree>
    <p:extLst>
      <p:ext uri="{BB962C8B-B14F-4D97-AF65-F5344CB8AC3E}">
        <p14:creationId xmlns:p14="http://schemas.microsoft.com/office/powerpoint/2010/main" val="4075247067"/>
      </p:ext>
    </p:extLst>
  </p:cSld>
  <p:clrMapOvr>
    <a:masterClrMapping/>
  </p:clrMapOvr>
  <p:transition/>
</p:sld>
</file>

<file path=ppt/slides/slide1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SINH RA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8365"/>
            <a:ext cx="11643360" cy="4641273"/>
          </a:xfrm>
        </p:spPr>
        <p:txBody>
          <a:bodyPr>
            <a:noAutofit/>
          </a:bodyPr>
          <a:lstStyle/>
          <a:p>
            <a:pPr algn="just"/>
            <a:r>
              <a:rPr lang="vi-VN" sz="6000" b="1" dirty="0">
                <a:latin typeface="+mj-lt"/>
                <a:cs typeface="Times New Roman" panose="02020603050405020304" pitchFamily="18" charset="0"/>
              </a:rPr>
              <a:t>ĐK: Chúa đã giáng trần! Alleluia! Đến mặc xác phàm. Alleluia! Chúa đã sinh ra. Alleluia! Chúa đã sinh ra. Alleluia!</a:t>
            </a:r>
          </a:p>
        </p:txBody>
      </p:sp>
    </p:spTree>
    <p:extLst>
      <p:ext uri="{BB962C8B-B14F-4D97-AF65-F5344CB8AC3E}">
        <p14:creationId xmlns:p14="http://schemas.microsoft.com/office/powerpoint/2010/main" val="623231259"/>
      </p:ext>
    </p:extLst>
  </p:cSld>
  <p:clrMapOvr>
    <a:masterClrMapping/>
  </p:clrMapOvr>
  <p:transition/>
</p:sld>
</file>

<file path=ppt/slides/slide1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SINH RA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8365"/>
            <a:ext cx="11643360" cy="4641273"/>
          </a:xfrm>
        </p:spPr>
        <p:txBody>
          <a:bodyPr>
            <a:noAutofit/>
          </a:bodyPr>
          <a:lstStyle/>
          <a:p>
            <a:pPr algn="just"/>
            <a:r>
              <a:rPr lang="vi-VN" sz="6000" b="1" dirty="0">
                <a:latin typeface="+mj-lt"/>
                <a:cs typeface="Times New Roman" panose="02020603050405020304" pitchFamily="18" charset="0"/>
              </a:rPr>
              <a:t>1. Từ ngàn xưa Thiên Chúa đã hứa rằng: Một ngày kia xuống thăm nhân trần. Thì ngày nay Thiên Chúa đã giữ lời, lời Người ngày xưa đã hứa.</a:t>
            </a:r>
          </a:p>
        </p:txBody>
      </p:sp>
    </p:spTree>
    <p:extLst>
      <p:ext uri="{BB962C8B-B14F-4D97-AF65-F5344CB8AC3E}">
        <p14:creationId xmlns:p14="http://schemas.microsoft.com/office/powerpoint/2010/main" val="2363933223"/>
      </p:ext>
    </p:extLst>
  </p:cSld>
  <p:clrMapOvr>
    <a:masterClrMapping/>
  </p:clrMapOvr>
  <p:transition/>
</p:sld>
</file>

<file path=ppt/slides/slide1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SINH RA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8365"/>
            <a:ext cx="11643360" cy="4641273"/>
          </a:xfrm>
        </p:spPr>
        <p:txBody>
          <a:bodyPr>
            <a:noAutofit/>
          </a:bodyPr>
          <a:lstStyle/>
          <a:p>
            <a:pPr algn="just"/>
            <a:r>
              <a:rPr lang="vi-VN" sz="6000" b="1" dirty="0">
                <a:latin typeface="+mj-lt"/>
                <a:cs typeface="Times New Roman" panose="02020603050405020304" pitchFamily="18" charset="0"/>
              </a:rPr>
              <a:t>2. Từ trời cao Con Chúa đã giáng trần. Một Hài Nhi đã sinh ra đời. Vì tình thương Thiên Chúa đã thí Ngài, Ngài là nguồn ơn cứu thoát.</a:t>
            </a:r>
          </a:p>
        </p:txBody>
      </p:sp>
    </p:spTree>
    <p:extLst>
      <p:ext uri="{BB962C8B-B14F-4D97-AF65-F5344CB8AC3E}">
        <p14:creationId xmlns:p14="http://schemas.microsoft.com/office/powerpoint/2010/main" val="2678580168"/>
      </p:ext>
    </p:extLst>
  </p:cSld>
  <p:clrMapOvr>
    <a:masterClrMapping/>
  </p:clrMapOvr>
  <p:transition/>
</p:sld>
</file>

<file path=ppt/slides/slide1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SINH RA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8365"/>
            <a:ext cx="11643360" cy="4641273"/>
          </a:xfrm>
        </p:spPr>
        <p:txBody>
          <a:bodyPr>
            <a:noAutofit/>
          </a:bodyPr>
          <a:lstStyle/>
          <a:p>
            <a:pPr algn="just"/>
            <a:r>
              <a:rPr lang="vi-VN" sz="6000" b="1" dirty="0">
                <a:latin typeface="+mj-lt"/>
                <a:cs typeface="Times New Roman" panose="02020603050405020304" pitchFamily="18" charset="0"/>
              </a:rPr>
              <a:t>3. Từ ngàn xưa Thiên Chúa đã khấn dùng. Lời phàm nhân để loan Tin Mừng. Thì ngày nay Thiên Chúa tỏ ý Người, nhờ lời Người Con chí ái.</a:t>
            </a:r>
          </a:p>
        </p:txBody>
      </p:sp>
    </p:spTree>
    <p:extLst>
      <p:ext uri="{BB962C8B-B14F-4D97-AF65-F5344CB8AC3E}">
        <p14:creationId xmlns:p14="http://schemas.microsoft.com/office/powerpoint/2010/main" val="2391154596"/>
      </p:ext>
    </p:extLst>
  </p:cSld>
  <p:clrMapOvr>
    <a:masterClrMapping/>
  </p:clrMapOvr>
  <p:transition/>
</p:sld>
</file>

<file path=ppt/slides/slide1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650747"/>
      </p:ext>
    </p:extLst>
  </p:cSld>
  <p:clrMapOvr>
    <a:masterClrMapping/>
  </p:clrMapOvr>
</p:sld>
</file>

<file path=ppt/slides/slide1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TRÔNG ĐỢI (JB)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1. Trời cao nghe chăng trần gian khấn van mưa nguồn ơn cứu chuộc. Đồng nương không sương nay đã héo hắt mong bước chân người lành. </a:t>
            </a:r>
            <a:endParaRPr lang="vi-VN" sz="5400" b="1" dirty="0">
              <a:latin typeface="+mj-lt"/>
              <a:cs typeface="Times New Roman" pitchFamily="18" charset="0"/>
            </a:endParaRPr>
          </a:p>
        </p:txBody>
      </p:sp>
    </p:spTree>
    <p:extLst>
      <p:ext uri="{BB962C8B-B14F-4D97-AF65-F5344CB8AC3E}">
        <p14:creationId xmlns:p14="http://schemas.microsoft.com/office/powerpoint/2010/main" val="3216173289"/>
      </p:ext>
    </p:extLst>
  </p:cSld>
  <p:clrMapOvr>
    <a:masterClrMapping/>
  </p:clrMapOvr>
  <p:transition/>
</p:sld>
</file>

<file path=ppt/slides/slide1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TRÔNG ĐỢI (JB)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Tháng năm vẫn chưa phai ghi tạc lời minh giao đính ước. Giờ linh thiêng ngóng trông ân tình chan chứa vui thỏa lòng.</a:t>
            </a:r>
            <a:endParaRPr lang="vi-VN" sz="5400" b="1" dirty="0">
              <a:latin typeface="+mj-lt"/>
              <a:cs typeface="Times New Roman" pitchFamily="18" charset="0"/>
            </a:endParaRPr>
          </a:p>
        </p:txBody>
      </p:sp>
    </p:spTree>
    <p:extLst>
      <p:ext uri="{BB962C8B-B14F-4D97-AF65-F5344CB8AC3E}">
        <p14:creationId xmlns:p14="http://schemas.microsoft.com/office/powerpoint/2010/main" val="610861769"/>
      </p:ext>
    </p:extLst>
  </p:cSld>
  <p:clrMapOvr>
    <a:masterClrMapping/>
  </p:clrMapOvr>
  <p:transition/>
</p:sld>
</file>

<file path=ppt/slides/slide1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TRÔNG ĐỢI (JB)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434950"/>
            <a:ext cx="11643360" cy="4802077"/>
          </a:xfrm>
        </p:spPr>
        <p:txBody>
          <a:bodyPr>
            <a:noAutofit/>
          </a:bodyPr>
          <a:lstStyle/>
          <a:p>
            <a:pPr algn="just"/>
            <a:r>
              <a:rPr lang="vi-VN" sz="6000" b="1" dirty="0">
                <a:latin typeface="+mj-lt"/>
                <a:cs typeface="Times New Roman" pitchFamily="18" charset="0"/>
              </a:rPr>
              <a:t>ĐK: Yêu đương lòng con chờ mong xin Chúa xuống.</a:t>
            </a:r>
          </a:p>
        </p:txBody>
      </p:sp>
    </p:spTree>
    <p:extLst>
      <p:ext uri="{BB962C8B-B14F-4D97-AF65-F5344CB8AC3E}">
        <p14:creationId xmlns:p14="http://schemas.microsoft.com/office/powerpoint/2010/main" val="1925622762"/>
      </p:ext>
    </p:extLst>
  </p:cSld>
  <p:clrMapOvr>
    <a:masterClrMapping/>
  </p:clrMapOvr>
  <p:transition/>
</p:sld>
</file>

<file path=ppt/slides/slide1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TRÔNG ĐỢI (JB)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2. Lạy Cha khoan nhân trần gian vắng sao lạnh lùng đêm phủ đầy. Lầm than cô đơn ai thấu những nỗi cay đắng thân tù đày. </a:t>
            </a:r>
            <a:endParaRPr lang="vi-VN" sz="5400" b="1" dirty="0">
              <a:latin typeface="+mj-lt"/>
              <a:cs typeface="Times New Roman" pitchFamily="18" charset="0"/>
            </a:endParaRPr>
          </a:p>
        </p:txBody>
      </p:sp>
    </p:spTree>
    <p:extLst>
      <p:ext uri="{BB962C8B-B14F-4D97-AF65-F5344CB8AC3E}">
        <p14:creationId xmlns:p14="http://schemas.microsoft.com/office/powerpoint/2010/main" val="166975976"/>
      </p:ext>
    </p:extLst>
  </p:cSld>
  <p:clrMapOvr>
    <a:masterClrMapping/>
  </p:clrMapOvr>
  <p:transition/>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5026B-C311-7B53-3074-E617D14D7D27}"/>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10305924-C790-B3F4-A87D-107EEF74277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05543471"/>
      </p:ext>
    </p:extLst>
  </p:cSld>
  <p:clrMapOvr>
    <a:masterClrMapping/>
  </p:clrMapOvr>
</p:sld>
</file>

<file path=ppt/slides/slide1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TRÔNG ĐỢI (JB)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Khấn xin Chúa ủi an thoa dịu ngàn đau thương khốn khó. Và xin nung đốt bao tâm hồn thêm mến yêu phụng thờ.</a:t>
            </a:r>
            <a:endParaRPr lang="vi-VN" sz="5400" b="1" dirty="0">
              <a:latin typeface="+mj-lt"/>
              <a:cs typeface="Times New Roman" pitchFamily="18" charset="0"/>
            </a:endParaRPr>
          </a:p>
        </p:txBody>
      </p:sp>
    </p:spTree>
    <p:extLst>
      <p:ext uri="{BB962C8B-B14F-4D97-AF65-F5344CB8AC3E}">
        <p14:creationId xmlns:p14="http://schemas.microsoft.com/office/powerpoint/2010/main" val="1371353693"/>
      </p:ext>
    </p:extLst>
  </p:cSld>
  <p:clrMapOvr>
    <a:masterClrMapping/>
  </p:clrMapOvr>
  <p:transition/>
</p:sld>
</file>

<file path=ppt/slides/slide1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TRÔNG ĐỢI (JB)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3. Lạy Cha khoan nhân trần gian khóc than trong bàn tay ác thần. Ngày đêm trông mong xin Đấng Cứu Thế mau xuống nơi phàm trần. </a:t>
            </a:r>
            <a:endParaRPr lang="vi-VN" sz="5400" b="1" dirty="0">
              <a:latin typeface="+mj-lt"/>
              <a:cs typeface="Times New Roman" pitchFamily="18" charset="0"/>
            </a:endParaRPr>
          </a:p>
        </p:txBody>
      </p:sp>
    </p:spTree>
    <p:extLst>
      <p:ext uri="{BB962C8B-B14F-4D97-AF65-F5344CB8AC3E}">
        <p14:creationId xmlns:p14="http://schemas.microsoft.com/office/powerpoint/2010/main" val="1185251259"/>
      </p:ext>
    </p:extLst>
  </p:cSld>
  <p:clrMapOvr>
    <a:masterClrMapping/>
  </p:clrMapOvr>
  <p:transition/>
</p:sld>
</file>

<file path=ppt/slides/slide1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TRÔNG ĐỢI (JB)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0205"/>
            <a:ext cx="11643360" cy="6391564"/>
          </a:xfrm>
        </p:spPr>
        <p:txBody>
          <a:bodyPr>
            <a:noAutofit/>
          </a:bodyPr>
          <a:lstStyle/>
          <a:p>
            <a:pPr algn="just"/>
            <a:r>
              <a:rPr lang="vi-VN" sz="6000" b="1" dirty="0">
                <a:latin typeface="+mj-lt"/>
              </a:rPr>
              <a:t>Xuống vinh thăng quản cai muôn người được no cơm ấm phúc. Mùa hân hoan khắp nơi công bình chân lý soi tỏ đời.</a:t>
            </a:r>
            <a:endParaRPr lang="vi-VN" sz="5400" b="1" dirty="0">
              <a:latin typeface="+mj-lt"/>
              <a:cs typeface="Times New Roman" pitchFamily="18" charset="0"/>
            </a:endParaRPr>
          </a:p>
        </p:txBody>
      </p:sp>
    </p:spTree>
    <p:extLst>
      <p:ext uri="{BB962C8B-B14F-4D97-AF65-F5344CB8AC3E}">
        <p14:creationId xmlns:p14="http://schemas.microsoft.com/office/powerpoint/2010/main" val="3851830980"/>
      </p:ext>
    </p:extLst>
  </p:cSld>
  <p:clrMapOvr>
    <a:masterClrMapping/>
  </p:clrMapOvr>
  <p:transition/>
</p:sld>
</file>

<file path=ppt/slides/slide1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ĐÂY BÁNH MIẾN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9091"/>
            <a:ext cx="11643360" cy="7733792"/>
          </a:xfrm>
        </p:spPr>
        <p:txBody>
          <a:bodyPr>
            <a:noAutofit/>
          </a:bodyPr>
          <a:lstStyle/>
          <a:p>
            <a:pPr algn="just"/>
            <a:r>
              <a:rPr lang="vi-VN" sz="6000" b="1" dirty="0">
                <a:latin typeface="+mj-lt"/>
              </a:rPr>
              <a:t>ĐK. Đây bánh miến đây rượu nho khiết tinh, lòng chân thành cùng dâng Chúa hiển vinh. Như khói trắng như trầm hương ngát thơm, cầu Chúa thương nhận của lễ hy sinh.</a:t>
            </a:r>
            <a:endParaRPr lang="vi-VN" sz="5400" b="1" dirty="0">
              <a:latin typeface="+mj-lt"/>
              <a:cs typeface="Times New Roman" pitchFamily="18" charset="0"/>
            </a:endParaRPr>
          </a:p>
        </p:txBody>
      </p:sp>
    </p:spTree>
    <p:extLst>
      <p:ext uri="{BB962C8B-B14F-4D97-AF65-F5344CB8AC3E}">
        <p14:creationId xmlns:p14="http://schemas.microsoft.com/office/powerpoint/2010/main" val="2204393889"/>
      </p:ext>
    </p:extLst>
  </p:cSld>
  <p:clrMapOvr>
    <a:masterClrMapping/>
  </p:clrMapOvr>
  <p:transition/>
</p:sld>
</file>

<file path=ppt/slides/slide1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ĐÂY BÁNH MIẾN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1. Chúng con cùng dâng tiến lên ngai thiêng, trong chén vàng, cuộc sống bao tình yêu. Cầu mong Chúa thương, hiệp nhất chúng con, trong tình Chúa mến thương muôn đời.</a:t>
            </a:r>
            <a:endParaRPr lang="vi-VN" sz="5400" b="1" dirty="0">
              <a:latin typeface="+mj-lt"/>
              <a:cs typeface="Times New Roman" pitchFamily="18" charset="0"/>
            </a:endParaRPr>
          </a:p>
        </p:txBody>
      </p:sp>
    </p:spTree>
    <p:extLst>
      <p:ext uri="{BB962C8B-B14F-4D97-AF65-F5344CB8AC3E}">
        <p14:creationId xmlns:p14="http://schemas.microsoft.com/office/powerpoint/2010/main" val="3684591560"/>
      </p:ext>
    </p:extLst>
  </p:cSld>
  <p:clrMapOvr>
    <a:masterClrMapping/>
  </p:clrMapOvr>
  <p:transition/>
</p:sld>
</file>

<file path=ppt/slides/slide1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ĐÂY BÁNH MIẾN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2. Hướng tâm hồn lên Chúa trong tin yêu, dâng trót đời khổ giá nơi trần gian. Cầu xin Chúa thương, phù giúp chúng con, tiến về tới ánh quang thiên đường.</a:t>
            </a:r>
            <a:endParaRPr lang="vi-VN" sz="5400" b="1" dirty="0">
              <a:latin typeface="+mj-lt"/>
              <a:cs typeface="Times New Roman" pitchFamily="18" charset="0"/>
            </a:endParaRPr>
          </a:p>
        </p:txBody>
      </p:sp>
    </p:spTree>
    <p:extLst>
      <p:ext uri="{BB962C8B-B14F-4D97-AF65-F5344CB8AC3E}">
        <p14:creationId xmlns:p14="http://schemas.microsoft.com/office/powerpoint/2010/main" val="3490105282"/>
      </p:ext>
    </p:extLst>
  </p:cSld>
  <p:clrMapOvr>
    <a:masterClrMapping/>
  </p:clrMapOvr>
  <p:transition/>
</p:sld>
</file>

<file path=ppt/slides/slide1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ĐÂY BÁNH MIẾN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627"/>
            <a:ext cx="11643360" cy="7030720"/>
          </a:xfrm>
        </p:spPr>
        <p:txBody>
          <a:bodyPr>
            <a:noAutofit/>
          </a:bodyPr>
          <a:lstStyle/>
          <a:p>
            <a:pPr algn="just"/>
            <a:r>
              <a:rPr lang="vi-VN" sz="6000" b="1" dirty="0">
                <a:latin typeface="+mj-lt"/>
              </a:rPr>
              <a:t>3. Chúng con cầu xin Chúa cho muôn dân, mau kết đoàn vui sống trong tình thân. Cầu Cha chí nhân, tràn muôn thánh ân, trên đời sống khó nguy gian trần.</a:t>
            </a:r>
            <a:endParaRPr lang="vi-VN" sz="5400" b="1" dirty="0">
              <a:latin typeface="+mj-lt"/>
              <a:cs typeface="Times New Roman" pitchFamily="18" charset="0"/>
            </a:endParaRPr>
          </a:p>
        </p:txBody>
      </p:sp>
    </p:spTree>
    <p:extLst>
      <p:ext uri="{BB962C8B-B14F-4D97-AF65-F5344CB8AC3E}">
        <p14:creationId xmlns:p14="http://schemas.microsoft.com/office/powerpoint/2010/main" val="3692256452"/>
      </p:ext>
    </p:extLst>
  </p:cSld>
  <p:clrMapOvr>
    <a:masterClrMapping/>
  </p:clrMapOvr>
  <p:transition/>
</p:sld>
</file>

<file path=ppt/slides/slide1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0017206"/>
      </p:ext>
    </p:extLst>
  </p:cSld>
  <p:clrMapOvr>
    <a:masterClrMapping/>
  </p:clrMapOvr>
</p:sld>
</file>

<file path=ppt/slides/slide1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9332"/>
            <a:ext cx="11643360" cy="4219339"/>
          </a:xfrm>
        </p:spPr>
        <p:txBody>
          <a:bodyPr>
            <a:noAutofit/>
          </a:bodyPr>
          <a:lstStyle/>
          <a:p>
            <a:pPr algn="just"/>
            <a:r>
              <a:rPr lang="vi-VN" sz="6000" b="1" dirty="0">
                <a:latin typeface="+mj-lt"/>
              </a:rPr>
              <a:t>ĐK: Trời cao hãy đổ sương xuống. và ngàn mây hãy mưa Đấng Chuộc Tội. Trời cao hãy đổ sương xuống và ngàn mây hãy mưa Đấng Cứu Đời.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86100254"/>
      </p:ext>
    </p:extLst>
  </p:cSld>
  <p:clrMapOvr>
    <a:masterClrMapping/>
  </p:clrMapOvr>
  <p:transition/>
</p:sld>
</file>

<file path=ppt/slides/slide1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8365"/>
            <a:ext cx="11643360" cy="4641273"/>
          </a:xfrm>
        </p:spPr>
        <p:txBody>
          <a:bodyPr>
            <a:noAutofit/>
          </a:bodyPr>
          <a:lstStyle/>
          <a:p>
            <a:pPr algn="just"/>
            <a:r>
              <a:rPr lang="vi-VN" sz="6000" b="1" dirty="0">
                <a:latin typeface="+mj-lt"/>
              </a:rPr>
              <a:t>1. Trong đêm u tối chúng con mong ngày mau tới. Như nai đang khát ước mong mau tìm thấy suối. Chúa ơi dừng cơn giận Chúa lại thôi. Chúa ơi đoàn con đã hối tội rồi.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828450155"/>
      </p:ext>
    </p:extLst>
  </p:cSld>
  <p:clrMapOvr>
    <a:masterClrMapping/>
  </p:clrMapOvr>
  <p:transition/>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NÓI VIỆC LÀM (TL)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5439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khoa </a:t>
            </a:r>
            <a:r>
              <a:rPr lang="en-US" sz="6000" b="1" dirty="0" err="1">
                <a:latin typeface="Times New Roman" panose="02020603050405020304" pitchFamily="18" charset="0"/>
                <a:cs typeface="Times New Roman" panose="02020603050405020304" pitchFamily="18" charset="0"/>
              </a:rPr>
              <a:t>trương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7709094"/>
      </p:ext>
    </p:extLst>
  </p:cSld>
  <p:clrMapOvr>
    <a:masterClrMapping/>
  </p:clrMapOvr>
  <p:transition/>
</p:sld>
</file>

<file path=ppt/slides/slide1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8365"/>
            <a:ext cx="11643360" cy="4641273"/>
          </a:xfrm>
        </p:spPr>
        <p:txBody>
          <a:bodyPr>
            <a:noAutofit/>
          </a:bodyPr>
          <a:lstStyle/>
          <a:p>
            <a:pPr algn="just"/>
            <a:r>
              <a:rPr lang="vi-VN" sz="6000" b="1" dirty="0">
                <a:latin typeface="+mj-lt"/>
              </a:rPr>
              <a:t>2. Thương xem dân Chúa đớn đau mây sầu che lối. Luôn mong chiên Thánh đến đây cải tạo thế giới. Cứu dân đập tan xiềng xích tội nhơ. Chúa ơi lòng nhân từ Chúa không bờ.</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76988130"/>
      </p:ext>
    </p:extLst>
  </p:cSld>
  <p:clrMapOvr>
    <a:masterClrMapping/>
  </p:clrMapOvr>
  <p:transition/>
</p:sld>
</file>

<file path=ppt/slides/slide1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5397220"/>
      </p:ext>
    </p:extLst>
  </p:cSld>
  <p:clrMapOvr>
    <a:masterClrMapping/>
  </p:clrMapOvr>
</p:sld>
</file>

<file path=ppt/slides/slide1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ĐỂ CHÚA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1. Xin cho lòng chúng con luôn mở rộng chờ mong Chúa đến. Xin cho lòng chúng con luôn thắm nồng một tình yêu mến.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013947891"/>
      </p:ext>
    </p:extLst>
  </p:cSld>
  <p:clrMapOvr>
    <a:masterClrMapping/>
  </p:clrMapOvr>
  <p:transition/>
</p:sld>
</file>

<file path=ppt/slides/slide1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ĐỂ CHÚA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7614"/>
            <a:ext cx="11643360" cy="3835763"/>
          </a:xfrm>
        </p:spPr>
        <p:txBody>
          <a:bodyPr>
            <a:noAutofit/>
          </a:bodyPr>
          <a:lstStyle/>
          <a:p>
            <a:pPr algn="just"/>
            <a:r>
              <a:rPr lang="vi-VN" sz="6000" b="1" dirty="0">
                <a:latin typeface="+mj-lt"/>
              </a:rPr>
              <a:t>Xin cho lòng chúng con luôn khát khao luôn ước ao một thế giới sướng vui dạt dào một thế giới không còn khổ đau.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900073633"/>
      </p:ext>
    </p:extLst>
  </p:cSld>
  <p:clrMapOvr>
    <a:masterClrMapping/>
  </p:clrMapOvr>
  <p:transition/>
</p:sld>
</file>

<file path=ppt/slides/slide1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ĐỂ CHÚA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ĐK. Để Chúa đến trong cuộc đời, để Chúa đến mang ơn Trời, nguồn hạnh phúc cho con người, mùa cứu rỗi cho mọi nơi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097078057"/>
      </p:ext>
    </p:extLst>
  </p:cSld>
  <p:clrMapOvr>
    <a:masterClrMapping/>
  </p:clrMapOvr>
  <p:transition/>
</p:sld>
</file>

<file path=ppt/slides/slide1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ĐỂ CHÚA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2. Xin cho lòng chúng con không oán hờn và không ghen ghét. Xin cho lòng chúng con luôn quảng đại và luôn tha thứ.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330737578"/>
      </p:ext>
    </p:extLst>
  </p:cSld>
  <p:clrMapOvr>
    <a:masterClrMapping/>
  </p:clrMapOvr>
  <p:transition/>
</p:sld>
</file>

<file path=ppt/slides/slide1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ĐỂ CHÚA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7614"/>
            <a:ext cx="11643360" cy="3835763"/>
          </a:xfrm>
        </p:spPr>
        <p:txBody>
          <a:bodyPr>
            <a:noAutofit/>
          </a:bodyPr>
          <a:lstStyle/>
          <a:p>
            <a:pPr algn="just"/>
            <a:r>
              <a:rPr lang="vi-VN" sz="6000" b="1" dirty="0">
                <a:latin typeface="+mj-lt"/>
              </a:rPr>
              <a:t>Xin cho lòng chúng con yêu mến người yêu suốt đời chỉ biết sống hiến dâng phục vụ và hướng đến ân tình trời cao.</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58984330"/>
      </p:ext>
    </p:extLst>
  </p:cSld>
  <p:clrMapOvr>
    <a:masterClrMapping/>
  </p:clrMapOvr>
  <p:transition/>
</p:sld>
</file>

<file path=ppt/slides/slide1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ĐỂ CHÚA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3. Xin cho lòng chúng con như máng cỏ tỏa nồng hơi ấm. Nên nơi Ngài náu thân khi xuống trần một đêm cô vắng.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676976824"/>
      </p:ext>
    </p:extLst>
  </p:cSld>
  <p:clrMapOvr>
    <a:masterClrMapping/>
  </p:clrMapOvr>
  <p:transition/>
</p:sld>
</file>

<file path=ppt/slides/slide1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ĐỂ CHÚA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7614"/>
            <a:ext cx="11643360" cy="3835763"/>
          </a:xfrm>
        </p:spPr>
        <p:txBody>
          <a:bodyPr>
            <a:noAutofit/>
          </a:bodyPr>
          <a:lstStyle/>
          <a:p>
            <a:pPr algn="just"/>
            <a:r>
              <a:rPr lang="vi-VN" sz="6000" b="1" dirty="0">
                <a:latin typeface="+mj-lt"/>
              </a:rPr>
              <a:t>Cho con được ủi an ai khóc than ai khó khăn giọt nước mắt sẽ nên nụ cười và tiếng hát vang tận trời cao.</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468695958"/>
      </p:ext>
    </p:extLst>
  </p:cSld>
  <p:clrMapOvr>
    <a:masterClrMapping/>
  </p:clrMapOvr>
  <p:transition/>
</p:sld>
</file>

<file path=ppt/slides/slide1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9966847"/>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NÓI VIỆC LÀM (TL)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5439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Họ</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họ</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571589"/>
      </p:ext>
    </p:extLst>
  </p:cSld>
  <p:clrMapOvr>
    <a:masterClrMapping/>
  </p:clrMapOvr>
  <p:transition/>
</p:sld>
</file>

<file path=ppt/slides/slide1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ĐK. Có tiếng kêu trong sa mạc buồn, tiếng kêu đưa ta về nguồn, tiếng kêu dẫn ai lầm đường bước lê trông mong tìm hướng.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49264236"/>
      </p:ext>
    </p:extLst>
  </p:cSld>
  <p:clrMapOvr>
    <a:masterClrMapping/>
  </p:clrMapOvr>
  <p:transition/>
</p:sld>
</file>

<file path=ppt/slides/slide1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Hãy thống hối ăn năn chừa lỗi, hãy sống cuộc đời đổi mới. Ánh sáng Chúa đưa dìu lối thánh ân tuôn tràn khắp nơi.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895562087"/>
      </p:ext>
    </p:extLst>
  </p:cSld>
  <p:clrMapOvr>
    <a:masterClrMapping/>
  </p:clrMapOvr>
  <p:transition/>
</p:sld>
</file>

<file path=ppt/slides/slide1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1. Có một người được Cha sai đến làm nhân chứng cho nguồn ánh sáng để tung gieo muôn lời chân lý hầu nơi nơi tuân phục thiên ý.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416918981"/>
      </p:ext>
    </p:extLst>
  </p:cSld>
  <p:clrMapOvr>
    <a:masterClrMapping/>
  </p:clrMapOvr>
  <p:transition/>
</p:sld>
</file>

<file path=ppt/slides/slide1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Chính tên Người là Thánh Gio-an đến chuẩn bị cho Chúa dân riêng, đến khơi nguồn ơn phúc thiêng liêng, ánh dương Ngài soi chiếu muôn niên.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658592251"/>
      </p:ext>
    </p:extLst>
  </p:cSld>
  <p:clrMapOvr>
    <a:masterClrMapping/>
  </p:clrMapOvr>
  <p:transition/>
</p:sld>
</file>

<file path=ppt/slides/slide1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2. Hãy dọn đường sửa cho ngay ngắn mọi vực sâu lấp đầy chắc chắn, đồi nương cao san lại bằng phẳng nẻo quanh co uốn lại thẳng thắn.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590790212"/>
      </p:ext>
    </p:extLst>
  </p:cSld>
  <p:clrMapOvr>
    <a:masterClrMapping/>
  </p:clrMapOvr>
  <p:transition/>
</p:sld>
</file>

<file path=ppt/slides/slide1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Hãy quay về cải hóa canh tân bởi Nước Trời đã đến ngay bên, Chúa xuất hiện vinh hiển cao sang, ơn cứu độ ban xuống muôn dân.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159989343"/>
      </p:ext>
    </p:extLst>
  </p:cSld>
  <p:clrMapOvr>
    <a:masterClrMapping/>
  </p:clrMapOvr>
  <p:transition/>
</p:sld>
</file>

<file path=ppt/slides/slide1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3. Có một vị quyền năng khôn xiết mà ta đây ai nào hay biết, rửa ta trong Thánh Thần chân lý quyền uy linh của Ngài cao quý.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668893426"/>
      </p:ext>
    </p:extLst>
  </p:cSld>
  <p:clrMapOvr>
    <a:masterClrMapping/>
  </p:clrMapOvr>
  <p:transition/>
</p:sld>
</file>

<file path=ppt/slides/slide1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Chốn hoang địa cằn cỗi reo ca cõi cô tịch bỗng nở muôn hoa, Chúa Cứu Độ sẽ đến bên ta, chẳng ai còn rên xiết kêu la.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58807117"/>
      </p:ext>
    </p:extLst>
  </p:cSld>
  <p:clrMapOvr>
    <a:masterClrMapping/>
  </p:clrMapOvr>
  <p:transition/>
</p:sld>
</file>

<file path=ppt/slides/slide1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4. Bước chân theo Ngài con vui sướng: Ngài chọn con lên hàng khanh tướng, để cho đi không còn bận vướng đường con đi chan hòa ánh sáng.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85420964"/>
      </p:ext>
    </p:extLst>
  </p:cSld>
  <p:clrMapOvr>
    <a:masterClrMapping/>
  </p:clrMapOvr>
  <p:transition/>
</p:sld>
</file>

<file path=ppt/slides/slide1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KÊU TRONG SA MẠC (KN)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Hãy dâng lời cất tiếng hoan ca: Chúa trên trời đã viếng thăm ta, dẫn ta vào an thái bao la, đến muôn đời Ngài vẫn thương ta.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053394544"/>
      </p:ext>
    </p:extLst>
  </p:cSld>
  <p:clrMapOvr>
    <a:masterClrMapping/>
  </p:clrMapOvr>
  <p:transition/>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NÓI VIỆC LÀM (TL)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5439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Hay </a:t>
            </a:r>
            <a:r>
              <a:rPr lang="en-US" sz="6000" b="1" dirty="0" err="1">
                <a:latin typeface="Times New Roman" panose="02020603050405020304" pitchFamily="18" charset="0"/>
                <a:cs typeface="Times New Roman" panose="02020603050405020304" pitchFamily="18" charset="0"/>
              </a:rPr>
              <a:t>xống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3546787"/>
      </p:ext>
    </p:extLst>
  </p:cSld>
  <p:clrMapOvr>
    <a:masterClrMapping/>
  </p:clrMapOvr>
  <p:transition/>
</p:sld>
</file>

<file path=ppt/slides/slide1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2534804"/>
      </p:ext>
    </p:extLst>
  </p:cSld>
  <p:clrMapOvr>
    <a:masterClrMapping/>
  </p:clrMapOvr>
</p:sld>
</file>

<file path=ppt/slides/slide1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TRI ÂN TÌNH CHÚA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vi-VN" sz="6000" b="1" dirty="0">
                <a:latin typeface="+mj-lt"/>
              </a:rPr>
              <a:t>1. Tình Chúa như áng mây trôi, tình Chúa như gió lên khơi, tình Chúa luôn nồng say không đổi thay không phai nhạt qua ngàn năm kiên trung thành tín.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46370772"/>
      </p:ext>
    </p:extLst>
  </p:cSld>
  <p:clrMapOvr>
    <a:masterClrMapping/>
  </p:clrMapOvr>
  <p:transition/>
</p:sld>
</file>

<file path=ppt/slides/slide1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TRI ÂN TÌNH CHÚA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a:latin typeface="+mj-lt"/>
              </a:rPr>
              <a:t>Tình Chúa đưa dẫn con đi vượt qua muôn nỗi hiểm nguy, tình Chúa theo mọi nơi cho niềm vui cho tiếng cười cho bờ môi vang lời yêu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810368249"/>
      </p:ext>
    </p:extLst>
  </p:cSld>
  <p:clrMapOvr>
    <a:masterClrMapping/>
  </p:clrMapOvr>
  <p:transition/>
</p:sld>
</file>

<file path=ppt/slides/slide1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TRI ÂN TÌNH CHÚA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ĐK. Xin tri ân Chúa qua muôn thế hệ, xin tri ân Chúa qua muôn ngàn nơi, tình Ngài bao la trời đất từng ngày yêu thương dẫn dắt chúng con đi trên đời.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270855991"/>
      </p:ext>
    </p:extLst>
  </p:cSld>
  <p:clrMapOvr>
    <a:masterClrMapping/>
  </p:clrMapOvr>
  <p:transition/>
</p:sld>
</file>

<file path=ppt/slides/slide1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TRI ÂN TÌNH CHÚA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5927"/>
            <a:ext cx="11643360" cy="5810513"/>
          </a:xfrm>
        </p:spPr>
        <p:txBody>
          <a:bodyPr>
            <a:noAutofit/>
          </a:bodyPr>
          <a:lstStyle/>
          <a:p>
            <a:pPr algn="just"/>
            <a:r>
              <a:rPr lang="vi-VN" sz="6000" b="1" dirty="0">
                <a:latin typeface="+mj-lt"/>
              </a:rPr>
              <a:t>Xin dâng ngàn tiếng ca, xin dâng lời cảm tạ nguyện một đời luôn sống đáp đền hồng ân.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729078419"/>
      </p:ext>
    </p:extLst>
  </p:cSld>
  <p:clrMapOvr>
    <a:masterClrMapping/>
  </p:clrMapOvr>
  <p:transition/>
</p:sld>
</file>

<file path=ppt/slides/slide1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TRI ÂN TÌNH CHÚA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vi-VN" sz="6000" b="1" dirty="0">
                <a:latin typeface="+mj-lt"/>
              </a:rPr>
              <a:t>2. Tình Chúa như đóa hoa tươi, tình Chúa như nắng reo vui, tình Chúa cho mùa xuân hương nồng </a:t>
            </a:r>
            <a:r>
              <a:rPr lang="en-US" sz="6000" b="1" dirty="0">
                <a:latin typeface="Times New Roman" panose="02020603050405020304" pitchFamily="18" charset="0"/>
                <a:cs typeface="Times New Roman" panose="02020603050405020304" pitchFamily="18" charset="0"/>
              </a:rPr>
              <a:t>say</a:t>
            </a:r>
            <a:r>
              <a:rPr lang="vi-VN" sz="6000" b="1" dirty="0">
                <a:latin typeface="+mj-lt"/>
              </a:rPr>
              <a:t> lan khắp trời cho ngàn nơi lên màu rực rỡ.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681680141"/>
      </p:ext>
    </p:extLst>
  </p:cSld>
  <p:clrMapOvr>
    <a:masterClrMapping/>
  </p:clrMapOvr>
  <p:transition/>
</p:sld>
</file>

<file path=ppt/slides/slide1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TRI ÂN TÌNH CHÚA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Tình Chúa soi lối con tim tìm đến dâng hiến cho nhau, tình Chúa luôn triền miên bao dịu êm ươm ngọt ngào cho đời con sáng niềm tin yêu.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818437497"/>
      </p:ext>
    </p:extLst>
  </p:cSld>
  <p:clrMapOvr>
    <a:masterClrMapping/>
  </p:clrMapOvr>
  <p:transition/>
</p:sld>
</file>

<file path=ppt/slides/slide1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TRI ÂN TÌNH CHÚA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vi-VN" sz="6000" b="1" dirty="0">
                <a:latin typeface="+mj-lt"/>
              </a:rPr>
              <a:t>3. Tình Chúa như sóng dâng cao, tình Chúa như lúa xôn xao, tình Chúa như vì sao trên trời cao chiếu rạng ngời đưa người đi trong đêm trời tối.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757552217"/>
      </p:ext>
    </p:extLst>
  </p:cSld>
  <p:clrMapOvr>
    <a:masterClrMapping/>
  </p:clrMapOvr>
  <p:transition/>
</p:sld>
</file>

<file path=ppt/slides/slide1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TRI ÂN TÌNH CHÚA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Tình Chúa </a:t>
            </a:r>
            <a:r>
              <a:rPr lang="en-US" sz="6000" b="1" dirty="0" err="1">
                <a:latin typeface="Times New Roman" panose="02020603050405020304" pitchFamily="18" charset="0"/>
                <a:cs typeface="Times New Roman" panose="02020603050405020304" pitchFamily="18" charset="0"/>
              </a:rPr>
              <a:t>như</a:t>
            </a:r>
            <a:r>
              <a:rPr lang="vi-VN" sz="6000" b="1" dirty="0">
                <a:latin typeface="+mj-lt"/>
              </a:rPr>
              <a:t> khúc ca dao vọng ngân ru giấc con thơ, tình Chúa bên đời con gieo lời ca đem an hòa </a:t>
            </a:r>
            <a:r>
              <a:rPr lang="en-US" sz="6000" b="1" dirty="0" err="1">
                <a:latin typeface="Times New Roman" panose="02020603050405020304" pitchFamily="18" charset="0"/>
                <a:cs typeface="Times New Roman" panose="02020603050405020304" pitchFamily="18" charset="0"/>
              </a:rPr>
              <a:t>xóa</a:t>
            </a:r>
            <a:r>
              <a:rPr lang="vi-VN" sz="6000" b="1" dirty="0">
                <a:latin typeface="+mj-lt"/>
              </a:rPr>
              <a:t> khổ đau cho đời mai sau.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471250383"/>
      </p:ext>
    </p:extLst>
  </p:cSld>
  <p:clrMapOvr>
    <a:masterClrMapping/>
  </p:clrMapOvr>
  <p:transition/>
</p:sld>
</file>

<file path=ppt/slides/slide1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42888856"/>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NÓI VIỆC LÀM (TL)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5439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0349207"/>
      </p:ext>
    </p:extLst>
  </p:cSld>
  <p:clrMapOvr>
    <a:masterClrMapping/>
  </p:clrMapOvr>
  <p:transition/>
</p:sld>
</file>

<file path=ppt/slides/slide1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VÔ NHIỄM 1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24286"/>
            <a:ext cx="11643360" cy="7733792"/>
          </a:xfrm>
        </p:spPr>
        <p:txBody>
          <a:bodyPr>
            <a:noAutofit/>
          </a:bodyPr>
          <a:lstStyle/>
          <a:p>
            <a:pPr algn="just"/>
            <a:r>
              <a:rPr lang="vi-VN" sz="6000" b="1" dirty="0">
                <a:latin typeface="+mj-lt"/>
              </a:rPr>
              <a:t>ĐK. Lạy Mẹ Vô Nhiễm nguyên tội Đẹp như cánh hoa huệ giữa đời. Chẳng vương tì vết hay bợn nhơ Đẹp như câu kết muôn bài thơ. Hồn con chiêm ngắm nhan Mẹ xinh. Tiến dâng trái tim yêu hết tình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527147328"/>
      </p:ext>
    </p:extLst>
  </p:cSld>
  <p:clrMapOvr>
    <a:masterClrMapping/>
  </p:clrMapOvr>
  <p:transition/>
</p:sld>
</file>

<file path=ppt/slides/slide1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VÔ NHIỄM 1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vi-VN" sz="6000" b="1" dirty="0">
                <a:latin typeface="+mj-lt"/>
              </a:rPr>
              <a:t>1. Xin cho con mỗi ngày thêm mến Mẹ. Xin cho con biết rời xa bến mê để sống thánh ân. để sống xứng danh với con Mẹ Chí nhân, để xứng đáng hơn, được Chúa đoái thương, suốt đời trung tín luôn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022002123"/>
      </p:ext>
    </p:extLst>
  </p:cSld>
  <p:clrMapOvr>
    <a:masterClrMapping/>
  </p:clrMapOvr>
  <p:transition/>
</p:sld>
</file>

<file path=ppt/slides/slide1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VÔ NHIỄM 1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24286"/>
            <a:ext cx="11643360" cy="7733792"/>
          </a:xfrm>
        </p:spPr>
        <p:txBody>
          <a:bodyPr>
            <a:noAutofit/>
          </a:bodyPr>
          <a:lstStyle/>
          <a:p>
            <a:pPr algn="just"/>
            <a:r>
              <a:rPr lang="vi-VN" sz="6000" b="1" dirty="0">
                <a:latin typeface="+mj-lt"/>
              </a:rPr>
              <a:t>2. Xin cho con trung thành yêu mến M. Xin cho con trung thành với Thánh ân. để suốt tháng năm tỏa chiếu ánh đăng. Sống cuộc đời chứng nhân, đời sống trở nên bài hát mến thương, cuộc đời sẽ ngát 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552331877"/>
      </p:ext>
    </p:extLst>
  </p:cSld>
  <p:clrMapOvr>
    <a:masterClrMapping/>
  </p:clrMapOvr>
  <p:transition/>
</p:sld>
</file>

<file path=ppt/slides/slide1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VÔ NHIỄM 1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vi-VN" sz="6000" b="1" dirty="0">
                <a:latin typeface="+mj-lt"/>
              </a:rPr>
              <a:t>3. Xin thương xem giữ gìn khỏi vết tội. Luôn trung trinh một bài ca suốt đời. Từ máu của con. Tình mến sắt son Dẫu cuộc đời héo hon. Nhận lấy trái tim. Lòng mến cháy luôn. Chân tình Mẹ với con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357144240"/>
      </p:ext>
    </p:extLst>
  </p:cSld>
  <p:clrMapOvr>
    <a:masterClrMapping/>
  </p:clrMapOvr>
  <p:transition/>
</p:sld>
</file>

<file path=ppt/slides/slide1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3343529"/>
      </p:ext>
    </p:extLst>
  </p:cSld>
  <p:clrMapOvr>
    <a:masterClrMapping/>
  </p:clrMapOvr>
</p:sld>
</file>

<file path=ppt/slides/slide1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VÔ NHIỄM NGUYÊN TỘI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00389"/>
            <a:ext cx="11643360" cy="6177534"/>
          </a:xfrm>
        </p:spPr>
        <p:txBody>
          <a:bodyPr>
            <a:noAutofit/>
          </a:bodyPr>
          <a:lstStyle/>
          <a:p>
            <a:pPr algn="just"/>
            <a:r>
              <a:rPr lang="vi-VN" sz="6000" b="1" dirty="0">
                <a:latin typeface="Times New Roman" panose="02020603050405020304" pitchFamily="18" charset="0"/>
                <a:cs typeface="Times New Roman" panose="02020603050405020304" pitchFamily="18" charset="0"/>
              </a:rPr>
              <a:t>ĐK: Maria. Mẹ vô nhiễm nguyên tội. Mẹ trinh trắng tuyệt vời, Mẹ tràn hồng ân Thiên Chúa ở cùng Mẹ mãi. Maria mùa xuân của bao người, nguồn vinh phúc cho đời tiếng hát con mừng chúc Danh Mẹ, Mẹ ơi!</a:t>
            </a:r>
          </a:p>
        </p:txBody>
      </p:sp>
    </p:spTree>
    <p:extLst>
      <p:ext uri="{BB962C8B-B14F-4D97-AF65-F5344CB8AC3E}">
        <p14:creationId xmlns:p14="http://schemas.microsoft.com/office/powerpoint/2010/main" val="3171036289"/>
      </p:ext>
    </p:extLst>
  </p:cSld>
  <p:clrMapOvr>
    <a:masterClrMapping/>
  </p:clrMapOvr>
  <p:transition/>
</p:sld>
</file>

<file path=ppt/slides/slide1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VÔ NHIỄM NGUYÊN TỘI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39781"/>
            <a:ext cx="11643360" cy="5615940"/>
          </a:xfrm>
        </p:spPr>
        <p:txBody>
          <a:bodyPr>
            <a:noAutofit/>
          </a:bodyPr>
          <a:lstStyle/>
          <a:p>
            <a:pPr algn="just"/>
            <a:r>
              <a:rPr lang="vi-VN" sz="6000" b="1" dirty="0">
                <a:latin typeface="Times New Roman" panose="02020603050405020304" pitchFamily="18" charset="0"/>
                <a:cs typeface="Times New Roman" panose="02020603050405020304" pitchFamily="18" charset="0"/>
              </a:rPr>
              <a:t>1. Trọn một đời luôn trung kiên Mẹ vâng theo ý Chúa mà thi hành. Mẹ trọn tình trong hy sinh Mẹ dâng Chúa trót cả xác hồn. Chúa khứng ban cho Mẹ ơn vô nhiễm nguyên tội. Cành huệ tươi trinh trắng tỏa ngàn sắc hương.</a:t>
            </a:r>
          </a:p>
        </p:txBody>
      </p:sp>
    </p:spTree>
    <p:extLst>
      <p:ext uri="{BB962C8B-B14F-4D97-AF65-F5344CB8AC3E}">
        <p14:creationId xmlns:p14="http://schemas.microsoft.com/office/powerpoint/2010/main" val="1657683428"/>
      </p:ext>
    </p:extLst>
  </p:cSld>
  <p:clrMapOvr>
    <a:masterClrMapping/>
  </p:clrMapOvr>
  <p:transition/>
</p:sld>
</file>

<file path=ppt/slides/slide1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10998481"/>
      </p:ext>
    </p:extLst>
  </p:cSld>
  <p:clrMapOvr>
    <a:masterClrMapping/>
  </p:clrMapOvr>
</p:sld>
</file>

<file path=ppt/slides/slide1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DỌN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ƯỜNG CHÚA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4072"/>
            <a:ext cx="11643360" cy="4219339"/>
          </a:xfrm>
        </p:spPr>
        <p:txBody>
          <a:bodyPr>
            <a:noAutofit/>
          </a:bodyPr>
          <a:lstStyle/>
          <a:p>
            <a:pPr algn="just"/>
            <a:r>
              <a:rPr lang="vi-VN" sz="6000" b="1" dirty="0">
                <a:latin typeface="+mj-lt"/>
              </a:rPr>
              <a:t>ĐK. Có tiếng người hô giữa hoang địa mau dọn đường cho Chúa mau dọn đường cho Chúa Mở lối cho thẳng để Người đi.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711203603"/>
      </p:ext>
    </p:extLst>
  </p:cSld>
  <p:clrMapOvr>
    <a:masterClrMapping/>
  </p:clrMapOvr>
  <p:transition/>
</p:sld>
</file>

<file path=ppt/slides/slide1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DỌN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ƯỜNG CHÚA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5860"/>
            <a:ext cx="11643360" cy="3835763"/>
          </a:xfrm>
        </p:spPr>
        <p:txBody>
          <a:bodyPr>
            <a:noAutofit/>
          </a:bodyPr>
          <a:lstStyle/>
          <a:p>
            <a:pPr algn="just"/>
            <a:r>
              <a:rPr lang="vi-VN" sz="6000" b="1" dirty="0">
                <a:latin typeface="+mj-lt"/>
              </a:rPr>
              <a:t>1. Thung lũng hãy lấp cho đầy núi đồi hãy bạt xuống đường quanh co uốn cho thẳng ngay để đón phúc ân cứu độ</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60098356"/>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66FE52-E850-6490-6EAE-75B8637953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DC878C-9C16-E25A-219B-BC948F03C506}"/>
              </a:ext>
            </a:extLst>
          </p:cNvPr>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XUÂN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849F21A1-B728-FAA3-D858-7CAB5D3072FF}"/>
              </a:ext>
            </a:extLst>
          </p:cNvPr>
          <p:cNvSpPr>
            <a:spLocks noGrp="1"/>
          </p:cNvSpPr>
          <p:nvPr>
            <p:ph type="subTitle" idx="1"/>
          </p:nvPr>
        </p:nvSpPr>
        <p:spPr>
          <a:xfrm>
            <a:off x="274320" y="1511300"/>
            <a:ext cx="11643360" cy="4990278"/>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78406"/>
      </p:ext>
    </p:extLst>
  </p:cSld>
  <p:clrMapOvr>
    <a:masterClrMapping/>
  </p:clrMapOvr>
  <p:transition/>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NÓI VIỆC LÀM (TL)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5439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kỳ</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dưới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Cha Chí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Ki-</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3981784"/>
      </p:ext>
    </p:extLst>
  </p:cSld>
  <p:clrMapOvr>
    <a:masterClrMapping/>
  </p:clrMapOvr>
  <p:transition/>
</p:sld>
</file>

<file path=ppt/slides/slide1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DỌN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ƯỜNG CHÚA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5860"/>
            <a:ext cx="11643360" cy="3835763"/>
          </a:xfrm>
        </p:spPr>
        <p:txBody>
          <a:bodyPr>
            <a:noAutofit/>
          </a:bodyPr>
          <a:lstStyle/>
          <a:p>
            <a:pPr algn="just"/>
            <a:r>
              <a:rPr lang="vi-VN" sz="6000" b="1" dirty="0">
                <a:latin typeface="+mj-lt"/>
              </a:rPr>
              <a:t>2. Nào mau xưng thú lỗi lầm kịp trở về cùng Chúa và ăn năn đớn đau thực tâm để đáng Chúa thương cứu độ</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533770004"/>
      </p:ext>
    </p:extLst>
  </p:cSld>
  <p:clrMapOvr>
    <a:masterClrMapping/>
  </p:clrMapOvr>
  <p:transition/>
</p:sld>
</file>

<file path=ppt/slides/slide1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MAU DỌN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ƯỜNG CHÚA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5860"/>
            <a:ext cx="11643360" cy="3835763"/>
          </a:xfrm>
        </p:spPr>
        <p:txBody>
          <a:bodyPr>
            <a:noAutofit/>
          </a:bodyPr>
          <a:lstStyle/>
          <a:p>
            <a:pPr algn="just"/>
            <a:r>
              <a:rPr lang="vi-VN" sz="6000" b="1" dirty="0">
                <a:latin typeface="+mj-lt"/>
              </a:rPr>
              <a:t>3. Hãy quên đi những ưu phiền bước vào cuộc đời mới đường quang minh hãy theo đời liên để xứng lãnh ơn cứu độ</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2470981"/>
      </p:ext>
    </p:extLst>
  </p:cSld>
  <p:clrMapOvr>
    <a:masterClrMapping/>
  </p:clrMapOvr>
  <p:transition/>
</p:sld>
</file>

<file path=ppt/slides/slide1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2196280"/>
      </p:ext>
    </p:extLst>
  </p:cSld>
  <p:clrMapOvr>
    <a:masterClrMapping/>
  </p:clrMapOvr>
</p:sld>
</file>

<file path=ppt/slides/slide1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RỪNG SÂU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4"/>
            <a:ext cx="11643360" cy="5105400"/>
          </a:xfrm>
        </p:spPr>
        <p:txBody>
          <a:bodyPr>
            <a:noAutofit/>
          </a:bodyPr>
          <a:lstStyle/>
          <a:p>
            <a:pPr algn="just"/>
            <a:r>
              <a:rPr lang="vi-VN" sz="6000" b="1" dirty="0">
                <a:latin typeface="+mj-lt"/>
              </a:rPr>
              <a:t>1. Trong rừng sâu có tiếng gọi, có tiếng gọi, giục hồn ta hãy dọn đường dọn đường Chúa đi. Những đồi cao hãy san bằng hãy san bằng, để Đức Vua Ngài ngự đến trong uy quyền.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240100993"/>
      </p:ext>
    </p:extLst>
  </p:cSld>
  <p:clrMapOvr>
    <a:masterClrMapping/>
  </p:clrMapOvr>
  <p:transition/>
</p:sld>
</file>

<file path=ppt/slides/slide1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RỪNG SÂU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54374"/>
            <a:ext cx="11643360" cy="5615940"/>
          </a:xfrm>
        </p:spPr>
        <p:txBody>
          <a:bodyPr>
            <a:noAutofit/>
          </a:bodyPr>
          <a:lstStyle/>
          <a:p>
            <a:pPr algn="just"/>
            <a:r>
              <a:rPr lang="vi-VN" sz="6000" b="1" dirty="0">
                <a:latin typeface="+mj-lt"/>
              </a:rPr>
              <a:t>ĐK: Này Chúa đến như hừng đông chiếu soi màn đêm. Hãy vui lên hãy vui lên Chúa đến đây cứu dân mọi nơi. Này Chúa đến như hừng đông chiếu soi màn đêm. Hãy vui lên hãy vui lên Chúa đến đây cứu dân mọi thời.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246172885"/>
      </p:ext>
    </p:extLst>
  </p:cSld>
  <p:clrMapOvr>
    <a:masterClrMapping/>
  </p:clrMapOvr>
  <p:transition/>
</p:sld>
</file>

<file path=ppt/slides/slide1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RỪNG SÂU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4859"/>
            <a:ext cx="11643360" cy="4641273"/>
          </a:xfrm>
        </p:spPr>
        <p:txBody>
          <a:bodyPr>
            <a:noAutofit/>
          </a:bodyPr>
          <a:lstStyle/>
          <a:p>
            <a:pPr algn="just"/>
            <a:r>
              <a:rPr lang="vi-VN" sz="6000" b="1" dirty="0">
                <a:latin typeface="+mj-lt"/>
              </a:rPr>
              <a:t>2. Hãy về đây, hãy đổi đời hãy đổi đời, lời của Chúa hãy thật lòng thật lòng lắng nghe. Vững niềm tin sống ngay lành sống ngay lành, đời sáng tươi ngày sẽ tới sống muôn đời.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866805564"/>
      </p:ext>
    </p:extLst>
  </p:cSld>
  <p:clrMapOvr>
    <a:masterClrMapping/>
  </p:clrMapOvr>
  <p:transition/>
</p:sld>
</file>

<file path=ppt/slides/slide1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RỪNG SÂU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4"/>
            <a:ext cx="11643360" cy="5105400"/>
          </a:xfrm>
        </p:spPr>
        <p:txBody>
          <a:bodyPr>
            <a:noAutofit/>
          </a:bodyPr>
          <a:lstStyle/>
          <a:p>
            <a:pPr algn="just"/>
            <a:r>
              <a:rPr lang="vi-VN" sz="6000" b="1" dirty="0">
                <a:latin typeface="+mj-lt"/>
              </a:rPr>
              <a:t>3. Ai thành tâm hãy vui mừng hãy vui mừng, này triều thiên Chúa sẵn sáng sẵn sàng thưởng công. Chúa sẽ đến giữa ánh hồng giữa ánh hồng. Nào đứng lên ngày Người đến sẽ đáp đền.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610691639"/>
      </p:ext>
    </p:extLst>
  </p:cSld>
  <p:clrMapOvr>
    <a:masterClrMapping/>
  </p:clrMapOvr>
  <p:transition/>
</p:sld>
</file>

<file path=ppt/slides/slide1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1740485"/>
      </p:ext>
    </p:extLst>
  </p:cSld>
  <p:clrMapOvr>
    <a:masterClrMapping/>
  </p:clrMapOvr>
</p:sld>
</file>

<file path=ppt/slides/slide1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TỈNH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7614"/>
            <a:ext cx="11643360" cy="3835763"/>
          </a:xfrm>
        </p:spPr>
        <p:txBody>
          <a:bodyPr>
            <a:noAutofit/>
          </a:bodyPr>
          <a:lstStyle/>
          <a:p>
            <a:pPr algn="just"/>
            <a:r>
              <a:rPr lang="vi-VN" sz="6000" b="1" dirty="0">
                <a:latin typeface="+mj-lt"/>
              </a:rPr>
              <a:t>1. Có những bất ngờ làm con ngất ngây. Có những bất ngờ làm con xót xa. Chúa đến bất ngờ con sẽ ra sao?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047318528"/>
      </p:ext>
    </p:extLst>
  </p:cSld>
  <p:clrMapOvr>
    <a:masterClrMapping/>
  </p:clrMapOvr>
  <p:transition/>
</p:sld>
</file>

<file path=ppt/slides/slide1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TỈNH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Con lao đao hay niềm vui dạt dào, con khổ đau hay tình yêu dâng trào? Nếu tâm hồn con đong đầy thương mến, ngày Chúa đến sẽ vui mừng biết bao.</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207971736"/>
      </p:ext>
    </p:extLst>
  </p:cSld>
  <p:clrMapOvr>
    <a:masterClrMapping/>
  </p:clrMapOvr>
  <p:transition/>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NÓI VIỆC LÀM (TL)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5439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vi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khác</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5868345"/>
      </p:ext>
    </p:extLst>
  </p:cSld>
  <p:clrMapOvr>
    <a:masterClrMapping/>
  </p:clrMapOvr>
  <p:transition/>
</p:sld>
</file>

<file path=ppt/slides/slide1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TỈNH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ĐK: Hãy tỉnh thức và cầu nguyện luôn để vượt thoát bao điều nguy nàn. Xin cho con một lòng gắn bó kết hợp với Chúa suốt mọi ngày đời con.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37961523"/>
      </p:ext>
    </p:extLst>
  </p:cSld>
  <p:clrMapOvr>
    <a:masterClrMapping/>
  </p:clrMapOvr>
  <p:transition/>
</p:sld>
</file>

<file path=ppt/slides/slide1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TỈNH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7614"/>
            <a:ext cx="11643360" cy="3835763"/>
          </a:xfrm>
        </p:spPr>
        <p:txBody>
          <a:bodyPr>
            <a:noAutofit/>
          </a:bodyPr>
          <a:lstStyle/>
          <a:p>
            <a:pPr algn="just"/>
            <a:r>
              <a:rPr lang="vi-VN" sz="6000" b="1" dirty="0">
                <a:latin typeface="+mj-lt"/>
              </a:rPr>
              <a:t>2. Có những bất ngờ làm con hát vang. Có những bất ngờ lòng con nát tan. Chúa đến đem lại hạnh phúc cho con.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269380630"/>
      </p:ext>
    </p:extLst>
  </p:cSld>
  <p:clrMapOvr>
    <a:masterClrMapping/>
  </p:clrMapOvr>
  <p:transition/>
</p:sld>
</file>

<file path=ppt/slides/slide1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TỈNH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Nhưng tâm con vẫn còn bao nặng nề, bao lắng lo bao giằng co trong đời. Nếu tâm hồn con an bình trong sáng, ngày Chúa đến ôi hoan lạc biết bao.</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919713307"/>
      </p:ext>
    </p:extLst>
  </p:cSld>
  <p:clrMapOvr>
    <a:masterClrMapping/>
  </p:clrMapOvr>
  <p:transition/>
</p:sld>
</file>

<file path=ppt/slides/slide1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TỈNH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7614"/>
            <a:ext cx="11643360" cy="3835763"/>
          </a:xfrm>
        </p:spPr>
        <p:txBody>
          <a:bodyPr>
            <a:noAutofit/>
          </a:bodyPr>
          <a:lstStyle/>
          <a:p>
            <a:pPr algn="just"/>
            <a:r>
              <a:rPr lang="vi-VN" sz="6000" b="1" dirty="0">
                <a:latin typeface="+mj-lt"/>
              </a:rPr>
              <a:t>3. Bao cơn mê đời hằng lôi kéo con. Bao nhiêu ưu phiền làm con ngả nghiêng. Xin thương ban lại sức sống thiêng liêng.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505298811"/>
      </p:ext>
    </p:extLst>
  </p:cSld>
  <p:clrMapOvr>
    <a:masterClrMapping/>
  </p:clrMapOvr>
  <p:transition/>
</p:sld>
</file>

<file path=ppt/slides/slide1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TỈNH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26"/>
            <a:ext cx="11643360" cy="4219339"/>
          </a:xfrm>
        </p:spPr>
        <p:txBody>
          <a:bodyPr>
            <a:noAutofit/>
          </a:bodyPr>
          <a:lstStyle/>
          <a:p>
            <a:pPr algn="just"/>
            <a:r>
              <a:rPr lang="vi-VN" sz="6000" b="1" dirty="0">
                <a:latin typeface="+mj-lt"/>
              </a:rPr>
              <a:t>Xin cho con chuyên cần trong cầu nguyện, và thiết tha sống bên Chúa mỗi ngày. Dẫu bao đổi thay trên đường dương thế, lòng con vẫn luôn mong chờ Chúa thôi.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54206692"/>
      </p:ext>
    </p:extLst>
  </p:cSld>
  <p:clrMapOvr>
    <a:masterClrMapping/>
  </p:clrMapOvr>
  <p:transition/>
</p:sld>
</file>

<file path=ppt/slides/slide1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5925534"/>
      </p:ext>
    </p:extLst>
  </p:cSld>
  <p:clrMapOvr>
    <a:masterClrMapping/>
  </p:clrMapOvr>
</p:sld>
</file>

<file path=ppt/slides/slide1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CHẲNG BIẾT LẤY GÌ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9424"/>
            <a:ext cx="11643360" cy="4641273"/>
          </a:xfrm>
        </p:spPr>
        <p:txBody>
          <a:bodyPr>
            <a:noAutofit/>
          </a:bodyPr>
          <a:lstStyle/>
          <a:p>
            <a:pPr algn="just"/>
            <a:r>
              <a:rPr lang="vi-VN" sz="6000" b="1" dirty="0">
                <a:latin typeface="+mj-lt"/>
              </a:rPr>
              <a:t>ÐK: Chẳng biết lấy gì đáp ơn Ngài, vì này bao ơn phúc Ngài ban cho. Xin nâng chén cứu độ tán dương Ngài. Danh Ngài cao sang trên trần thế</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738575273"/>
      </p:ext>
    </p:extLst>
  </p:cSld>
  <p:clrMapOvr>
    <a:masterClrMapping/>
  </p:clrMapOvr>
  <p:transition/>
</p:sld>
</file>

<file path=ppt/slides/slide1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CHẲNG BIẾT LẤY GÌ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9424"/>
            <a:ext cx="11643360" cy="4641273"/>
          </a:xfrm>
        </p:spPr>
        <p:txBody>
          <a:bodyPr>
            <a:noAutofit/>
          </a:bodyPr>
          <a:lstStyle/>
          <a:p>
            <a:pPr algn="just"/>
            <a:r>
              <a:rPr lang="vi-VN" sz="6000" b="1" dirty="0">
                <a:latin typeface="+mj-lt"/>
              </a:rPr>
              <a:t>Mãi mãi muôn đời đến muôn đời. Tình Ngài thương lai láng tựa biển khơi, như hương kinh ban chiều ngát bay cao, chân tình con đây kính dâng Ngài.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959675751"/>
      </p:ext>
    </p:extLst>
  </p:cSld>
  <p:clrMapOvr>
    <a:masterClrMapping/>
  </p:clrMapOvr>
  <p:transition/>
</p:sld>
</file>

<file path=ppt/slides/slide1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CHẲNG BIẾT LẤY GÌ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0391"/>
            <a:ext cx="11643360" cy="4219339"/>
          </a:xfrm>
        </p:spPr>
        <p:txBody>
          <a:bodyPr>
            <a:noAutofit/>
          </a:bodyPr>
          <a:lstStyle/>
          <a:p>
            <a:pPr algn="just"/>
            <a:r>
              <a:rPr lang="vi-VN" sz="6000" b="1" dirty="0">
                <a:latin typeface="+mj-lt"/>
              </a:rPr>
              <a:t>1. Ðây đời con họp nhau xin kính dâng: Lời ca, lời khen vì muôn muôn thánh ân, Ngài ban đầy dư mãi không ngừng.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61882911"/>
      </p:ext>
    </p:extLst>
  </p:cSld>
  <p:clrMapOvr>
    <a:masterClrMapping/>
  </p:clrMapOvr>
  <p:transition/>
</p:sld>
</file>

<file path=ppt/slides/slide1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CHẲNG BIẾT LẤY GÌ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0391"/>
            <a:ext cx="11643360" cy="4219339"/>
          </a:xfrm>
        </p:spPr>
        <p:txBody>
          <a:bodyPr>
            <a:noAutofit/>
          </a:bodyPr>
          <a:lstStyle/>
          <a:p>
            <a:pPr algn="just"/>
            <a:r>
              <a:rPr lang="vi-VN" sz="6000" b="1" dirty="0">
                <a:latin typeface="+mj-lt"/>
              </a:rPr>
              <a:t>2. Khi cùng nhau hiệp thông dâng máu Chiên. Là ta truyền loan việc xưa trên núi thiêng. Vì yêu, Ngài đã chết thập hình.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637066962"/>
      </p:ext>
    </p:extLst>
  </p:cSld>
  <p:clrMapOvr>
    <a:masterClrMapping/>
  </p:clrMapOvr>
  <p:transition/>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NÓI VIỆC LÀM (TL)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5439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soi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99697"/>
      </p:ext>
    </p:extLst>
  </p:cSld>
  <p:clrMapOvr>
    <a:masterClrMapping/>
  </p:clrMapOvr>
  <p:transition/>
</p:sld>
</file>

<file path=ppt/slides/slide1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CHẲNG BIẾT LẤY GÌ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0391"/>
            <a:ext cx="11643360" cy="4219339"/>
          </a:xfrm>
        </p:spPr>
        <p:txBody>
          <a:bodyPr>
            <a:noAutofit/>
          </a:bodyPr>
          <a:lstStyle/>
          <a:p>
            <a:pPr algn="just"/>
            <a:r>
              <a:rPr lang="vi-VN" sz="6000" b="1" dirty="0">
                <a:latin typeface="+mj-lt"/>
              </a:rPr>
              <a:t>3. Ðây lời kinh lời ca như bánh thơm, và đây rượu nho hồng thơm như máu tim, lòng con nguyện dâng Chúa thiên đình.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203636535"/>
      </p:ext>
    </p:extLst>
  </p:cSld>
  <p:clrMapOvr>
    <a:masterClrMapping/>
  </p:clrMapOvr>
  <p:transition/>
</p:sld>
</file>

<file path=ppt/slides/slide1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6663459"/>
      </p:ext>
    </p:extLst>
  </p:cSld>
  <p:clrMapOvr>
    <a:masterClrMapping/>
  </p:clrMapOvr>
</p:sld>
</file>

<file path=ppt/slides/slide1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HỠI BẠN TÌNH TA (TMH)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975"/>
            <a:ext cx="11643360" cy="4670998"/>
          </a:xfrm>
        </p:spPr>
        <p:txBody>
          <a:bodyPr>
            <a:noAutofit/>
          </a:bodyPr>
          <a:lstStyle/>
          <a:p>
            <a:pPr algn="just"/>
            <a:r>
              <a:rPr lang="vi-VN" sz="6000" b="1" dirty="0">
                <a:latin typeface="+mj-lt"/>
              </a:rPr>
              <a:t>1. Bồ câu hỡi, em ơi em có hay? Mùa xuân đã dang tay đón mời em. Mùa đông giá đi qua rồi đó. Hỡi em yêu hãy vào cung điện.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970643791"/>
      </p:ext>
    </p:extLst>
  </p:cSld>
  <p:clrMapOvr>
    <a:masterClrMapping/>
  </p:clrMapOvr>
  <p:transition/>
</p:sld>
</file>

<file path=ppt/slides/slide1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HỠI BẠN TÌNH TA (TMH)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975"/>
            <a:ext cx="11643360" cy="4670998"/>
          </a:xfrm>
        </p:spPr>
        <p:txBody>
          <a:bodyPr>
            <a:noAutofit/>
          </a:bodyPr>
          <a:lstStyle/>
          <a:p>
            <a:pPr algn="just"/>
            <a:r>
              <a:rPr lang="vi-VN" sz="6000" b="1" dirty="0">
                <a:latin typeface="+mj-lt"/>
              </a:rPr>
              <a:t>Hiền thê hỡi, em ơi em có nghe? Bài tình ca trong đôi mắt đẹp xinh, giọng em nói trong như ngọc quí. Hỡi em yêu, sao còn ngại chi.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195906520"/>
      </p:ext>
    </p:extLst>
  </p:cSld>
  <p:clrMapOvr>
    <a:masterClrMapping/>
  </p:clrMapOvr>
  <p:transition/>
</p:sld>
</file>

<file path=ppt/slides/slide1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HỠI BẠN TÌNH TA (TMH)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975"/>
            <a:ext cx="11643360" cy="4670998"/>
          </a:xfrm>
        </p:spPr>
        <p:txBody>
          <a:bodyPr>
            <a:noAutofit/>
          </a:bodyPr>
          <a:lstStyle/>
          <a:p>
            <a:pPr algn="just"/>
            <a:r>
              <a:rPr lang="vi-VN" sz="6000" b="1" dirty="0">
                <a:latin typeface="+mj-lt"/>
              </a:rPr>
              <a:t>ĐK. Hãy đến hỡi bạn tình ta, hãy đến hát bài tình ca. Vì Chúa chính là tình yêu, hãy yêu như Ngài yêu ta.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841983367"/>
      </p:ext>
    </p:extLst>
  </p:cSld>
  <p:clrMapOvr>
    <a:masterClrMapping/>
  </p:clrMapOvr>
  <p:transition/>
</p:sld>
</file>

<file path=ppt/slides/slide1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HỠI BẠN TÌNH TA (TMH)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975"/>
            <a:ext cx="11643360" cy="4670998"/>
          </a:xfrm>
        </p:spPr>
        <p:txBody>
          <a:bodyPr>
            <a:noAutofit/>
          </a:bodyPr>
          <a:lstStyle/>
          <a:p>
            <a:pPr algn="just"/>
            <a:r>
              <a:rPr lang="vi-VN" sz="6000" b="1" dirty="0">
                <a:latin typeface="+mj-lt"/>
              </a:rPr>
              <a:t>2. Người yêu hỡi, em ơi em có nghe? Mùa thánh thót muôn chim hót gần xa. Ngạt ngào hương trái dương vả quí, ngát hương thơm nho đang kết nụ.</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29778896"/>
      </p:ext>
    </p:extLst>
  </p:cSld>
  <p:clrMapOvr>
    <a:masterClrMapping/>
  </p:clrMapOvr>
  <p:transition/>
</p:sld>
</file>

<file path=ppt/slides/slide1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HỠI BẠN TÌNH TA (TMH)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975"/>
            <a:ext cx="11643360" cy="4670998"/>
          </a:xfrm>
        </p:spPr>
        <p:txBody>
          <a:bodyPr>
            <a:noAutofit/>
          </a:bodyPr>
          <a:lstStyle/>
          <a:p>
            <a:pPr algn="just"/>
            <a:r>
              <a:rPr lang="vi-VN" sz="6000" b="1" dirty="0">
                <a:latin typeface="+mj-lt"/>
              </a:rPr>
              <a:t>Dậy mau đi, linh dương yêu dấu ơi! Bồ câu hỡi cho anh thấy mặt em, để cho anh nghe em giọng nói. Dáng em yêu, núi đồi vượt xa.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74113089"/>
      </p:ext>
    </p:extLst>
  </p:cSld>
  <p:clrMapOvr>
    <a:masterClrMapping/>
  </p:clrMapOvr>
  <p:transition/>
</p:sld>
</file>

<file path=ppt/slides/slide1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HỠI BẠN TÌNH TA (TMH)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975"/>
            <a:ext cx="11643360" cy="4670998"/>
          </a:xfrm>
        </p:spPr>
        <p:txBody>
          <a:bodyPr>
            <a:noAutofit/>
          </a:bodyPr>
          <a:lstStyle/>
          <a:p>
            <a:pPr algn="just"/>
            <a:r>
              <a:rPr lang="vi-VN" sz="6000" b="1" dirty="0">
                <a:latin typeface="+mj-lt"/>
              </a:rPr>
              <a:t>3. Người yêu hỡi, em mau mau tiến lên. Lời nguyện ước hôm nay chẳng hề phai. Nguyện yêu anh thương anh trọn kiếp, hứa yêu em khi vui lúc sầu.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124470923"/>
      </p:ext>
    </p:extLst>
  </p:cSld>
  <p:clrMapOvr>
    <a:masterClrMapping/>
  </p:clrMapOvr>
  <p:transition/>
</p:sld>
</file>

<file path=ppt/slides/slide1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ĐẾN HỠI BẠN TÌNH TA (TMH)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975"/>
            <a:ext cx="11643360" cy="4670998"/>
          </a:xfrm>
        </p:spPr>
        <p:txBody>
          <a:bodyPr>
            <a:noAutofit/>
          </a:bodyPr>
          <a:lstStyle/>
          <a:p>
            <a:pPr algn="just"/>
            <a:r>
              <a:rPr lang="vi-VN" sz="6000" b="1" dirty="0">
                <a:latin typeface="+mj-lt"/>
              </a:rPr>
              <a:t>Đường đời kia bên nhau vai sánh vai. Chẳng lo chi khi ta có tình yêu, và bên ta Chúa luôn dìu dắt. Hỡi em yêu, sao còn ngại chi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29462480"/>
      </p:ext>
    </p:extLst>
  </p:cSld>
  <p:clrMapOvr>
    <a:masterClrMapping/>
  </p:clrMapOvr>
  <p:transition/>
</p:sld>
</file>

<file path=ppt/slides/slide1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TÌNH HỒNG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6641"/>
            <a:ext cx="11643360" cy="5282285"/>
          </a:xfrm>
        </p:spPr>
        <p:txBody>
          <a:bodyPr>
            <a:noAutofit/>
          </a:bodyPr>
          <a:lstStyle/>
          <a:p>
            <a:pPr algn="just"/>
            <a:r>
              <a:rPr lang="vi-VN" sz="6000" b="1" dirty="0">
                <a:latin typeface="+mj-lt"/>
              </a:rPr>
              <a:t>1/ Dâng lên Ngài tình hồng trổ bông với rượu nồng hòa chung tấm lòng. Dâng tiến Ngài bánh miến trắng tinh lời hoan chúc Chúa cả thiên đình.</a:t>
            </a:r>
            <a:endParaRPr lang="vi-VN" sz="5400" b="1" dirty="0">
              <a:latin typeface="+mj-lt"/>
              <a:cs typeface="Times New Roman" pitchFamily="18" charset="0"/>
            </a:endParaRPr>
          </a:p>
        </p:txBody>
      </p:sp>
    </p:spTree>
    <p:extLst>
      <p:ext uri="{BB962C8B-B14F-4D97-AF65-F5344CB8AC3E}">
        <p14:creationId xmlns:p14="http://schemas.microsoft.com/office/powerpoint/2010/main" val="2887632202"/>
      </p:ext>
    </p:extLst>
  </p:cSld>
  <p:clrMapOvr>
    <a:masterClrMapping/>
  </p:clrMapOvr>
  <p:transition/>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C4C53-8E12-8399-76D5-FC816422377B}"/>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2CFD4E23-E67C-9F31-705F-1BB76E073FF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72562021"/>
      </p:ext>
    </p:extLst>
  </p:cSld>
  <p:clrMapOvr>
    <a:masterClrMapping/>
  </p:clrMapOvr>
</p:sld>
</file>

<file path=ppt/slides/slide1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TÌNH HỒNG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6745"/>
            <a:ext cx="11643360" cy="4802077"/>
          </a:xfrm>
        </p:spPr>
        <p:txBody>
          <a:bodyPr>
            <a:noAutofit/>
          </a:bodyPr>
          <a:lstStyle/>
          <a:p>
            <a:pPr algn="just"/>
            <a:r>
              <a:rPr lang="vi-VN" sz="6000" b="1" dirty="0">
                <a:latin typeface="+mj-lt"/>
              </a:rPr>
              <a:t>Dâng lên Ngài nguyện ước ngày mai, mối tình chung thủy chẳng phai vẫn yêu hoài ngày càng nồng say</a:t>
            </a:r>
            <a:endParaRPr lang="vi-VN" sz="5400" b="1" dirty="0">
              <a:latin typeface="+mj-lt"/>
              <a:cs typeface="Times New Roman" pitchFamily="18" charset="0"/>
            </a:endParaRPr>
          </a:p>
        </p:txBody>
      </p:sp>
    </p:spTree>
    <p:extLst>
      <p:ext uri="{BB962C8B-B14F-4D97-AF65-F5344CB8AC3E}">
        <p14:creationId xmlns:p14="http://schemas.microsoft.com/office/powerpoint/2010/main" val="3076171784"/>
      </p:ext>
    </p:extLst>
  </p:cSld>
  <p:clrMapOvr>
    <a:masterClrMapping/>
  </p:clrMapOvr>
  <p:transition/>
</p:sld>
</file>

<file path=ppt/slides/slide1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TÌNH HỒNG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1"/>
            <a:ext cx="11643360" cy="6391565"/>
          </a:xfrm>
        </p:spPr>
        <p:txBody>
          <a:bodyPr>
            <a:noAutofit/>
          </a:bodyPr>
          <a:lstStyle/>
          <a:p>
            <a:pPr algn="just"/>
            <a:r>
              <a:rPr lang="vi-VN" sz="6000" b="1" dirty="0">
                <a:latin typeface="+mj-lt"/>
              </a:rPr>
              <a:t>ĐK. Xin dâng trọn này trái tim hồng ở trong tay Chúa quan phòng. Xin dâng Ngài đây tháng năm dài tay Ngài chở che mãi mãi, cho dù ngày sau có khổ đau cõi đời bể dâu luôn có nhau, nghĩa nặng tình sâu sắt son nồng thắm dài lâu</a:t>
            </a:r>
            <a:endParaRPr lang="vi-VN" sz="5400" b="1" dirty="0">
              <a:latin typeface="+mj-lt"/>
              <a:cs typeface="Times New Roman" pitchFamily="18" charset="0"/>
            </a:endParaRPr>
          </a:p>
        </p:txBody>
      </p:sp>
    </p:spTree>
    <p:extLst>
      <p:ext uri="{BB962C8B-B14F-4D97-AF65-F5344CB8AC3E}">
        <p14:creationId xmlns:p14="http://schemas.microsoft.com/office/powerpoint/2010/main" val="3459460898"/>
      </p:ext>
    </p:extLst>
  </p:cSld>
  <p:clrMapOvr>
    <a:masterClrMapping/>
  </p:clrMapOvr>
  <p:transition/>
</p:sld>
</file>

<file path=ppt/slides/slide1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TÌNH HỒNG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6641"/>
            <a:ext cx="11643360" cy="5282285"/>
          </a:xfrm>
        </p:spPr>
        <p:txBody>
          <a:bodyPr>
            <a:noAutofit/>
          </a:bodyPr>
          <a:lstStyle/>
          <a:p>
            <a:pPr algn="just"/>
            <a:r>
              <a:rPr lang="vi-VN" sz="6000" b="1" dirty="0">
                <a:latin typeface="+mj-lt"/>
              </a:rPr>
              <a:t>2/ Cau với trầu hòa hợp bền lâu Chúa chúc lành tình luôn thắm mầu. Cau với trầu do Chúa kết duyên cảm tạ Chúa mến thương vô vàn.</a:t>
            </a:r>
            <a:endParaRPr lang="vi-VN" sz="5400" b="1" dirty="0">
              <a:latin typeface="+mj-lt"/>
              <a:cs typeface="Times New Roman" pitchFamily="18" charset="0"/>
            </a:endParaRPr>
          </a:p>
        </p:txBody>
      </p:sp>
    </p:spTree>
    <p:extLst>
      <p:ext uri="{BB962C8B-B14F-4D97-AF65-F5344CB8AC3E}">
        <p14:creationId xmlns:p14="http://schemas.microsoft.com/office/powerpoint/2010/main" val="1041915843"/>
      </p:ext>
    </p:extLst>
  </p:cSld>
  <p:clrMapOvr>
    <a:masterClrMapping/>
  </p:clrMapOvr>
  <p:transition/>
</p:sld>
</file>

<file path=ppt/slides/slide1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TÌNH HỒNG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6745"/>
            <a:ext cx="11643360" cy="4802077"/>
          </a:xfrm>
        </p:spPr>
        <p:txBody>
          <a:bodyPr>
            <a:noAutofit/>
          </a:bodyPr>
          <a:lstStyle/>
          <a:p>
            <a:pPr algn="just"/>
            <a:r>
              <a:rPr lang="vi-VN" sz="6000" b="1" dirty="0">
                <a:latin typeface="+mj-lt"/>
              </a:rPr>
              <a:t>Con sẽ là Hội Thánh trần gian, gia đình trong ấm ngoài êm sống chứng nhân tỏa lan bình an</a:t>
            </a:r>
            <a:endParaRPr lang="vi-VN" sz="5400" b="1" dirty="0">
              <a:latin typeface="+mj-lt"/>
              <a:cs typeface="Times New Roman" pitchFamily="18" charset="0"/>
            </a:endParaRPr>
          </a:p>
        </p:txBody>
      </p:sp>
    </p:spTree>
    <p:extLst>
      <p:ext uri="{BB962C8B-B14F-4D97-AF65-F5344CB8AC3E}">
        <p14:creationId xmlns:p14="http://schemas.microsoft.com/office/powerpoint/2010/main" val="3306801429"/>
      </p:ext>
    </p:extLst>
  </p:cSld>
  <p:clrMapOvr>
    <a:masterClrMapping/>
  </p:clrMapOvr>
  <p:transition/>
</p:sld>
</file>

<file path=ppt/slides/slide1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TRONG TÌNH CHÚA (HT)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52653"/>
            <a:ext cx="11643360" cy="6177534"/>
          </a:xfrm>
        </p:spPr>
        <p:txBody>
          <a:bodyPr>
            <a:noAutofit/>
          </a:bodyPr>
          <a:lstStyle/>
          <a:p>
            <a:pPr algn="just"/>
            <a:r>
              <a:rPr lang="vi-VN" sz="6000" b="1" dirty="0">
                <a:latin typeface="+mj-lt"/>
              </a:rPr>
              <a:t>1. Một bông hoa trắng trong vườn yêu A-dam nhẹ nâng, một bông hoa thắm E-và ngắt dâng cho người yêu. Chúa đã kết liên con nguyện ước không khi phân lìa, tình yêu một đời sẽ thắm nồng và mãi trung trinh.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383735990"/>
      </p:ext>
    </p:extLst>
  </p:cSld>
  <p:clrMapOvr>
    <a:masterClrMapping/>
  </p:clrMapOvr>
  <p:transition/>
</p:sld>
</file>

<file path=ppt/slides/slide1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TRONG TÌNH CHÚA (HT)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0785"/>
            <a:ext cx="11643360" cy="4641273"/>
          </a:xfrm>
        </p:spPr>
        <p:txBody>
          <a:bodyPr>
            <a:noAutofit/>
          </a:bodyPr>
          <a:lstStyle/>
          <a:p>
            <a:pPr algn="just"/>
            <a:r>
              <a:rPr lang="vi-VN" sz="6000" b="1" dirty="0">
                <a:latin typeface="+mj-lt"/>
              </a:rPr>
              <a:t>ĐK. Đây bông hồng tình yêu Chúa chúc phúc duyên tình thắm nồng. Dẫu trong bể dâu Chúa chúc lành tình mãi kiên trung.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285780836"/>
      </p:ext>
    </p:extLst>
  </p:cSld>
  <p:clrMapOvr>
    <a:masterClrMapping/>
  </p:clrMapOvr>
  <p:transition/>
</p:sld>
</file>

<file path=ppt/slides/slide1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TRONG TÌNH CHÚA (HT)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0785"/>
            <a:ext cx="11643360" cy="4641273"/>
          </a:xfrm>
        </p:spPr>
        <p:txBody>
          <a:bodyPr>
            <a:noAutofit/>
          </a:bodyPr>
          <a:lstStyle/>
          <a:p>
            <a:pPr algn="just"/>
            <a:r>
              <a:rPr lang="vi-VN" sz="6000" b="1" dirty="0">
                <a:latin typeface="+mj-lt"/>
              </a:rPr>
              <a:t>Yêu nhau trong Chúa trong tình mến yêu muôn người thiết tha, dù năm tháng phai nhòa, cùng Chúa đi tình vẫn nồng.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39057459"/>
      </p:ext>
    </p:extLst>
  </p:cSld>
  <p:clrMapOvr>
    <a:masterClrMapping/>
  </p:clrMapOvr>
  <p:transition/>
</p:sld>
</file>

<file path=ppt/slides/slide1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TRONG TÌNH CHÚA (HT)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52653"/>
            <a:ext cx="11643360" cy="6177534"/>
          </a:xfrm>
        </p:spPr>
        <p:txBody>
          <a:bodyPr>
            <a:noAutofit/>
          </a:bodyPr>
          <a:lstStyle/>
          <a:p>
            <a:pPr algn="just"/>
            <a:r>
              <a:rPr lang="vi-VN" sz="6000" b="1" dirty="0">
                <a:latin typeface="+mj-lt"/>
              </a:rPr>
              <a:t>2. Làm sao vui mãi như ngày hôm nay trong tiệc mừng, làm sao tươi mãi như ngày cưới hoa thơm rượu hồng. Lúc nắng khi mưa ân tình cũng trôi theo dòng đời, chỉ biết trông cậy Chúa chính nguồn tình ái vững bền.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74898180"/>
      </p:ext>
    </p:extLst>
  </p:cSld>
  <p:clrMapOvr>
    <a:masterClrMapping/>
  </p:clrMapOvr>
  <p:transition/>
</p:sld>
</file>

<file path=ppt/slides/slide1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TRONG TÌNH CHÚA (HT)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2010"/>
            <a:ext cx="11643360" cy="5615940"/>
          </a:xfrm>
        </p:spPr>
        <p:txBody>
          <a:bodyPr>
            <a:noAutofit/>
          </a:bodyPr>
          <a:lstStyle/>
          <a:p>
            <a:pPr algn="just"/>
            <a:r>
              <a:rPr lang="vi-VN" sz="6000" b="1" dirty="0">
                <a:latin typeface="+mj-lt"/>
              </a:rPr>
              <a:t>3. Dù khi gian khó đôi lòng sẽ không hề đổi thay, dù khi lo lắng khi hạnh phúc vui bên đàn con. Thánh Lễ hôm nay câu thề hứa vẫn luôn sống động, được yêu một đời cũng sẵn lòng chịu những hy sinh.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44825293"/>
      </p:ext>
    </p:extLst>
  </p:cSld>
  <p:clrMapOvr>
    <a:masterClrMapping/>
  </p:clrMapOvr>
  <p:transition/>
</p:sld>
</file>

<file path=ppt/slides/slide1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TRONG TÌNH CHÚA (HT)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61213"/>
            <a:ext cx="11643360" cy="6177534"/>
          </a:xfrm>
        </p:spPr>
        <p:txBody>
          <a:bodyPr>
            <a:noAutofit/>
          </a:bodyPr>
          <a:lstStyle/>
          <a:p>
            <a:pPr algn="just"/>
            <a:r>
              <a:rPr lang="vi-VN" sz="6000" b="1" dirty="0">
                <a:latin typeface="+mj-lt"/>
              </a:rPr>
              <a:t>4. Tình yêu Thiên Chúa trong Tiệc Thánh xin ở cùng con, nguyện xin liên kết trong Mình Máu Chúa một lòng son. Có Chúa yêu thương gia đình sẽ ấm êm trăm chiều, điểm thắm cuộc đời xây Nước Trời bằng chính yêu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284383095"/>
      </p:ext>
    </p:extLst>
  </p:cSld>
  <p:clrMapOvr>
    <a:masterClrMapping/>
  </p:clrMapOvr>
  <p:transition/>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CỎ CÂY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8401"/>
            <a:ext cx="11643360" cy="6391564"/>
          </a:xfrm>
        </p:spPr>
        <p:txBody>
          <a:bodyPr>
            <a:noAutofit/>
          </a:bodyPr>
          <a:lstStyle/>
          <a:p>
            <a:pPr algn="just"/>
            <a:r>
              <a:rPr lang="vi-VN" sz="6000" b="1" i="0" dirty="0">
                <a:effectLst/>
                <a:latin typeface="+mj-lt"/>
              </a:rPr>
              <a:t>1. Như cỏ cây hướng về mặt trời như dòng suối tuôn trên triền đồi như lửa cháy bốc ngất trời cao. Như Phượng hoàng tung cánh mây xanh.</a:t>
            </a:r>
            <a:endParaRPr lang="vi-VN" sz="13800" b="1" dirty="0">
              <a:latin typeface="+mj-lt"/>
              <a:cs typeface="Times New Roman" panose="02020603050405020304" pitchFamily="18" charset="0"/>
            </a:endParaRPr>
          </a:p>
        </p:txBody>
      </p:sp>
    </p:spTree>
    <p:extLst>
      <p:ext uri="{BB962C8B-B14F-4D97-AF65-F5344CB8AC3E}">
        <p14:creationId xmlns:p14="http://schemas.microsoft.com/office/powerpoint/2010/main" val="995690602"/>
      </p:ext>
    </p:extLst>
  </p:cSld>
  <p:clrMapOvr>
    <a:masterClrMapping/>
  </p:clrMapOvr>
  <p:transition/>
</p:sld>
</file>

<file path=ppt/slides/slide1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CẦU TÌNH YÊU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105"/>
            <a:ext cx="11643360" cy="4641273"/>
          </a:xfrm>
        </p:spPr>
        <p:txBody>
          <a:bodyPr>
            <a:noAutofit/>
          </a:bodyPr>
          <a:lstStyle/>
          <a:p>
            <a:pPr algn="just"/>
            <a:r>
              <a:rPr lang="vi-VN" sz="6000" b="1" dirty="0">
                <a:latin typeface="+mj-lt"/>
              </a:rPr>
              <a:t>1. Quỳ đây tay trao trong tay giây phút vui này một ngày, và nghe tim rung theo tim tha thiết ân tình rực tươi màu nến.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257008396"/>
      </p:ext>
    </p:extLst>
  </p:cSld>
  <p:clrMapOvr>
    <a:masterClrMapping/>
  </p:clrMapOvr>
  <p:transition/>
</p:sld>
</file>

<file path=ppt/slides/slide1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CẦU TÌNH YÊU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105"/>
            <a:ext cx="11643360" cy="4641273"/>
          </a:xfrm>
        </p:spPr>
        <p:txBody>
          <a:bodyPr>
            <a:noAutofit/>
          </a:bodyPr>
          <a:lstStyle/>
          <a:p>
            <a:pPr algn="just"/>
            <a:r>
              <a:rPr lang="vi-VN" sz="6000" b="1" dirty="0">
                <a:latin typeface="+mj-lt"/>
              </a:rPr>
              <a:t>Tình yêu cho nhau hôm nay đoan hứa không phai hy sinh cho nhau mãi đến bạc đầu khi nay khi sau giữ gìn tình yêu thắm màu.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525532233"/>
      </p:ext>
    </p:extLst>
  </p:cSld>
  <p:clrMapOvr>
    <a:masterClrMapping/>
  </p:clrMapOvr>
  <p:transition/>
</p:sld>
</file>

<file path=ppt/slides/slide1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CẦU TÌNH YÊU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105"/>
            <a:ext cx="11643360" cy="4641273"/>
          </a:xfrm>
        </p:spPr>
        <p:txBody>
          <a:bodyPr>
            <a:noAutofit/>
          </a:bodyPr>
          <a:lstStyle/>
          <a:p>
            <a:pPr algn="just"/>
            <a:r>
              <a:rPr lang="vi-VN" sz="6000" b="1" dirty="0">
                <a:latin typeface="+mj-lt"/>
              </a:rPr>
              <a:t>ĐK. Xin dâng bao nhiêu mơ ước trọn đời được luôn tín trung, xin luôn yêu nhau say đắm mối tình còn xinh đẹp mãi.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252487018"/>
      </p:ext>
    </p:extLst>
  </p:cSld>
  <p:clrMapOvr>
    <a:masterClrMapping/>
  </p:clrMapOvr>
  <p:transition/>
</p:sld>
</file>

<file path=ppt/slides/slide1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CẦU TÌNH YÊU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16860"/>
            <a:ext cx="11643360" cy="3835763"/>
          </a:xfrm>
        </p:spPr>
        <p:txBody>
          <a:bodyPr>
            <a:noAutofit/>
          </a:bodyPr>
          <a:lstStyle/>
          <a:p>
            <a:pPr algn="just"/>
            <a:r>
              <a:rPr lang="vi-VN" sz="6000" b="1" dirty="0">
                <a:latin typeface="+mj-lt"/>
              </a:rPr>
              <a:t>Xin Cha thương ban ân phúc hai người đẹp duyên thắm tươi, khi vui hay khi đau khổ suốt đời tình chẳng nhạt phai.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513260065"/>
      </p:ext>
    </p:extLst>
  </p:cSld>
  <p:clrMapOvr>
    <a:masterClrMapping/>
  </p:clrMapOvr>
  <p:transition/>
</p:sld>
</file>

<file path=ppt/slides/slide1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CẦU TÌNH YÊU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105"/>
            <a:ext cx="11643360" cy="4641273"/>
          </a:xfrm>
        </p:spPr>
        <p:txBody>
          <a:bodyPr>
            <a:noAutofit/>
          </a:bodyPr>
          <a:lstStyle/>
          <a:p>
            <a:pPr algn="just"/>
            <a:r>
              <a:rPr lang="vi-VN" sz="6000" b="1" dirty="0">
                <a:latin typeface="+mj-lt"/>
              </a:rPr>
              <a:t>2. Ngày nao đôi tim yêu nhau ôi những ngọt ngào nhiệm mầu, nhìn nhau thương yêu dâng cao mơ ước dạt dào được chung nhịp sống.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204009873"/>
      </p:ext>
    </p:extLst>
  </p:cSld>
  <p:clrMapOvr>
    <a:masterClrMapping/>
  </p:clrMapOvr>
  <p:transition/>
</p:sld>
</file>

<file path=ppt/slides/slide1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CẦU TÌNH YÊU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105"/>
            <a:ext cx="11643360" cy="4641273"/>
          </a:xfrm>
        </p:spPr>
        <p:txBody>
          <a:bodyPr>
            <a:noAutofit/>
          </a:bodyPr>
          <a:lstStyle/>
          <a:p>
            <a:pPr algn="just"/>
            <a:r>
              <a:rPr lang="vi-VN" sz="6000" b="1" dirty="0">
                <a:latin typeface="+mj-lt"/>
              </a:rPr>
              <a:t>Và nay bên nhau mê say hạnh phúc dâng đầy nơi linh thiêng đây đoan hứa chung tình, xin Cha khoan nhân kết hợp tình yêu thắm nồng.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63537056"/>
      </p:ext>
    </p:extLst>
  </p:cSld>
  <p:clrMapOvr>
    <a:masterClrMapping/>
  </p:clrMapOvr>
  <p:transition/>
</p:sld>
</file>

<file path=ppt/slides/slide1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CẦU TÌNH YÊU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105"/>
            <a:ext cx="11643360" cy="4641273"/>
          </a:xfrm>
        </p:spPr>
        <p:txBody>
          <a:bodyPr>
            <a:noAutofit/>
          </a:bodyPr>
          <a:lstStyle/>
          <a:p>
            <a:pPr algn="just"/>
            <a:r>
              <a:rPr lang="vi-VN" sz="6000" b="1" dirty="0">
                <a:latin typeface="+mj-lt"/>
              </a:rPr>
              <a:t>3. Từ đây trung kiên bên nhau nên nghĩa vợ chồng một lòng, từ nay theo gương Giê-su thương mến chân tình người yêu thành tín.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567651238"/>
      </p:ext>
    </p:extLst>
  </p:cSld>
  <p:clrMapOvr>
    <a:masterClrMapping/>
  </p:clrMapOvr>
  <p:transition/>
</p:sld>
</file>

<file path=ppt/slides/slide1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CẦU TÌNH YÊU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2040"/>
            <a:ext cx="11643360" cy="5105400"/>
          </a:xfrm>
        </p:spPr>
        <p:txBody>
          <a:bodyPr>
            <a:noAutofit/>
          </a:bodyPr>
          <a:lstStyle/>
          <a:p>
            <a:pPr algn="just"/>
            <a:r>
              <a:rPr lang="vi-VN" sz="6000" b="1" dirty="0">
                <a:latin typeface="+mj-lt"/>
              </a:rPr>
              <a:t>Rồi khi mai con thêm đông nuôi dưỡng một lòng cho con vui ngoan, xin Chúa nhân lành thương ban muôn ơn duyên tình đẹp hơn nắng hồng.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005961125"/>
      </p:ext>
    </p:extLst>
  </p:cSld>
  <p:clrMapOvr>
    <a:masterClrMapping/>
  </p:clrMapOvr>
  <p:transition/>
</p:sld>
</file>

<file path=ppt/slides/slide1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MẸ ĐỜI HÔN NHÂN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81050"/>
            <a:ext cx="11643360" cy="5615940"/>
          </a:xfrm>
        </p:spPr>
        <p:txBody>
          <a:bodyPr>
            <a:noAutofit/>
          </a:bodyPr>
          <a:lstStyle/>
          <a:p>
            <a:pPr algn="just"/>
            <a:r>
              <a:rPr lang="vi-VN" sz="6000" b="1" dirty="0">
                <a:latin typeface="+mj-lt"/>
              </a:rPr>
              <a:t>1/ Mẹ ơi con đến dâng Mẹ yêu đời hai chúng con. Một lòng tin mến xin trái tim Mẹ luôn ở bên. Cùng hai con đi trong khó nguy buồn vui cuộc đời. Lòng luôn vững tâm bước theo Mẹ sống trong tình yêu.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91185482"/>
      </p:ext>
    </p:extLst>
  </p:cSld>
  <p:clrMapOvr>
    <a:masterClrMapping/>
  </p:clrMapOvr>
  <p:transition/>
</p:sld>
</file>

<file path=ppt/slides/slide1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MẸ ĐỜI HÔN NHÂN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8385"/>
            <a:ext cx="11643360" cy="4641273"/>
          </a:xfrm>
        </p:spPr>
        <p:txBody>
          <a:bodyPr>
            <a:noAutofit/>
          </a:bodyPr>
          <a:lstStyle/>
          <a:p>
            <a:pPr algn="just"/>
            <a:r>
              <a:rPr lang="vi-VN" sz="6000" b="1" dirty="0">
                <a:latin typeface="+mj-lt"/>
              </a:rPr>
              <a:t>ĐK: Xin dâng xin dâng đôi lứa vào cánh tay, cánh tay Mẹ yêu. Hôm nay, tương lai, mãi mãi sống trong ân tình dài lâu.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648315794"/>
      </p:ext>
    </p:extLst>
  </p:cSld>
  <p:clrMapOvr>
    <a:masterClrMapping/>
  </p:clrMapOvr>
  <p:transition/>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CỎ CÂY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2221"/>
            <a:ext cx="11643360" cy="6537744"/>
          </a:xfrm>
        </p:spPr>
        <p:txBody>
          <a:bodyPr>
            <a:noAutofit/>
          </a:bodyPr>
          <a:lstStyle/>
          <a:p>
            <a:pPr algn="just"/>
            <a:r>
              <a:rPr lang="vi-VN" sz="6000" b="1" i="0" dirty="0">
                <a:effectLst/>
                <a:latin typeface="+mj-lt"/>
              </a:rPr>
              <a:t>ĐK. Hồn băn khoăn thao thức tìm về bên Chúa nhân hiền Ôi Chúa Trời lòng con Ngài là Đấng cứu độ con. Ngài là sức mạnh là bình an, nguồn hoan lạc nguồn hạnh phúc lòng con.</a:t>
            </a:r>
            <a:endParaRPr lang="vi-VN" sz="13800" b="1" dirty="0">
              <a:latin typeface="+mj-lt"/>
              <a:cs typeface="Times New Roman" panose="02020603050405020304" pitchFamily="18" charset="0"/>
            </a:endParaRPr>
          </a:p>
        </p:txBody>
      </p:sp>
    </p:spTree>
    <p:extLst>
      <p:ext uri="{BB962C8B-B14F-4D97-AF65-F5344CB8AC3E}">
        <p14:creationId xmlns:p14="http://schemas.microsoft.com/office/powerpoint/2010/main" val="2032100252"/>
      </p:ext>
    </p:extLst>
  </p:cSld>
  <p:clrMapOvr>
    <a:masterClrMapping/>
  </p:clrMapOvr>
  <p:transition/>
</p:sld>
</file>

<file path=ppt/slides/slide1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MẸ ĐỜI HÔN NHÂN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8385"/>
            <a:ext cx="11643360" cy="4641273"/>
          </a:xfrm>
        </p:spPr>
        <p:txBody>
          <a:bodyPr>
            <a:noAutofit/>
          </a:bodyPr>
          <a:lstStyle/>
          <a:p>
            <a:pPr algn="just"/>
            <a:r>
              <a:rPr lang="vi-VN" sz="6000" b="1" dirty="0">
                <a:latin typeface="+mj-lt"/>
              </a:rPr>
              <a:t>Xin cho, xin cho đôi lứa được thủy chung sắt son trọn đời. Yêu thương, bao dung, tha thứ sống trong tình Mẹ không ngơi.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489460480"/>
      </p:ext>
    </p:extLst>
  </p:cSld>
  <p:clrMapOvr>
    <a:masterClrMapping/>
  </p:clrMapOvr>
  <p:transition/>
</p:sld>
</file>

<file path=ppt/slides/slide1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MẸ ĐỜI HÔN NHÂN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81050"/>
            <a:ext cx="11643360" cy="5615940"/>
          </a:xfrm>
        </p:spPr>
        <p:txBody>
          <a:bodyPr>
            <a:noAutofit/>
          </a:bodyPr>
          <a:lstStyle/>
          <a:p>
            <a:pPr algn="just"/>
            <a:r>
              <a:rPr lang="vi-VN" sz="6000" b="1" dirty="0">
                <a:latin typeface="+mj-lt"/>
              </a:rPr>
              <a:t>2/ Nguyện Mẹ chúc phúc cho tình yêu của hai chúng con. Giờ đây mãi mãi tươi sáng lên mầu hoa ngát hương. Mẹ ơi con trao hai trái tim vào trong tay Mẹ. Đời bao đắng cay cúi xin Mẹ đỡ nâng chở che.</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175723345"/>
      </p:ext>
    </p:extLst>
  </p:cSld>
  <p:clrMapOvr>
    <a:masterClrMapping/>
  </p:clrMapOvr>
  <p:transition/>
</p:sld>
</file>

<file path=ppt/slides/slide1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9081562"/>
      </p:ext>
    </p:extLst>
  </p:cSld>
  <p:clrMapOvr>
    <a:masterClrMapping/>
  </p:clrMapOvr>
</p:sld>
</file>

<file path=ppt/slides/slide1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CHỐN LUYỆN HÌNH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9170"/>
            <a:ext cx="11643360" cy="5615940"/>
          </a:xfrm>
        </p:spPr>
        <p:txBody>
          <a:bodyPr>
            <a:noAutofit/>
          </a:bodyPr>
          <a:lstStyle/>
          <a:p>
            <a:pPr algn="just"/>
            <a:r>
              <a:rPr lang="vi-VN" sz="6000" b="1" dirty="0">
                <a:latin typeface="+mj-lt"/>
              </a:rPr>
              <a:t>1. Từ chốn luyện hình u tối vọng tiếng bao linh hồn khóc than. Niềm thành tin dâng Mẹ nhân ái, nguyện Mẹ thương nghe đoàn con cái thiết tha van nài.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74027695"/>
      </p:ext>
    </p:extLst>
  </p:cSld>
  <p:clrMapOvr>
    <a:masterClrMapping/>
  </p:clrMapOvr>
  <p:transition/>
</p:sld>
</file>

<file path=ppt/slides/slide1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CHỐN LUYỆN HÌNH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4440"/>
            <a:ext cx="11643360" cy="5105400"/>
          </a:xfrm>
        </p:spPr>
        <p:txBody>
          <a:bodyPr>
            <a:noAutofit/>
          </a:bodyPr>
          <a:lstStyle/>
          <a:p>
            <a:pPr algn="just"/>
            <a:r>
              <a:rPr lang="vi-VN" sz="6000" b="1" dirty="0">
                <a:latin typeface="+mj-lt"/>
              </a:rPr>
              <a:t>ÐK. Từ vực sâu tiếng khóc than còn vọng ngân với tháng năm u hoài đớn đau. Mẹ, Mẹ ơi, hãy đoái thương, lòng từ bi hãy chiếu soi hết mọi linh hồn.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25462416"/>
      </p:ext>
    </p:extLst>
  </p:cSld>
  <p:clrMapOvr>
    <a:masterClrMapping/>
  </p:clrMapOvr>
  <p:transition/>
</p:sld>
</file>

<file path=ppt/slides/slide1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CHỐN LUYỆN HÌNH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9170"/>
            <a:ext cx="11643360" cy="5615940"/>
          </a:xfrm>
        </p:spPr>
        <p:txBody>
          <a:bodyPr>
            <a:noAutofit/>
          </a:bodyPr>
          <a:lstStyle/>
          <a:p>
            <a:pPr algn="just"/>
            <a:r>
              <a:rPr lang="vi-VN" sz="6000" b="1" dirty="0">
                <a:latin typeface="+mj-lt"/>
              </a:rPr>
              <a:t>2. Ngày tháng trôi vào quên lãng, nào biết trông ai người nhớ thương. Lệ sầu rưng rưng mờ đôi mắt, lửa hồng bao đêm ngày nung nấu đớn đau khôn lường.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038477522"/>
      </p:ext>
    </p:extLst>
  </p:cSld>
  <p:clrMapOvr>
    <a:masterClrMapping/>
  </p:clrMapOvr>
  <p:transition/>
</p:sld>
</file>

<file path=ppt/slides/slide1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CHỐN LUYỆN HÌNH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4440"/>
            <a:ext cx="11643360" cy="5105400"/>
          </a:xfrm>
        </p:spPr>
        <p:txBody>
          <a:bodyPr>
            <a:noAutofit/>
          </a:bodyPr>
          <a:lstStyle/>
          <a:p>
            <a:pPr algn="just"/>
            <a:r>
              <a:rPr lang="vi-VN" sz="6000" b="1" dirty="0">
                <a:latin typeface="+mj-lt"/>
              </a:rPr>
              <a:t>3. Thập giá xưa còn ghi dấu Mẹ hiến dâng Con Một mến yêu, chuộc tội cho gian trần sa đắm, này giờ đây xin Mẹ thương cứu vớt bao linh hồn.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040915621"/>
      </p:ext>
    </p:extLst>
  </p:cSld>
  <p:clrMapOvr>
    <a:masterClrMapping/>
  </p:clrMapOvr>
  <p:transition/>
</p:sld>
</file>

<file path=ppt/slides/slide1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CHỐN LUYỆN HÌNH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9170"/>
            <a:ext cx="11643360" cy="5615940"/>
          </a:xfrm>
        </p:spPr>
        <p:txBody>
          <a:bodyPr>
            <a:noAutofit/>
          </a:bodyPr>
          <a:lstStyle/>
          <a:p>
            <a:pPr algn="just"/>
            <a:r>
              <a:rPr lang="vi-VN" sz="6000" b="1" dirty="0">
                <a:latin typeface="+mj-lt"/>
              </a:rPr>
              <a:t>4. Ngàn nỗi ưu phiền đau đớn, chỉ biết kêu xin Mẹ đoái thương. Dìu về nơi thiên tòa cao sáng, cùng Mẹ hoan ca tình yêu Chúa đến muôn muôn đời.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55983845"/>
      </p:ext>
    </p:extLst>
  </p:cSld>
  <p:clrMapOvr>
    <a:masterClrMapping/>
  </p:clrMapOvr>
  <p:transition/>
</p:sld>
</file>

<file path=ppt/slides/slide1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4709211"/>
      </p:ext>
    </p:extLst>
  </p:cSld>
  <p:clrMapOvr>
    <a:masterClrMapping/>
  </p:clrMapOvr>
</p:sld>
</file>

<file path=ppt/slides/slide1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ANH HÙNG TỬ ĐẠO (MH-HK)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5802"/>
            <a:ext cx="11643360" cy="7030720"/>
          </a:xfrm>
        </p:spPr>
        <p:txBody>
          <a:bodyPr>
            <a:noAutofit/>
          </a:bodyPr>
          <a:lstStyle/>
          <a:p>
            <a:pPr algn="just"/>
            <a:r>
              <a:rPr lang="vi-VN" sz="6000" b="1" dirty="0">
                <a:latin typeface="+mj-lt"/>
              </a:rPr>
              <a:t>1. Đây chốn huy hoàng chan hòa muôn ánh quang! Bao tiếng hát vang lừng tung hô ngày vinh thắng. Đây tấm bia vàng ghi ngàn năm chiến công. Cờ phất phới oai hùng tiếng hát ca lừng bốn phương.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37337473"/>
      </p:ext>
    </p:extLst>
  </p:cSld>
  <p:clrMapOvr>
    <a:masterClrMapping/>
  </p:clrMapOvr>
  <p:transition/>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CỎ CÂY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8401"/>
            <a:ext cx="11643360" cy="6391564"/>
          </a:xfrm>
        </p:spPr>
        <p:txBody>
          <a:bodyPr>
            <a:noAutofit/>
          </a:bodyPr>
          <a:lstStyle/>
          <a:p>
            <a:pPr algn="just"/>
            <a:r>
              <a:rPr lang="vi-VN" sz="6000" b="1" i="0" dirty="0">
                <a:effectLst/>
                <a:latin typeface="+mj-lt"/>
              </a:rPr>
              <a:t>2. Con tựa khách lữ hành nhọc nhằn nơi trần thế tân toan chuyện đời thân phận con yếu đuối mỏng manh mong chờ Ngài giây phút không ngơi.</a:t>
            </a:r>
            <a:endParaRPr lang="vi-VN" sz="13800" b="1" dirty="0">
              <a:latin typeface="+mj-lt"/>
              <a:cs typeface="Times New Roman" panose="02020603050405020304" pitchFamily="18" charset="0"/>
            </a:endParaRPr>
          </a:p>
        </p:txBody>
      </p:sp>
    </p:spTree>
    <p:extLst>
      <p:ext uri="{BB962C8B-B14F-4D97-AF65-F5344CB8AC3E}">
        <p14:creationId xmlns:p14="http://schemas.microsoft.com/office/powerpoint/2010/main" val="3001206251"/>
      </p:ext>
    </p:extLst>
  </p:cSld>
  <p:clrMapOvr>
    <a:masterClrMapping/>
  </p:clrMapOvr>
  <p:transition/>
</p:sld>
</file>

<file path=ppt/slides/slide1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ANH HÙNG TỬ ĐẠO (MH-HK)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907"/>
            <a:ext cx="11643360" cy="5810513"/>
          </a:xfrm>
        </p:spPr>
        <p:txBody>
          <a:bodyPr>
            <a:noAutofit/>
          </a:bodyPr>
          <a:lstStyle/>
          <a:p>
            <a:pPr algn="just"/>
            <a:r>
              <a:rPr lang="vi-VN" sz="6000" b="1" dirty="0">
                <a:latin typeface="+mj-lt"/>
              </a:rPr>
              <a:t>ĐK. Xin các thánh tử đạo Việt Nam. Nơi vinh phúc chiếu soi rỡ ràng Thương lắng nghe lời con kêu khấn. Ban xuống muôn phúc trên nước Nam.</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781942743"/>
      </p:ext>
    </p:extLst>
  </p:cSld>
  <p:clrMapOvr>
    <a:masterClrMapping/>
  </p:clrMapOvr>
  <p:transition/>
</p:sld>
</file>

<file path=ppt/slides/slide1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ANH HÙNG TỬ ĐẠO (MH-HK)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84266"/>
            <a:ext cx="11643360" cy="7733792"/>
          </a:xfrm>
        </p:spPr>
        <p:txBody>
          <a:bodyPr>
            <a:noAutofit/>
          </a:bodyPr>
          <a:lstStyle/>
          <a:p>
            <a:pPr algn="just"/>
            <a:r>
              <a:rPr lang="vi-VN" sz="6000" b="1" dirty="0">
                <a:latin typeface="+mj-lt"/>
              </a:rPr>
              <a:t>2. Gươm sắc bén vung cho đầu rơi máu tuôn. Hằng cương quyết một lòng giữ vững lòng tin kính. Đêm tối bao ngày đau phiền nơi khóc than. Chờ mong phút thanh nhàn: hát khúc ca ngày khải hoàn.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139367566"/>
      </p:ext>
    </p:extLst>
  </p:cSld>
  <p:clrMapOvr>
    <a:masterClrMapping/>
  </p:clrMapOvr>
  <p:transition/>
</p:sld>
</file>

<file path=ppt/slides/slide1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7726156"/>
      </p:ext>
    </p:extLst>
  </p:cSld>
  <p:clrMapOvr>
    <a:masterClrMapping/>
  </p:clrMapOvr>
</p:sld>
</file>

<file path=ppt/slides/slide1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7359"/>
            <a:ext cx="11643360" cy="5105400"/>
          </a:xfrm>
        </p:spPr>
        <p:txBody>
          <a:bodyPr>
            <a:noAutofit/>
          </a:bodyPr>
          <a:lstStyle/>
          <a:p>
            <a:pPr algn="just"/>
            <a:r>
              <a:rPr lang="vi-VN" sz="6000" b="1" dirty="0">
                <a:latin typeface="+mj-lt"/>
              </a:rPr>
              <a:t>1. Những giọt máu đào nảy mầm sinh nhiều hoa trái. Với lòng dũng cảm tử đạo không hề lung lay. Một lòng mến Chúa hy sinh cho dù thương đau. Tình yêu sắt son đến cùng ngàn năm thắm màu.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857140107"/>
      </p:ext>
    </p:extLst>
  </p:cSld>
  <p:clrMapOvr>
    <a:masterClrMapping/>
  </p:clrMapOvr>
  <p:transition/>
</p:sld>
</file>

<file path=ppt/slides/slide1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179"/>
            <a:ext cx="11643360" cy="3835763"/>
          </a:xfrm>
        </p:spPr>
        <p:txBody>
          <a:bodyPr>
            <a:noAutofit/>
          </a:bodyPr>
          <a:lstStyle/>
          <a:p>
            <a:pPr algn="just"/>
            <a:r>
              <a:rPr lang="vi-VN" sz="6000" b="1" dirty="0">
                <a:latin typeface="+mj-lt"/>
              </a:rPr>
              <a:t>ĐK: Nguyện dâng lên Chúa tinh hoa bánh thơm rượu ngon. Hòa trong lễ dâng các Thánh Tử Đạo Việt Nam.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703954637"/>
      </p:ext>
    </p:extLst>
  </p:cSld>
  <p:clrMapOvr>
    <a:masterClrMapping/>
  </p:clrMapOvr>
  <p:transition/>
</p:sld>
</file>

<file path=ppt/slides/slide1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179"/>
            <a:ext cx="11643360" cy="3835763"/>
          </a:xfrm>
        </p:spPr>
        <p:txBody>
          <a:bodyPr>
            <a:noAutofit/>
          </a:bodyPr>
          <a:lstStyle/>
          <a:p>
            <a:pPr algn="just"/>
            <a:r>
              <a:rPr lang="vi-VN" sz="6000" b="1" dirty="0">
                <a:latin typeface="+mj-lt"/>
              </a:rPr>
              <a:t>Nguyện nên hy lễ yêu thương với tấm lòng son. Ngài ơi đoái thương đón lấy tấm lòng chúng con.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92144736"/>
      </p:ext>
    </p:extLst>
  </p:cSld>
  <p:clrMapOvr>
    <a:masterClrMapping/>
  </p:clrMapOvr>
  <p:transition/>
</p:sld>
</file>

<file path=ppt/slides/slide1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7359"/>
            <a:ext cx="11643360" cy="5105400"/>
          </a:xfrm>
        </p:spPr>
        <p:txBody>
          <a:bodyPr>
            <a:noAutofit/>
          </a:bodyPr>
          <a:lstStyle/>
          <a:p>
            <a:pPr algn="just"/>
            <a:r>
              <a:rPr lang="vi-VN" sz="6000" b="1" dirty="0">
                <a:latin typeface="+mj-lt"/>
              </a:rPr>
              <a:t>2. Tấm lòng những vị tử đạo ôi thật cao quý. Chẳng sợ khổ hình, ngục tù, gông cùm, gian lao. Niềm tin sắt đá trung kiên muôn đời không phai. Một lòng hiến dâng máu đào gội trên đất Việt.</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277017438"/>
      </p:ext>
    </p:extLst>
  </p:cSld>
  <p:clrMapOvr>
    <a:masterClrMapping/>
  </p:clrMapOvr>
  <p:transition/>
</p:sld>
</file>

<file path=ppt/slides/slide1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21030"/>
            <a:ext cx="11643360" cy="5615940"/>
          </a:xfrm>
        </p:spPr>
        <p:txBody>
          <a:bodyPr>
            <a:noAutofit/>
          </a:bodyPr>
          <a:lstStyle/>
          <a:p>
            <a:pPr algn="just"/>
            <a:r>
              <a:rPr lang="vi-VN" sz="6000" b="1" dirty="0">
                <a:latin typeface="+mj-lt"/>
              </a:rPr>
              <a:t>3. Máu đào thắm đượm truyền lại cho đàn con cháu. Giống hạt lúa mì nằm đợi mưa nguồn đêm thâu. Chờ ngày nắng ấm đơm bông tô đẹp quê hương. Trở nên lễ dâng chân thành Ngài ơi đón nhận.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841777860"/>
      </p:ext>
    </p:extLst>
  </p:cSld>
  <p:clrMapOvr>
    <a:masterClrMapping/>
  </p:clrMapOvr>
  <p:transition/>
</p:sld>
</file>

<file path=ppt/slides/slide1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3871074"/>
      </p:ext>
    </p:extLst>
  </p:cSld>
  <p:clrMapOvr>
    <a:masterClrMapping/>
  </p:clrMapOvr>
</p:sld>
</file>

<file path=ppt/slides/slide1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VỰC SÂU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476"/>
            <a:ext cx="11643360" cy="3487057"/>
          </a:xfrm>
        </p:spPr>
        <p:txBody>
          <a:bodyPr>
            <a:noAutofit/>
          </a:bodyPr>
          <a:lstStyle/>
          <a:p>
            <a:pPr algn="just">
              <a:tabLst>
                <a:tab pos="2155825" algn="l"/>
              </a:tabLst>
            </a:pPr>
            <a:r>
              <a:rPr lang="vi-VN" sz="6000" b="1" dirty="0">
                <a:latin typeface="+mj-lt"/>
              </a:rPr>
              <a:t>ĐK. Từ vực sâu u tối, con cầu xin Chúa Chúa ơi! Từ vực sâu thương đau con đợi trông Chúa nhậm lời.</a:t>
            </a:r>
            <a:endParaRPr lang="en-US" sz="11500" b="1" dirty="0">
              <a:latin typeface="+mj-lt"/>
              <a:cs typeface="Times New Roman" pitchFamily="18" charset="0"/>
            </a:endParaRPr>
          </a:p>
        </p:txBody>
      </p:sp>
    </p:spTree>
    <p:extLst>
      <p:ext uri="{BB962C8B-B14F-4D97-AF65-F5344CB8AC3E}">
        <p14:creationId xmlns:p14="http://schemas.microsoft.com/office/powerpoint/2010/main" val="2235579183"/>
      </p:ext>
    </p:extLst>
  </p:cSld>
  <p:clrMapOvr>
    <a:masterClrMapping/>
  </p:clrMapOvr>
  <p:transition/>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CỎ CÂY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2221"/>
            <a:ext cx="11643360" cy="6537744"/>
          </a:xfrm>
        </p:spPr>
        <p:txBody>
          <a:bodyPr>
            <a:noAutofit/>
          </a:bodyPr>
          <a:lstStyle/>
          <a:p>
            <a:pPr algn="just"/>
            <a:r>
              <a:rPr lang="vi-VN" sz="6000" b="1" i="0" dirty="0">
                <a:effectLst/>
                <a:latin typeface="+mj-lt"/>
              </a:rPr>
              <a:t>ĐK. Hồn băn khoăn thao thức tìm về bên Chúa nhân hiền Ôi Chúa Trời lòng con Ngài là Đấng cứu độ con. Ngài là sức mạnh là bình an, nguồn hoan lạc nguồn hạnh phúc lòng con.</a:t>
            </a:r>
            <a:endParaRPr lang="vi-VN" sz="13800" b="1" dirty="0">
              <a:latin typeface="+mj-lt"/>
              <a:cs typeface="Times New Roman" panose="02020603050405020304" pitchFamily="18" charset="0"/>
            </a:endParaRPr>
          </a:p>
        </p:txBody>
      </p:sp>
    </p:spTree>
    <p:extLst>
      <p:ext uri="{BB962C8B-B14F-4D97-AF65-F5344CB8AC3E}">
        <p14:creationId xmlns:p14="http://schemas.microsoft.com/office/powerpoint/2010/main" val="195665321"/>
      </p:ext>
    </p:extLst>
  </p:cSld>
  <p:clrMapOvr>
    <a:masterClrMapping/>
  </p:clrMapOvr>
  <p:transition/>
</p:sld>
</file>

<file path=ppt/slides/slide1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VỰC SÂU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123"/>
            <a:ext cx="11643360" cy="3835763"/>
          </a:xfrm>
        </p:spPr>
        <p:txBody>
          <a:bodyPr>
            <a:noAutofit/>
          </a:bodyPr>
          <a:lstStyle/>
          <a:p>
            <a:pPr algn="just">
              <a:tabLst>
                <a:tab pos="2155825" algn="l"/>
              </a:tabLst>
            </a:pPr>
            <a:r>
              <a:rPr lang="vi-VN" sz="6000" b="1" dirty="0">
                <a:latin typeface="+mj-lt"/>
              </a:rPr>
              <a:t>1. Nếu Chúa chấp tội Chúa ơi, nào ai đứng vững thảnh thơi. Nhưng Cha khoan hồng thứ tha khiến muôn dân luôn tin thờ.</a:t>
            </a:r>
            <a:endParaRPr lang="en-US" sz="11500" b="1" dirty="0">
              <a:latin typeface="+mj-lt"/>
              <a:cs typeface="Times New Roman" pitchFamily="18" charset="0"/>
            </a:endParaRPr>
          </a:p>
        </p:txBody>
      </p:sp>
    </p:spTree>
    <p:extLst>
      <p:ext uri="{BB962C8B-B14F-4D97-AF65-F5344CB8AC3E}">
        <p14:creationId xmlns:p14="http://schemas.microsoft.com/office/powerpoint/2010/main" val="3548431655"/>
      </p:ext>
    </p:extLst>
  </p:cSld>
  <p:clrMapOvr>
    <a:masterClrMapping/>
  </p:clrMapOvr>
  <p:transition/>
</p:sld>
</file>

<file path=ppt/slides/slide1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VỰC SÂU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123"/>
            <a:ext cx="11643360" cy="3835763"/>
          </a:xfrm>
        </p:spPr>
        <p:txBody>
          <a:bodyPr>
            <a:noAutofit/>
          </a:bodyPr>
          <a:lstStyle/>
          <a:p>
            <a:pPr algn="just">
              <a:tabLst>
                <a:tab pos="2155825" algn="l"/>
              </a:tabLst>
            </a:pPr>
            <a:r>
              <a:rPr lang="vi-VN" sz="6000" b="1" dirty="0">
                <a:latin typeface="+mj-lt"/>
              </a:rPr>
              <a:t>2. Tôi luôn trông cậy Chúa tôi, hồn tôi tha thiết cậy tin. Tôi luôn trông cậy Chúa tôi vững tâm tin lời đoan nguyền.</a:t>
            </a:r>
            <a:endParaRPr lang="en-US" sz="11500" b="1" dirty="0">
              <a:latin typeface="+mj-lt"/>
              <a:cs typeface="Times New Roman" pitchFamily="18" charset="0"/>
            </a:endParaRPr>
          </a:p>
        </p:txBody>
      </p:sp>
    </p:spTree>
    <p:extLst>
      <p:ext uri="{BB962C8B-B14F-4D97-AF65-F5344CB8AC3E}">
        <p14:creationId xmlns:p14="http://schemas.microsoft.com/office/powerpoint/2010/main" val="2269257571"/>
      </p:ext>
    </p:extLst>
  </p:cSld>
  <p:clrMapOvr>
    <a:masterClrMapping/>
  </p:clrMapOvr>
  <p:transition/>
</p:sld>
</file>

<file path=ppt/slides/slide1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VỰC SÂU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123"/>
            <a:ext cx="11643360" cy="3835763"/>
          </a:xfrm>
        </p:spPr>
        <p:txBody>
          <a:bodyPr>
            <a:noAutofit/>
          </a:bodyPr>
          <a:lstStyle/>
          <a:p>
            <a:pPr algn="just">
              <a:tabLst>
                <a:tab pos="2155825" algn="l"/>
              </a:tabLst>
            </a:pPr>
            <a:r>
              <a:rPr lang="vi-VN" sz="6000" b="1" dirty="0">
                <a:latin typeface="+mj-lt"/>
              </a:rPr>
              <a:t>3. Hơn quân canh đợi ánh dương, hồn con trông Chúa nào ngơi. Hơn quân canh đợi ánh dương, Ích - Diên mong đợi Chúa Trời.</a:t>
            </a:r>
            <a:endParaRPr lang="en-US" sz="11500" b="1" dirty="0">
              <a:latin typeface="+mj-lt"/>
              <a:cs typeface="Times New Roman" pitchFamily="18" charset="0"/>
            </a:endParaRPr>
          </a:p>
        </p:txBody>
      </p:sp>
    </p:spTree>
    <p:extLst>
      <p:ext uri="{BB962C8B-B14F-4D97-AF65-F5344CB8AC3E}">
        <p14:creationId xmlns:p14="http://schemas.microsoft.com/office/powerpoint/2010/main" val="29486314"/>
      </p:ext>
    </p:extLst>
  </p:cSld>
  <p:clrMapOvr>
    <a:masterClrMapping/>
  </p:clrMapOvr>
  <p:transition/>
</p:sld>
</file>

<file path=ppt/slides/slide1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6286271"/>
      </p:ext>
    </p:extLst>
  </p:cSld>
  <p:clrMapOvr>
    <a:masterClrMapping/>
  </p:clrMapOvr>
</p:sld>
</file>

<file path=ppt/slides/slide1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ĐẾN BẤT NGỜ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2858"/>
            <a:ext cx="11643360" cy="6795287"/>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Kìa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ra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N</a:t>
            </a:r>
            <a:r>
              <a:rPr lang="vi-VN" sz="6000" b="1" dirty="0">
                <a:latin typeface="Times New Roman" pitchFamily="18" charset="0"/>
                <a:cs typeface="Times New Roman" pitchFamily="18" charset="0"/>
              </a:rPr>
              <a:t>ước Trời giống như mười cô trinh nữ xinh tươi. Năm cô dại khờ mang theo đèn mà chẳng mang dầu. Năm cô khôn ngoan đèn đã sẵn dầu đem đầy bình.</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528244700"/>
      </p:ext>
    </p:extLst>
  </p:cSld>
  <p:clrMapOvr>
    <a:masterClrMapping/>
  </p:clrMapOvr>
  <p:transition/>
</p:sld>
</file>

<file path=ppt/slides/slide1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ĐẾN BẤT NGỜ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1733"/>
            <a:ext cx="11643360" cy="6177534"/>
          </a:xfrm>
        </p:spPr>
        <p:txBody>
          <a:bodyPr>
            <a:noAutofit/>
          </a:bodyPr>
          <a:lstStyle/>
          <a:p>
            <a:pPr algn="just">
              <a:tabLst>
                <a:tab pos="2155825" algn="l"/>
              </a:tabLst>
            </a:pPr>
            <a:r>
              <a:rPr lang="vi-VN" sz="6000" b="1" dirty="0">
                <a:latin typeface="Times New Roman" pitchFamily="18" charset="0"/>
                <a:cs typeface="Times New Roman" pitchFamily="18" charset="0"/>
              </a:rPr>
              <a:t>ĐK: Hãy biết sẵn sàng thức tỉnh đợi trông Chúa đến. Chúa đến bất ngờ giữa những bộn bề lo toan. Hãy sống Lời Ngài và hãy học sự khôn ngoan. Thắp sáng trong tim ngọn đèn chiếu soi gian trần.</a:t>
            </a:r>
            <a:r>
              <a:rPr lang="en-US" sz="6000" b="1" dirty="0">
                <a:latin typeface="Times New Roman" pitchFamily="18" charset="0"/>
                <a:cs typeface="Times New Roman" pitchFamily="18" charset="0"/>
              </a:rPr>
              <a:t>f</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243044580"/>
      </p:ext>
    </p:extLst>
  </p:cSld>
  <p:clrMapOvr>
    <a:masterClrMapping/>
  </p:clrMapOvr>
  <p:transition/>
</p:sld>
</file>

<file path=ppt/slides/slide1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ĐẾN BẤT NGỜ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2858"/>
            <a:ext cx="11643360" cy="6795287"/>
          </a:xfrm>
        </p:spPr>
        <p:txBody>
          <a:bodyPr>
            <a:noAutofit/>
          </a:bodyPr>
          <a:lstStyle/>
          <a:p>
            <a:pPr algn="just">
              <a:tabLst>
                <a:tab pos="2155825" algn="l"/>
              </a:tabLst>
            </a:pPr>
            <a:r>
              <a:rPr lang="vi-VN" sz="6000" b="1" dirty="0">
                <a:latin typeface="Times New Roman" pitchFamily="18" charset="0"/>
                <a:cs typeface="Times New Roman" pitchFamily="18" charset="0"/>
              </a:rPr>
              <a:t>2. Cuộc đời dương thế mải mê con quên lối về. Lúc Ngài viếng thăm lòng con đâu biết đâu hay. Dương gian từng ngày con an phận chỉ sống cho mình. Tâm tư mê man và quên lãng hồng ân của Ngài.</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684655423"/>
      </p:ext>
    </p:extLst>
  </p:cSld>
  <p:clrMapOvr>
    <a:masterClrMapping/>
  </p:clrMapOvr>
  <p:transition/>
</p:sld>
</file>

<file path=ppt/slides/slide1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ĐẾN BẤT NGỜ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2858"/>
            <a:ext cx="11643360" cy="6795287"/>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sẵn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bỏ</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riêng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Cho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đ</a:t>
            </a:r>
            <a:r>
              <a:rPr lang="vi-VN" sz="6000" b="1" dirty="0">
                <a:latin typeface="Times New Roman" pitchFamily="18" charset="0"/>
                <a:cs typeface="Times New Roman" pitchFamily="18" charset="0"/>
              </a:rPr>
              <a:t>ược gặp Chúa thỏa nỗi đợi chờ.</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96206904"/>
      </p:ext>
    </p:extLst>
  </p:cSld>
  <p:clrMapOvr>
    <a:masterClrMapping/>
  </p:clrMapOvr>
  <p:transition/>
</p:sld>
</file>

<file path=ppt/slides/slide1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vi-VN"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TẤT CẢ ĐỜI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4905"/>
            <a:ext cx="11643360" cy="561594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Cho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97299979"/>
      </p:ext>
    </p:extLst>
  </p:cSld>
  <p:clrMapOvr>
    <a:masterClrMapping/>
  </p:clrMapOvr>
  <p:transition/>
</p:sld>
</file>

<file path=ppt/slides/slide1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TẤT CẢ ĐỜI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4905"/>
            <a:ext cx="11643360" cy="5615940"/>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Cho con đ</a:t>
            </a:r>
            <a:r>
              <a:rPr lang="vi-VN" sz="6000" b="1" dirty="0">
                <a:latin typeface="Times New Roman" pitchFamily="18" charset="0"/>
                <a:cs typeface="Times New Roman" pitchFamily="18" charset="0"/>
              </a:rPr>
              <a:t>ược làm con Chúa suốt đời.</a:t>
            </a:r>
          </a:p>
        </p:txBody>
      </p:sp>
    </p:spTree>
    <p:extLst>
      <p:ext uri="{BB962C8B-B14F-4D97-AF65-F5344CB8AC3E}">
        <p14:creationId xmlns:p14="http://schemas.microsoft.com/office/powerpoint/2010/main" val="1079304634"/>
      </p:ext>
    </p:extLst>
  </p:cSld>
  <p:clrMapOvr>
    <a:masterClrMapping/>
  </p:clrMapOvr>
  <p:transition/>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CỎ CÂY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3701"/>
            <a:ext cx="11643360" cy="5876263"/>
          </a:xfrm>
        </p:spPr>
        <p:txBody>
          <a:bodyPr>
            <a:noAutofit/>
          </a:bodyPr>
          <a:lstStyle/>
          <a:p>
            <a:pPr algn="just"/>
            <a:r>
              <a:rPr lang="vi-VN" sz="6000" b="1" i="0" dirty="0">
                <a:effectLst/>
                <a:latin typeface="+mj-lt"/>
              </a:rPr>
              <a:t>3. Như cỏ hoa sắc hương tuyệt vời hoa buổi sớm xinh tươi gọi mời khi chiều đến héo úa tàn phai ấy một đời như thoáng mây bay.</a:t>
            </a:r>
            <a:endParaRPr lang="vi-VN" sz="13800" b="1" dirty="0">
              <a:latin typeface="+mj-lt"/>
              <a:cs typeface="Times New Roman" panose="02020603050405020304" pitchFamily="18" charset="0"/>
            </a:endParaRPr>
          </a:p>
        </p:txBody>
      </p:sp>
    </p:spTree>
    <p:extLst>
      <p:ext uri="{BB962C8B-B14F-4D97-AF65-F5344CB8AC3E}">
        <p14:creationId xmlns:p14="http://schemas.microsoft.com/office/powerpoint/2010/main" val="3094589468"/>
      </p:ext>
    </p:extLst>
  </p:cSld>
  <p:clrMapOvr>
    <a:masterClrMapping/>
  </p:clrMapOvr>
  <p:transition/>
</p:sld>
</file>

<file path=ppt/slides/slide1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TẤT CẢ ĐỜI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0175"/>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Gia </a:t>
            </a:r>
            <a:r>
              <a:rPr lang="en-US" sz="6000" b="1" dirty="0" err="1">
                <a:latin typeface="Times New Roman" pitchFamily="18" charset="0"/>
                <a:cs typeface="Times New Roman" pitchFamily="18" charset="0"/>
              </a:rPr>
              <a:t>nghiệp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đ</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đ</a:t>
            </a:r>
            <a:r>
              <a:rPr lang="vi-VN" sz="6000" b="1" dirty="0">
                <a:latin typeface="Times New Roman" pitchFamily="18" charset="0"/>
                <a:cs typeface="Times New Roman" pitchFamily="18" charset="0"/>
              </a:rPr>
              <a:t>ược đáp lại, đáp lại tình yêu.</a:t>
            </a:r>
          </a:p>
        </p:txBody>
      </p:sp>
    </p:spTree>
    <p:extLst>
      <p:ext uri="{BB962C8B-B14F-4D97-AF65-F5344CB8AC3E}">
        <p14:creationId xmlns:p14="http://schemas.microsoft.com/office/powerpoint/2010/main" val="2804849497"/>
      </p:ext>
    </p:extLst>
  </p:cSld>
  <p:clrMapOvr>
    <a:masterClrMapping/>
  </p:clrMapOvr>
  <p:transition/>
</p:sld>
</file>

<file path=ppt/slides/slide1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TẤT CẢ ĐỜI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4905"/>
            <a:ext cx="11643360" cy="561594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Sông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xuôi</a:t>
            </a:r>
            <a:r>
              <a:rPr lang="en-US" sz="6000" b="1" dirty="0">
                <a:latin typeface="Times New Roman" pitchFamily="18" charset="0"/>
                <a:cs typeface="Times New Roman" pitchFamily="18" charset="0"/>
              </a:rPr>
              <a:t> con ng</a:t>
            </a:r>
            <a:r>
              <a:rPr lang="vi-VN" sz="6000" b="1" dirty="0">
                <a:latin typeface="Times New Roman" pitchFamily="18" charset="0"/>
                <a:cs typeface="Times New Roman" pitchFamily="18" charset="0"/>
              </a:rPr>
              <a:t>ười có thuở nằm nôi. Thời gian đưa chiếc lá bay qua rồi, đời vương vương như áng mây bên trời. Tim con bồi hồi xao xuyến mãi thôi. </a:t>
            </a:r>
          </a:p>
        </p:txBody>
      </p:sp>
    </p:spTree>
    <p:extLst>
      <p:ext uri="{BB962C8B-B14F-4D97-AF65-F5344CB8AC3E}">
        <p14:creationId xmlns:p14="http://schemas.microsoft.com/office/powerpoint/2010/main" val="281298519"/>
      </p:ext>
    </p:extLst>
  </p:cSld>
  <p:clrMapOvr>
    <a:masterClrMapping/>
  </p:clrMapOvr>
  <p:transition/>
</p:sld>
</file>

<file path=ppt/slides/slide1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TẤT CẢ ĐỜI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4905"/>
            <a:ext cx="11643360" cy="5615940"/>
          </a:xfrm>
        </p:spPr>
        <p:txBody>
          <a:bodyPr>
            <a:noAutofit/>
          </a:bodyPr>
          <a:lstStyle/>
          <a:p>
            <a:pPr algn="just"/>
            <a:r>
              <a:rPr lang="vi-VN" sz="6000" b="1" dirty="0">
                <a:latin typeface="Times New Roman" pitchFamily="18" charset="0"/>
                <a:cs typeface="Times New Roman" pitchFamily="18" charset="0"/>
              </a:rPr>
              <a:t>Ân tình Chúa đổ chẳng vơi con nào thấu lòng trời cao. Tình yêu thương vẫn thiết tha tuông trào, tình dâng cao cho ngất ngây tâm hồn. Reo vui một niềm cảm mến vô bờ.</a:t>
            </a:r>
          </a:p>
        </p:txBody>
      </p:sp>
    </p:spTree>
    <p:extLst>
      <p:ext uri="{BB962C8B-B14F-4D97-AF65-F5344CB8AC3E}">
        <p14:creationId xmlns:p14="http://schemas.microsoft.com/office/powerpoint/2010/main" val="2842927222"/>
      </p:ext>
    </p:extLst>
  </p:cSld>
  <p:clrMapOvr>
    <a:masterClrMapping/>
  </p:clrMapOvr>
  <p:transition/>
</p:sld>
</file>

<file path=ppt/slides/slide1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8768095"/>
      </p:ext>
    </p:extLst>
  </p:cSld>
  <p:clrMapOvr>
    <a:masterClrMapping/>
  </p:clrMapOvr>
</p:sld>
</file>

<file path=ppt/slides/slide1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NIỀM PHÓ THÁC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687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5257123"/>
      </p:ext>
    </p:extLst>
  </p:cSld>
  <p:clrMapOvr>
    <a:masterClrMapping/>
  </p:clrMapOvr>
  <p:transition/>
</p:sld>
</file>

<file path=ppt/slides/slide1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NIỀM PHÓ THÁC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2664"/>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4267555"/>
      </p:ext>
    </p:extLst>
  </p:cSld>
  <p:clrMapOvr>
    <a:masterClrMapping/>
  </p:clrMapOvr>
  <p:transition/>
</p:sld>
</file>

<file path=ppt/slides/slide1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NIỀM PHÓ THÁC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4927"/>
            <a:ext cx="11643360" cy="5810513"/>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179148305"/>
      </p:ext>
    </p:extLst>
  </p:cSld>
  <p:clrMapOvr>
    <a:masterClrMapping/>
  </p:clrMapOvr>
  <p:transition/>
</p:sld>
</file>

<file path=ppt/slides/slide1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NIỀM PHÓ THÁC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1213"/>
            <a:ext cx="11643360" cy="5810513"/>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m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87129543"/>
      </p:ext>
    </p:extLst>
  </p:cSld>
  <p:clrMapOvr>
    <a:masterClrMapping/>
  </p:clrMapOvr>
  <p:transition/>
</p:sld>
</file>

<file path=ppt/slides/slide1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2325245"/>
      </p:ext>
    </p:extLst>
  </p:cSld>
  <p:clrMapOvr>
    <a:masterClrMapping/>
  </p:clrMapOvr>
</p:sld>
</file>

<file path=ppt/slides/slide1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(OSL)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1441"/>
            <a:ext cx="11643360" cy="5282285"/>
          </a:xfrm>
        </p:spPr>
        <p:txBody>
          <a:bodyPr>
            <a:noAutofit/>
          </a:bodyPr>
          <a:lstStyle/>
          <a:p>
            <a:pPr algn="just"/>
            <a:r>
              <a:rPr lang="vi-VN" sz="6000" b="1" dirty="0">
                <a:latin typeface="+mj-lt"/>
              </a:rPr>
              <a:t>ĐK. Chúa là tình yêu cao vời trên ngàn mây xanh ấm lòng cho người lữ hành Chúa là tình yêu.</a:t>
            </a:r>
            <a:endParaRPr lang="vi-VN" sz="5400" b="1" dirty="0">
              <a:latin typeface="+mj-lt"/>
              <a:cs typeface="Times New Roman" pitchFamily="18" charset="0"/>
            </a:endParaRPr>
          </a:p>
        </p:txBody>
      </p:sp>
    </p:spTree>
    <p:extLst>
      <p:ext uri="{BB962C8B-B14F-4D97-AF65-F5344CB8AC3E}">
        <p14:creationId xmlns:p14="http://schemas.microsoft.com/office/powerpoint/2010/main" val="1200713445"/>
      </p:ext>
    </p:extLst>
  </p:cSld>
  <p:clrMapOvr>
    <a:masterClrMapping/>
  </p:clrMapOvr>
  <p:transition/>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NHƯ CỎ CÂY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2221"/>
            <a:ext cx="11643360" cy="6537744"/>
          </a:xfrm>
        </p:spPr>
        <p:txBody>
          <a:bodyPr>
            <a:noAutofit/>
          </a:bodyPr>
          <a:lstStyle/>
          <a:p>
            <a:pPr algn="just"/>
            <a:r>
              <a:rPr lang="vi-VN" sz="6000" b="1" i="0" dirty="0">
                <a:effectLst/>
                <a:latin typeface="+mj-lt"/>
              </a:rPr>
              <a:t>ĐK. Hồn băn khoăn thao thức tìm về bên Chúa nhân hiền Ôi Chúa Trời lòng con Ngài là Đấng cứu độ con. Ngài là sức mạnh là bình an, nguồn hoan lạc nguồn hạnh phúc lòng con.</a:t>
            </a:r>
            <a:endParaRPr lang="vi-VN" sz="13800" b="1" dirty="0">
              <a:latin typeface="+mj-lt"/>
              <a:cs typeface="Times New Roman" panose="02020603050405020304" pitchFamily="18" charset="0"/>
            </a:endParaRPr>
          </a:p>
        </p:txBody>
      </p:sp>
    </p:spTree>
    <p:extLst>
      <p:ext uri="{BB962C8B-B14F-4D97-AF65-F5344CB8AC3E}">
        <p14:creationId xmlns:p14="http://schemas.microsoft.com/office/powerpoint/2010/main" val="2213341098"/>
      </p:ext>
    </p:extLst>
  </p:cSld>
  <p:clrMapOvr>
    <a:masterClrMapping/>
  </p:clrMapOvr>
  <p:transition/>
</p:sld>
</file>

<file path=ppt/slides/slide1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(OSL)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1441"/>
            <a:ext cx="11643360" cy="5282285"/>
          </a:xfrm>
        </p:spPr>
        <p:txBody>
          <a:bodyPr>
            <a:noAutofit/>
          </a:bodyPr>
          <a:lstStyle/>
          <a:p>
            <a:pPr algn="just"/>
            <a:r>
              <a:rPr lang="vi-VN" sz="6000" b="1" dirty="0">
                <a:latin typeface="+mj-lt"/>
              </a:rPr>
              <a:t>1. Trên đường đời lâu dài cho mưa nắng sờn vai. Ôi Chúa là tình yêu thì con vui bước bên Người.</a:t>
            </a:r>
            <a:endParaRPr lang="vi-VN" sz="5400" b="1" dirty="0">
              <a:latin typeface="+mj-lt"/>
              <a:cs typeface="Times New Roman" pitchFamily="18" charset="0"/>
            </a:endParaRPr>
          </a:p>
        </p:txBody>
      </p:sp>
    </p:spTree>
    <p:extLst>
      <p:ext uri="{BB962C8B-B14F-4D97-AF65-F5344CB8AC3E}">
        <p14:creationId xmlns:p14="http://schemas.microsoft.com/office/powerpoint/2010/main" val="3434568245"/>
      </p:ext>
    </p:extLst>
  </p:cSld>
  <p:clrMapOvr>
    <a:masterClrMapping/>
  </p:clrMapOvr>
  <p:transition/>
</p:sld>
</file>

<file path=ppt/slides/slide1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(OSL)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1441"/>
            <a:ext cx="11643360" cy="5282285"/>
          </a:xfrm>
        </p:spPr>
        <p:txBody>
          <a:bodyPr>
            <a:noAutofit/>
          </a:bodyPr>
          <a:lstStyle/>
          <a:p>
            <a:pPr algn="just"/>
            <a:r>
              <a:rPr lang="vi-VN" sz="6000" b="1" dirty="0">
                <a:latin typeface="+mj-lt"/>
              </a:rPr>
              <a:t>2. Như đồng tử mắt Người thương bên đỡ đời con. Ôi Chúa là tình yêu ngày đêm ủ ấp dắt dìu.</a:t>
            </a:r>
            <a:endParaRPr lang="vi-VN" sz="5400" b="1" dirty="0">
              <a:latin typeface="+mj-lt"/>
              <a:cs typeface="Times New Roman" pitchFamily="18" charset="0"/>
            </a:endParaRPr>
          </a:p>
        </p:txBody>
      </p:sp>
    </p:spTree>
    <p:extLst>
      <p:ext uri="{BB962C8B-B14F-4D97-AF65-F5344CB8AC3E}">
        <p14:creationId xmlns:p14="http://schemas.microsoft.com/office/powerpoint/2010/main" val="2987385357"/>
      </p:ext>
    </p:extLst>
  </p:cSld>
  <p:clrMapOvr>
    <a:masterClrMapping/>
  </p:clrMapOvr>
  <p:transition/>
</p:sld>
</file>

<file path=ppt/slides/slide1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(OSL)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1441"/>
            <a:ext cx="11643360" cy="5282285"/>
          </a:xfrm>
        </p:spPr>
        <p:txBody>
          <a:bodyPr>
            <a:noAutofit/>
          </a:bodyPr>
          <a:lstStyle/>
          <a:p>
            <a:pPr algn="just"/>
            <a:r>
              <a:rPr lang="vi-VN" sz="6000" b="1" dirty="0">
                <a:latin typeface="+mj-lt"/>
              </a:rPr>
              <a:t>3. Như phượng hoàng bay lượn giương đôi cánh ủ con. Ôi Chúa là tình yêu chở che con những đêm ngày.</a:t>
            </a:r>
            <a:endParaRPr lang="vi-VN" sz="5400" b="1" dirty="0">
              <a:latin typeface="+mj-lt"/>
              <a:cs typeface="Times New Roman" pitchFamily="18" charset="0"/>
            </a:endParaRPr>
          </a:p>
        </p:txBody>
      </p:sp>
    </p:spTree>
    <p:extLst>
      <p:ext uri="{BB962C8B-B14F-4D97-AF65-F5344CB8AC3E}">
        <p14:creationId xmlns:p14="http://schemas.microsoft.com/office/powerpoint/2010/main" val="3038707446"/>
      </p:ext>
    </p:extLst>
  </p:cSld>
  <p:clrMapOvr>
    <a:masterClrMapping/>
  </p:clrMapOvr>
  <p:transition/>
</p:sld>
</file>

<file path=ppt/slides/slide1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4480467"/>
      </p:ext>
    </p:extLst>
  </p:cSld>
  <p:clrMapOvr>
    <a:masterClrMapping/>
  </p:clrMapOvr>
</p:sld>
</file>

<file path=ppt/slides/slide1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GIÃ TỪ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806"/>
            <a:ext cx="11643360" cy="6391564"/>
          </a:xfrm>
        </p:spPr>
        <p:txBody>
          <a:bodyPr>
            <a:noAutofit/>
          </a:bodyPr>
          <a:lstStyle/>
          <a:p>
            <a:pPr algn="just"/>
            <a:r>
              <a:rPr lang="vi-VN" sz="6000" b="1" dirty="0">
                <a:latin typeface="+mj-lt"/>
              </a:rPr>
              <a:t>1. Xin cúi chào tất cả tôi ra đi. Tôi ra đi, đi về nhà Cha dấu yêu. Một lần cuối xin giã từ, một lần cuối xin vĩnh biệt, vĩnh biệt muôn người tôi dấu yêu.</a:t>
            </a:r>
            <a:endParaRPr lang="vi-VN" sz="5400" b="1" dirty="0">
              <a:latin typeface="+mj-lt"/>
              <a:cs typeface="Times New Roman" pitchFamily="18" charset="0"/>
            </a:endParaRPr>
          </a:p>
        </p:txBody>
      </p:sp>
    </p:spTree>
    <p:extLst>
      <p:ext uri="{BB962C8B-B14F-4D97-AF65-F5344CB8AC3E}">
        <p14:creationId xmlns:p14="http://schemas.microsoft.com/office/powerpoint/2010/main" val="3757371452"/>
      </p:ext>
    </p:extLst>
  </p:cSld>
  <p:clrMapOvr>
    <a:masterClrMapping/>
  </p:clrMapOvr>
  <p:transition/>
</p:sld>
</file>

<file path=ppt/slides/slide1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GIÃ TỪ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806"/>
            <a:ext cx="11643360" cy="6391564"/>
          </a:xfrm>
        </p:spPr>
        <p:txBody>
          <a:bodyPr>
            <a:noAutofit/>
          </a:bodyPr>
          <a:lstStyle/>
          <a:p>
            <a:pPr algn="just"/>
            <a:r>
              <a:rPr lang="vi-VN" sz="6000" b="1" dirty="0">
                <a:latin typeface="+mj-lt"/>
              </a:rPr>
              <a:t>ĐK. Xin đừng tiếc nuối làm chi, xin đừng khóc lóc sầu bi, vì nay tôi hết cuộc sống dương gian, tôi hết ngày tháng lo toan, để vào một đời sống mới. </a:t>
            </a:r>
            <a:endParaRPr lang="vi-VN" sz="5400" b="1" dirty="0">
              <a:latin typeface="+mj-lt"/>
              <a:cs typeface="Times New Roman" pitchFamily="18" charset="0"/>
            </a:endParaRPr>
          </a:p>
        </p:txBody>
      </p:sp>
    </p:spTree>
    <p:extLst>
      <p:ext uri="{BB962C8B-B14F-4D97-AF65-F5344CB8AC3E}">
        <p14:creationId xmlns:p14="http://schemas.microsoft.com/office/powerpoint/2010/main" val="3119216470"/>
      </p:ext>
    </p:extLst>
  </p:cSld>
  <p:clrMapOvr>
    <a:masterClrMapping/>
  </p:clrMapOvr>
  <p:transition/>
</p:sld>
</file>

<file path=ppt/slides/slide1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GIÃ TỪ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806"/>
            <a:ext cx="11643360" cy="6391564"/>
          </a:xfrm>
        </p:spPr>
        <p:txBody>
          <a:bodyPr>
            <a:noAutofit/>
          </a:bodyPr>
          <a:lstStyle/>
          <a:p>
            <a:pPr algn="just"/>
            <a:r>
              <a:rPr lang="vi-VN" sz="6000" b="1" dirty="0">
                <a:latin typeface="+mj-lt"/>
              </a:rPr>
              <a:t>Xin cầu Chúa xót phận tôi, xin người chớ chấp tội tôi, để tôi đi tới tòa Chúa uy linh, xem xét tội phúc công minh, khứng ban hạnh phúc thiên đình.</a:t>
            </a:r>
            <a:endParaRPr lang="vi-VN" sz="5400" b="1" dirty="0">
              <a:latin typeface="+mj-lt"/>
              <a:cs typeface="Times New Roman" pitchFamily="18" charset="0"/>
            </a:endParaRPr>
          </a:p>
        </p:txBody>
      </p:sp>
    </p:spTree>
    <p:extLst>
      <p:ext uri="{BB962C8B-B14F-4D97-AF65-F5344CB8AC3E}">
        <p14:creationId xmlns:p14="http://schemas.microsoft.com/office/powerpoint/2010/main" val="880591313"/>
      </p:ext>
    </p:extLst>
  </p:cSld>
  <p:clrMapOvr>
    <a:masterClrMapping/>
  </p:clrMapOvr>
  <p:transition/>
</p:sld>
</file>

<file path=ppt/slides/slide1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GIÃ TỪ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806"/>
            <a:ext cx="11643360" cy="6391564"/>
          </a:xfrm>
        </p:spPr>
        <p:txBody>
          <a:bodyPr>
            <a:noAutofit/>
          </a:bodyPr>
          <a:lstStyle/>
          <a:p>
            <a:pPr algn="just"/>
            <a:r>
              <a:rPr lang="vi-VN" sz="6000" b="1" dirty="0">
                <a:latin typeface="+mj-lt"/>
              </a:rPr>
              <a:t>2. Bao tháng ngày vất vả nơi dương gian, khi chia vui, khi buồn cùng nhau sánh vai, giờ lìa cách bao đớn đau, tạm biệt nhé, xin tái ngộ, tái ngộ ân tình trong kiếp sau.</a:t>
            </a:r>
            <a:endParaRPr lang="vi-VN" sz="5400" b="1" dirty="0">
              <a:latin typeface="+mj-lt"/>
              <a:cs typeface="Times New Roman" pitchFamily="18" charset="0"/>
            </a:endParaRPr>
          </a:p>
        </p:txBody>
      </p:sp>
    </p:spTree>
    <p:extLst>
      <p:ext uri="{BB962C8B-B14F-4D97-AF65-F5344CB8AC3E}">
        <p14:creationId xmlns:p14="http://schemas.microsoft.com/office/powerpoint/2010/main" val="2732186456"/>
      </p:ext>
    </p:extLst>
  </p:cSld>
  <p:clrMapOvr>
    <a:masterClrMapping/>
  </p:clrMapOvr>
  <p:transition/>
</p:sld>
</file>

<file path=ppt/slides/slide1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GIÃ TỪ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806"/>
            <a:ext cx="11643360" cy="6391564"/>
          </a:xfrm>
        </p:spPr>
        <p:txBody>
          <a:bodyPr>
            <a:noAutofit/>
          </a:bodyPr>
          <a:lstStyle/>
          <a:p>
            <a:pPr algn="just"/>
            <a:r>
              <a:rPr lang="vi-VN" sz="6000" b="1" dirty="0">
                <a:latin typeface="+mj-lt"/>
              </a:rPr>
              <a:t>3. Bao lỗi lầm tháng ngày tôi vương mang, xin anh em xa gần hãy tha thứ cho. Dù đời sống bao yếu hèn, một lần cuối xin cúi đầu, cúi đầu kêu cầu ơn thứ tha.</a:t>
            </a:r>
            <a:endParaRPr lang="vi-VN" sz="5400" b="1" dirty="0">
              <a:latin typeface="+mj-lt"/>
              <a:cs typeface="Times New Roman" pitchFamily="18" charset="0"/>
            </a:endParaRPr>
          </a:p>
        </p:txBody>
      </p:sp>
    </p:spTree>
    <p:extLst>
      <p:ext uri="{BB962C8B-B14F-4D97-AF65-F5344CB8AC3E}">
        <p14:creationId xmlns:p14="http://schemas.microsoft.com/office/powerpoint/2010/main" val="1425934719"/>
      </p:ext>
    </p:extLst>
  </p:cSld>
  <p:clrMapOvr>
    <a:masterClrMapping/>
  </p:clrMapOvr>
  <p:transition/>
</p:sld>
</file>

<file path=ppt/slides/slide1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07459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2BBECE-E9A2-5FC3-491D-5F0A8C07AD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C5ADD5-4173-4ACF-891D-75365F767524}"/>
              </a:ext>
            </a:extLst>
          </p:cNvPr>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XUÂN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AB7FE39C-07DD-1336-1C7D-8CDE13CA2552}"/>
              </a:ext>
            </a:extLst>
          </p:cNvPr>
          <p:cNvSpPr>
            <a:spLocks noGrp="1"/>
          </p:cNvSpPr>
          <p:nvPr>
            <p:ph type="subTitle" idx="1"/>
          </p:nvPr>
        </p:nvSpPr>
        <p:spPr>
          <a:xfrm>
            <a:off x="274320" y="1511300"/>
            <a:ext cx="11643360" cy="4990278"/>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Xuân.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522064"/>
      </p:ext>
    </p:extLst>
  </p:cSld>
  <p:clrMapOvr>
    <a:masterClrMapping/>
  </p:clrMapOvr>
  <p:transition/>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471CB-3454-10D9-C3CD-C61F3056CFED}"/>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677014C8-E845-930A-35D1-B692938921B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142397092"/>
      </p:ext>
    </p:extLst>
  </p:cSld>
  <p:clrMapOvr>
    <a:masterClrMapping/>
  </p:clrMapOvr>
</p:sld>
</file>

<file path=ppt/slides/slide1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LỄ CUỘC ĐỜI 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vi-VN" sz="6000" b="1" dirty="0">
                <a:latin typeface="+mj-lt"/>
              </a:rPr>
              <a:t>1, Lạy Chúa trọn đời con đã dâng cho Ngài trọn đời con bước theo chân Ngài. Con muốn Chúa ở đâu thì cho con ở đó để trọn đời con dâng làm hy tế để trọn niềm vui trong Chúa muôn đời.</a:t>
            </a:r>
            <a:endParaRPr lang="vi-VN" sz="5400" b="1" dirty="0">
              <a:latin typeface="+mj-lt"/>
              <a:cs typeface="Times New Roman" pitchFamily="18" charset="0"/>
            </a:endParaRPr>
          </a:p>
        </p:txBody>
      </p:sp>
    </p:spTree>
    <p:extLst>
      <p:ext uri="{BB962C8B-B14F-4D97-AF65-F5344CB8AC3E}">
        <p14:creationId xmlns:p14="http://schemas.microsoft.com/office/powerpoint/2010/main" val="1336614716"/>
      </p:ext>
    </p:extLst>
  </p:cSld>
  <p:clrMapOvr>
    <a:masterClrMapping/>
  </p:clrMapOvr>
  <p:transition/>
</p:sld>
</file>

<file path=ppt/slides/slide1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LỄ CUỘC ĐỜI 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ĐK : Nơi Ngài con đặt hy vọng, nơi Ngài con dâng xác hồn, lạy Thiên Chúa, Đấng nguồn sự sống. Lạy Thiên Chúa, Đấng nguồn phục sinh.</a:t>
            </a:r>
            <a:endParaRPr lang="vi-VN" sz="5400" b="1" dirty="0">
              <a:latin typeface="+mj-lt"/>
              <a:cs typeface="Times New Roman" pitchFamily="18" charset="0"/>
            </a:endParaRPr>
          </a:p>
        </p:txBody>
      </p:sp>
    </p:spTree>
    <p:extLst>
      <p:ext uri="{BB962C8B-B14F-4D97-AF65-F5344CB8AC3E}">
        <p14:creationId xmlns:p14="http://schemas.microsoft.com/office/powerpoint/2010/main" val="1886394600"/>
      </p:ext>
    </p:extLst>
  </p:cSld>
  <p:clrMapOvr>
    <a:masterClrMapping/>
  </p:clrMapOvr>
  <p:transition/>
</p:sld>
</file>

<file path=ppt/slides/slide1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LỄ CUỘC ĐỜI 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vi-VN" sz="6000" b="1" dirty="0">
                <a:latin typeface="+mj-lt"/>
              </a:rPr>
              <a:t>2. Lạy Chúa điều mà con khấn xin đêm ngày, điều mà con thiết tha van nài, con muốn Chúa ở đâu thì cho con ở đó vì nguồn hạnh phúc con là nơi Chúa, vì nguồn nghỉ an trong Chúa muôn đời.</a:t>
            </a:r>
            <a:endParaRPr lang="vi-VN" sz="5400" b="1" dirty="0">
              <a:latin typeface="+mj-lt"/>
              <a:cs typeface="Times New Roman" pitchFamily="18" charset="0"/>
            </a:endParaRPr>
          </a:p>
        </p:txBody>
      </p:sp>
    </p:spTree>
    <p:extLst>
      <p:ext uri="{BB962C8B-B14F-4D97-AF65-F5344CB8AC3E}">
        <p14:creationId xmlns:p14="http://schemas.microsoft.com/office/powerpoint/2010/main" val="616565189"/>
      </p:ext>
    </p:extLst>
  </p:cSld>
  <p:clrMapOvr>
    <a:masterClrMapping/>
  </p:clrMapOvr>
  <p:transition/>
</p:sld>
</file>

<file path=ppt/slides/slide1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LỄ CUỘC ĐỜI 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vi-VN" sz="6000" b="1" dirty="0">
                <a:latin typeface="+mj-lt"/>
              </a:rPr>
              <a:t>3. lạy Chúa Ngài từ bi xót thương muôn vàn phận bầy tôi biết bao lỗi lầm, xin chớ chấp tội con nào con mong được vững. Giờ Ngài gọi con xa lìa nhân thế, giờ Ngài gọi con ra trước Nhan Ngài.</a:t>
            </a:r>
            <a:endParaRPr lang="vi-VN" sz="5400" b="1" dirty="0">
              <a:latin typeface="+mj-lt"/>
              <a:cs typeface="Times New Roman" pitchFamily="18" charset="0"/>
            </a:endParaRPr>
          </a:p>
        </p:txBody>
      </p:sp>
    </p:spTree>
    <p:extLst>
      <p:ext uri="{BB962C8B-B14F-4D97-AF65-F5344CB8AC3E}">
        <p14:creationId xmlns:p14="http://schemas.microsoft.com/office/powerpoint/2010/main" val="1882103643"/>
      </p:ext>
    </p:extLst>
  </p:cSld>
  <p:clrMapOvr>
    <a:masterClrMapping/>
  </p:clrMapOvr>
  <p:transition/>
</p:sld>
</file>

<file path=ppt/slides/slide1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HẠNH PHÚC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ƯỚC TRỜI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2240"/>
            <a:ext cx="11643360" cy="4641273"/>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Tiệc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N</a:t>
            </a:r>
            <a:r>
              <a:rPr lang="vi-VN" sz="6000" b="1" dirty="0">
                <a:latin typeface="Times New Roman" pitchFamily="18" charset="0"/>
                <a:cs typeface="Times New Roman" pitchFamily="18" charset="0"/>
              </a:rPr>
              <a:t>ước Trời cao sang ôi nhiệm mầu. Ngài tự hiến thân mình nên thần lương cao quý. </a:t>
            </a:r>
          </a:p>
        </p:txBody>
      </p:sp>
    </p:spTree>
    <p:extLst>
      <p:ext uri="{BB962C8B-B14F-4D97-AF65-F5344CB8AC3E}">
        <p14:creationId xmlns:p14="http://schemas.microsoft.com/office/powerpoint/2010/main" val="3674326841"/>
      </p:ext>
    </p:extLst>
  </p:cSld>
  <p:clrMapOvr>
    <a:masterClrMapping/>
  </p:clrMapOvr>
  <p:transition/>
</p:sld>
</file>

<file path=ppt/slides/slide1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HẠNH PHÚC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ƯỚC TRỜI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2240"/>
            <a:ext cx="11643360" cy="4641273"/>
          </a:xfrm>
        </p:spPr>
        <p:txBody>
          <a:bodyPr>
            <a:noAutofit/>
          </a:bodyPr>
          <a:lstStyle/>
          <a:p>
            <a:pPr algn="just"/>
            <a:r>
              <a:rPr lang="vi-VN" sz="6000" b="1" dirty="0">
                <a:latin typeface="Times New Roman" pitchFamily="18" charset="0"/>
                <a:cs typeface="Times New Roman" pitchFamily="18" charset="0"/>
              </a:rPr>
              <a:t>Nào mặc áo tinh tuyền là nên giống Chúa Trời. Luôn bác ái thương người phục vụ như Chúa ta.</a:t>
            </a:r>
          </a:p>
        </p:txBody>
      </p:sp>
    </p:spTree>
    <p:extLst>
      <p:ext uri="{BB962C8B-B14F-4D97-AF65-F5344CB8AC3E}">
        <p14:creationId xmlns:p14="http://schemas.microsoft.com/office/powerpoint/2010/main" val="3227547673"/>
      </p:ext>
    </p:extLst>
  </p:cSld>
  <p:clrMapOvr>
    <a:masterClrMapping/>
  </p:clrMapOvr>
  <p:transition/>
</p:sld>
</file>

<file path=ppt/slides/slide1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HẠNH PHÚC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ƯỚC TRỜI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64108"/>
            <a:ext cx="11643360" cy="6177534"/>
          </a:xfrm>
        </p:spPr>
        <p:txBody>
          <a:bodyPr>
            <a:noAutofit/>
          </a:bodyPr>
          <a:lstStyle/>
          <a:p>
            <a:pPr algn="just"/>
            <a:r>
              <a:rPr lang="vi-VN" sz="6000" b="1" dirty="0">
                <a:latin typeface="Times New Roman" pitchFamily="18" charset="0"/>
                <a:cs typeface="Times New Roman" pitchFamily="18" charset="0"/>
              </a:rPr>
              <a:t>1. Đã bao ngày qua con luôn xa lánh Ngài. Tiếng Chúa ân cần gọi mời con theo Chúa. Tiếng Ngài thì thầm dắt con về đường lành. Từ nay con quyết sống trong tình Chúa thương.</a:t>
            </a:r>
          </a:p>
        </p:txBody>
      </p:sp>
    </p:spTree>
    <p:extLst>
      <p:ext uri="{BB962C8B-B14F-4D97-AF65-F5344CB8AC3E}">
        <p14:creationId xmlns:p14="http://schemas.microsoft.com/office/powerpoint/2010/main" val="1049127916"/>
      </p:ext>
    </p:extLst>
  </p:cSld>
  <p:clrMapOvr>
    <a:masterClrMapping/>
  </p:clrMapOvr>
  <p:transition/>
</p:sld>
</file>

<file path=ppt/slides/slide1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HẠNH PHÚC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ƯỚC TRỜI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4905"/>
            <a:ext cx="11643360" cy="5615940"/>
          </a:xfrm>
        </p:spPr>
        <p:txBody>
          <a:bodyPr>
            <a:noAutofit/>
          </a:bodyPr>
          <a:lstStyle/>
          <a:p>
            <a:pPr algn="just"/>
            <a:r>
              <a:rPr lang="vi-VN" sz="6000" b="1" dirty="0">
                <a:latin typeface="Times New Roman" pitchFamily="18" charset="0"/>
                <a:cs typeface="Times New Roman" pitchFamily="18" charset="0"/>
              </a:rPr>
              <a:t>2. Núi cao này đây tiệc mừng đã sẵn sàng. Tiến bước lên nào hỡi đoàn dân của Chúa. Suối lệ buồn phiền Chúa lau sạch tội đời. Này đoàn dân Chúa hát vang lời chúc khen.</a:t>
            </a:r>
          </a:p>
        </p:txBody>
      </p:sp>
    </p:spTree>
    <p:extLst>
      <p:ext uri="{BB962C8B-B14F-4D97-AF65-F5344CB8AC3E}">
        <p14:creationId xmlns:p14="http://schemas.microsoft.com/office/powerpoint/2010/main" val="1335872198"/>
      </p:ext>
    </p:extLst>
  </p:cSld>
  <p:clrMapOvr>
    <a:masterClrMapping/>
  </p:clrMapOvr>
  <p:transition/>
</p:sld>
</file>

<file path=ppt/slides/slide1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HẠNH PHÚC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ƯỚC TRỜI (NHC)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64108"/>
            <a:ext cx="11643360" cy="6177534"/>
          </a:xfrm>
        </p:spPr>
        <p:txBody>
          <a:bodyPr>
            <a:noAutofit/>
          </a:bodyPr>
          <a:lstStyle/>
          <a:p>
            <a:pPr algn="just"/>
            <a:r>
              <a:rPr lang="vi-VN" sz="6000" b="1" dirty="0">
                <a:latin typeface="Times New Roman" pitchFamily="18" charset="0"/>
                <a:cs typeface="Times New Roman" pitchFamily="18" charset="0"/>
              </a:rPr>
              <a:t>3. Chúa thương trần gian Ngài chịu chết khổ hình. Hiến trót thân mình nên của nuôi dương thế. Máu Thịt của Ngài chính lương thực hằng ngày. Thần lương cao quý dưỡng nuôi hồn xác con.</a:t>
            </a:r>
          </a:p>
        </p:txBody>
      </p:sp>
    </p:spTree>
    <p:extLst>
      <p:ext uri="{BB962C8B-B14F-4D97-AF65-F5344CB8AC3E}">
        <p14:creationId xmlns:p14="http://schemas.microsoft.com/office/powerpoint/2010/main" val="1305686078"/>
      </p:ext>
    </p:extLst>
  </p:cSld>
  <p:clrMapOvr>
    <a:masterClrMapping/>
  </p:clrMapOvr>
  <p:transition/>
</p:sld>
</file>

<file path=ppt/slides/slide1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407543"/>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(TH)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74701"/>
            <a:ext cx="11643360" cy="5616574"/>
          </a:xfrm>
        </p:spPr>
        <p:txBody>
          <a:bodyPr>
            <a:noAutofit/>
          </a:bodyPr>
          <a:lstStyle/>
          <a:p>
            <a:pPr algn="just"/>
            <a:r>
              <a:rPr lang="vi-VN" sz="6000" b="1" i="0" dirty="0">
                <a:effectLst/>
                <a:latin typeface="+mj-lt"/>
              </a:rPr>
              <a:t>1/ Đi về nhà Chúa tim con reo hoan lạc Chúa ơi. Đi về nhà Chúa ôi bao nhiêu mến thương ngập trời. Lạy Chúa đi về nhà Chúa tim con reo hoan lạc Chúa ơi. Đi về nhà Chúa đi về nhà Chúa, ôi bao nhiêu mến thương ngập trời.</a:t>
            </a:r>
            <a:endParaRPr lang="vi-VN" sz="6000" b="1" dirty="0">
              <a:latin typeface="+mj-lt"/>
              <a:cs typeface="Times New Roman" pitchFamily="18" charset="0"/>
            </a:endParaRPr>
          </a:p>
        </p:txBody>
      </p:sp>
    </p:spTree>
    <p:extLst>
      <p:ext uri="{BB962C8B-B14F-4D97-AF65-F5344CB8AC3E}">
        <p14:creationId xmlns:p14="http://schemas.microsoft.com/office/powerpoint/2010/main" val="3217113773"/>
      </p:ext>
    </p:extLst>
  </p:cSld>
  <p:clrMapOvr>
    <a:masterClrMapping/>
  </p:clrMapOvr>
  <p:transition/>
</p:sld>
</file>

<file path=ppt/slides/slide1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CON DÂNG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179"/>
            <a:ext cx="11643360" cy="3835763"/>
          </a:xfrm>
        </p:spPr>
        <p:txBody>
          <a:bodyPr>
            <a:noAutofit/>
          </a:bodyPr>
          <a:lstStyle/>
          <a:p>
            <a:pPr algn="just"/>
            <a:r>
              <a:rPr lang="vi-VN" sz="6000" b="1" dirty="0">
                <a:latin typeface="+mj-lt"/>
              </a:rPr>
              <a:t>ĐK: Với Mẹ tâm tình con thảo kính. Dâng lên muôn khúc ca với bánh rượu thơm ngát chứa chan (í ) tình.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027124093"/>
      </p:ext>
    </p:extLst>
  </p:cSld>
  <p:clrMapOvr>
    <a:masterClrMapping/>
  </p:clrMapOvr>
  <p:transition/>
</p:sld>
</file>

<file path=ppt/slides/slide1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CON DÂNG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179"/>
            <a:ext cx="11643360" cy="3835763"/>
          </a:xfrm>
        </p:spPr>
        <p:txBody>
          <a:bodyPr>
            <a:noAutofit/>
          </a:bodyPr>
          <a:lstStyle/>
          <a:p>
            <a:pPr algn="just"/>
            <a:r>
              <a:rPr lang="vi-VN" sz="6000" b="1" dirty="0">
                <a:latin typeface="+mj-lt"/>
              </a:rPr>
              <a:t>Đây cuộc đời con, vui buồn qua ngày. Tình con không dám phai lòng, con sống chính ngay giữa muôn vàn đổi thay với những ngày trần gian.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616117418"/>
      </p:ext>
    </p:extLst>
  </p:cSld>
  <p:clrMapOvr>
    <a:masterClrMapping/>
  </p:clrMapOvr>
  <p:transition/>
</p:sld>
</file>

<file path=ppt/slides/slide1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CON DÂNG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179"/>
            <a:ext cx="11643360" cy="3835763"/>
          </a:xfrm>
        </p:spPr>
        <p:txBody>
          <a:bodyPr>
            <a:noAutofit/>
          </a:bodyPr>
          <a:lstStyle/>
          <a:p>
            <a:pPr algn="just"/>
            <a:r>
              <a:rPr lang="vi-VN" sz="6000" b="1" dirty="0">
                <a:latin typeface="+mj-lt"/>
              </a:rPr>
              <a:t>Cùng Mẹ hiến dâng của lễ thánh ân. Nguyện xin Chúa thương ban muôn vàn ân phúc cho người thế trần.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541020535"/>
      </p:ext>
    </p:extLst>
  </p:cSld>
  <p:clrMapOvr>
    <a:masterClrMapping/>
  </p:clrMapOvr>
  <p:transition/>
</p:sld>
</file>

<file path=ppt/slides/slide1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CON DÂNG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299"/>
            <a:ext cx="11643360" cy="5105400"/>
          </a:xfrm>
        </p:spPr>
        <p:txBody>
          <a:bodyPr>
            <a:noAutofit/>
          </a:bodyPr>
          <a:lstStyle/>
          <a:p>
            <a:pPr algn="just"/>
            <a:r>
              <a:rPr lang="vi-VN" sz="6000" b="1" dirty="0">
                <a:latin typeface="+mj-lt"/>
              </a:rPr>
              <a:t>TK: Cùng với Mẹ con dâng bao khổ sầu, gánh nặng trần vai mang trong cuộc đời bể dâu. Dù qua tháng năm phai nhạt mầu, tình yêu đẹp mãi như ban đầu cho đời con thấm sâu ơn Ngài.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7824364"/>
      </p:ext>
    </p:extLst>
  </p:cSld>
  <p:clrMapOvr>
    <a:masterClrMapping/>
  </p:clrMapOvr>
  <p:transition/>
</p:sld>
</file>

<file path=ppt/slides/slide1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1990624"/>
      </p:ext>
    </p:extLst>
  </p:cSld>
  <p:clrMapOvr>
    <a:masterClrMapping/>
  </p:clrMapOvr>
</p:sld>
</file>

<file path=ppt/slides/slide1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 HOA HỒNG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37016"/>
            <a:ext cx="11643360" cy="6795287"/>
          </a:xfrm>
        </p:spPr>
        <p:txBody>
          <a:bodyPr>
            <a:noAutofit/>
          </a:bodyPr>
          <a:lstStyle/>
          <a:p>
            <a:pPr algn="just"/>
            <a:r>
              <a:rPr lang="vi-VN" sz="6000" b="1" dirty="0">
                <a:latin typeface="+mj-lt"/>
              </a:rPr>
              <a:t>2. Khiêm nhu âm thầm vững vàng niềm tin. Trung trinh vâng phục một đời dâng hiến. Mẫu gương trong trắng giữa cuộc đời. Những ngôi sao viết tên của Người. Nụ hồng thơm ngát trần gian muôn nơi vẫn còn tỏa lan.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794100564"/>
      </p:ext>
    </p:extLst>
  </p:cSld>
  <p:clrMapOvr>
    <a:masterClrMapping/>
  </p:clrMapOvr>
  <p:transition/>
</p:sld>
</file>

<file path=ppt/slides/slide1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 HOA HỒNG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6688"/>
            <a:ext cx="11643360" cy="5615940"/>
          </a:xfrm>
        </p:spPr>
        <p:txBody>
          <a:bodyPr>
            <a:noAutofit/>
          </a:bodyPr>
          <a:lstStyle/>
          <a:p>
            <a:pPr algn="just"/>
            <a:r>
              <a:rPr lang="vi-VN" sz="6000" b="1" dirty="0">
                <a:latin typeface="+mj-lt"/>
                <a:cs typeface="Times New Roman" panose="02020603050405020304" pitchFamily="18" charset="0"/>
              </a:rPr>
              <a:t>ĐK: Tê-rê-sa hài đồng, xin cho mưa hoa hồng đến những ai còn thất vọng. Tê-rê-sa hài đồng, xin cho mưa hoa hồng để đời nồng thắm tình yêu.</a:t>
            </a:r>
          </a:p>
        </p:txBody>
      </p:sp>
    </p:spTree>
    <p:extLst>
      <p:ext uri="{BB962C8B-B14F-4D97-AF65-F5344CB8AC3E}">
        <p14:creationId xmlns:p14="http://schemas.microsoft.com/office/powerpoint/2010/main" val="2328430508"/>
      </p:ext>
    </p:extLst>
  </p:cSld>
  <p:clrMapOvr>
    <a:masterClrMapping/>
  </p:clrMapOvr>
  <p:transition/>
</p:sld>
</file>

<file path=ppt/slides/slide1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ƯỜNG BÉ NHỎ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6688"/>
            <a:ext cx="11643360" cy="5615940"/>
          </a:xfrm>
        </p:spPr>
        <p:txBody>
          <a:bodyPr>
            <a:noAutofit/>
          </a:bodyPr>
          <a:lstStyle/>
          <a:p>
            <a:pPr algn="just"/>
            <a:r>
              <a:rPr lang="vi-VN" sz="6000" b="1" dirty="0">
                <a:latin typeface="+mj-lt"/>
              </a:rPr>
              <a:t>1. Con muốn làm một bông hoa nhỏ, dưới chân bàn thờ ngày lễ thường. Con muốn làm một bông hoa trắng, từng chiều vắng đơn sơ nguyện cầu.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245775204"/>
      </p:ext>
    </p:extLst>
  </p:cSld>
  <p:clrMapOvr>
    <a:masterClrMapping/>
  </p:clrMapOvr>
  <p:transition/>
</p:sld>
</file>

<file path=ppt/slides/slide1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ƯỜNG BÉ NHỎ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6688"/>
            <a:ext cx="11643360" cy="5615940"/>
          </a:xfrm>
        </p:spPr>
        <p:txBody>
          <a:bodyPr>
            <a:noAutofit/>
          </a:bodyPr>
          <a:lstStyle/>
          <a:p>
            <a:pPr algn="just"/>
            <a:r>
              <a:rPr lang="vi-VN" sz="6000" b="1" dirty="0">
                <a:latin typeface="+mj-lt"/>
              </a:rPr>
              <a:t>ĐK. Chúa ơi những con đường bé nhỏ, dễ thương mà sáng ngời, dẫn đưa về cõi trời. Cuộc đời của người con thơ bé, là nụ hoa khiêm nhường mà nồng hương Thiên Đường.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00985055"/>
      </p:ext>
    </p:extLst>
  </p:cSld>
  <p:clrMapOvr>
    <a:masterClrMapping/>
  </p:clrMapOvr>
  <p:transition/>
</p:sld>
</file>

<file path=ppt/slides/slide1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ƯỜNG BÉ NHỎ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6688"/>
            <a:ext cx="11643360" cy="5615940"/>
          </a:xfrm>
        </p:spPr>
        <p:txBody>
          <a:bodyPr>
            <a:noAutofit/>
          </a:bodyPr>
          <a:lstStyle/>
          <a:p>
            <a:pPr algn="just"/>
            <a:r>
              <a:rPr lang="vi-VN" sz="6000" b="1" dirty="0">
                <a:latin typeface="+mj-lt"/>
              </a:rPr>
              <a:t>2. Con muốn làm một ngôi sao nhỏ, tháng năm mịt mờ ở cuối trời. Con muốn làm một ngôi sao tím, nhìn về Chúa như muôn mặt trời.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221206408"/>
      </p:ext>
    </p:extLst>
  </p:cSld>
  <p:clrMapOvr>
    <a:masterClrMapping/>
  </p:clrMapOvr>
  <p:transition/>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(TH)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74701"/>
            <a:ext cx="11643360" cy="5616574"/>
          </a:xfrm>
        </p:spPr>
        <p:txBody>
          <a:bodyPr>
            <a:noAutofit/>
          </a:bodyPr>
          <a:lstStyle/>
          <a:p>
            <a:pPr algn="just"/>
            <a:r>
              <a:rPr lang="vi-VN" sz="6000" b="1" i="0" dirty="0">
                <a:effectLst/>
                <a:latin typeface="+mj-lt"/>
              </a:rPr>
              <a:t>2/ Đi về nhà Chúa như dân xưa đi về Thánh đô. Đi về nhà Chúa tâm tư con đã bao đợi chờ. Lạy Chúa đi về nhà Chúa như dân xưa đi về Thánh đô. Đi về nhà Chúa đi về nhà Chúa, tâm tư con đã bao đợi chờ.</a:t>
            </a:r>
            <a:endParaRPr lang="vi-VN" sz="6000" b="1" dirty="0">
              <a:latin typeface="+mj-lt"/>
              <a:cs typeface="Times New Roman" pitchFamily="18" charset="0"/>
            </a:endParaRPr>
          </a:p>
        </p:txBody>
      </p:sp>
    </p:spTree>
    <p:extLst>
      <p:ext uri="{BB962C8B-B14F-4D97-AF65-F5344CB8AC3E}">
        <p14:creationId xmlns:p14="http://schemas.microsoft.com/office/powerpoint/2010/main" val="1500738364"/>
      </p:ext>
    </p:extLst>
  </p:cSld>
  <p:clrMapOvr>
    <a:masterClrMapping/>
  </p:clrMapOvr>
  <p:transition/>
</p:sld>
</file>

<file path=ppt/slides/slide1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ƯỜNG BÉ NHỎ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6688"/>
            <a:ext cx="11643360" cy="5615940"/>
          </a:xfrm>
        </p:spPr>
        <p:txBody>
          <a:bodyPr>
            <a:noAutofit/>
          </a:bodyPr>
          <a:lstStyle/>
          <a:p>
            <a:pPr algn="just"/>
            <a:r>
              <a:rPr lang="vi-VN" sz="6000" b="1" dirty="0">
                <a:latin typeface="+mj-lt"/>
              </a:rPr>
              <a:t>3. Giữa cõi trời lộng bay gió chiều, Chúa cho con lên đẹp cánh diều. Ai khiêm nhường tìm nương theo Chúa, được nhẹ vút lên cao tuyệt vời.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621925910"/>
      </p:ext>
    </p:extLst>
  </p:cSld>
  <p:clrMapOvr>
    <a:masterClrMapping/>
  </p:clrMapOvr>
  <p:transition/>
</p:sld>
</file>

<file path=ppt/slides/slide1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ƯỜNG BÉ NHỎ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6688"/>
            <a:ext cx="11643360" cy="5615940"/>
          </a:xfrm>
        </p:spPr>
        <p:txBody>
          <a:bodyPr>
            <a:noAutofit/>
          </a:bodyPr>
          <a:lstStyle/>
          <a:p>
            <a:pPr algn="just"/>
            <a:r>
              <a:rPr lang="vi-VN" sz="6000" b="1" dirty="0">
                <a:latin typeface="+mj-lt"/>
              </a:rPr>
              <a:t>4. Ai khiêm nhường nhỏ bé trong đời, Chúa ban ơn cho hiểu lẽ trời. Ai khiêm nhường ngồi bên chân Chúa, được Người nói muôn câu nhiệm mầu.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660659198"/>
      </p:ext>
    </p:extLst>
  </p:cSld>
  <p:clrMapOvr>
    <a:masterClrMapping/>
  </p:clrMapOvr>
  <p:transition/>
</p:sld>
</file>

<file path=ppt/slides/slide1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5433817"/>
      </p:ext>
    </p:extLst>
  </p:cSld>
  <p:clrMapOvr>
    <a:masterClrMapping/>
  </p:clrMapOvr>
</p:sld>
</file>

<file path=ppt/slides/slide1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CON DÂNG (DCL)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7"/>
            <a:ext cx="11643360" cy="7030720"/>
          </a:xfrm>
        </p:spPr>
        <p:txBody>
          <a:bodyPr>
            <a:noAutofit/>
          </a:bodyPr>
          <a:lstStyle/>
          <a:p>
            <a:pPr algn="just"/>
            <a:r>
              <a:rPr lang="vi-VN" sz="6000" b="1" dirty="0">
                <a:latin typeface="+mj-lt"/>
              </a:rPr>
              <a:t>ĐK: Của lễ con dâng dâng về Cha bánh rượu nho lành. Của lễ con dâng dâng cho Ngài tình con bé nhỏ. Của lễ con dâng vang muôn ngàn lời ca chúc tụng.</a:t>
            </a:r>
            <a:endParaRPr lang="vi-VN" sz="5400" b="1" dirty="0">
              <a:latin typeface="+mj-lt"/>
              <a:cs typeface="Times New Roman" pitchFamily="18" charset="0"/>
            </a:endParaRPr>
          </a:p>
        </p:txBody>
      </p:sp>
    </p:spTree>
    <p:extLst>
      <p:ext uri="{BB962C8B-B14F-4D97-AF65-F5344CB8AC3E}">
        <p14:creationId xmlns:p14="http://schemas.microsoft.com/office/powerpoint/2010/main" val="3719715542"/>
      </p:ext>
    </p:extLst>
  </p:cSld>
  <p:clrMapOvr>
    <a:masterClrMapping/>
  </p:clrMapOvr>
  <p:transition/>
</p:sld>
</file>

<file path=ppt/slides/slide1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CON DÂNG (DCL)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470"/>
            <a:ext cx="11643360" cy="6839397"/>
          </a:xfrm>
        </p:spPr>
        <p:txBody>
          <a:bodyPr>
            <a:noAutofit/>
          </a:bodyPr>
          <a:lstStyle/>
          <a:p>
            <a:pPr algn="just"/>
            <a:r>
              <a:rPr lang="vi-VN" sz="6000" b="1" dirty="0">
                <a:latin typeface="+mj-lt"/>
              </a:rPr>
              <a:t>1/ Dâng lên Ngài con có đôi tay, qua bao ngày dầm mưa dãi dầu,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7321419"/>
      </p:ext>
    </p:extLst>
  </p:cSld>
  <p:clrMapOvr>
    <a:masterClrMapping/>
  </p:clrMapOvr>
  <p:transition/>
</p:sld>
</file>

<file path=ppt/slides/slide1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CON DÂNG (DCL)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470"/>
            <a:ext cx="11643360" cy="6839397"/>
          </a:xfrm>
        </p:spPr>
        <p:txBody>
          <a:bodyPr>
            <a:noAutofit/>
          </a:bodyPr>
          <a:lstStyle/>
          <a:p>
            <a:pPr algn="just"/>
            <a:r>
              <a:rPr lang="en-US" sz="6000" b="1" dirty="0">
                <a:latin typeface="Times New Roman" panose="02020603050405020304" pitchFamily="18" charset="0"/>
                <a:cs typeface="Times New Roman" panose="02020603050405020304" pitchFamily="18" charset="0"/>
              </a:rPr>
              <a:t>2. Qua </a:t>
            </a:r>
            <a:r>
              <a:rPr lang="en-US" sz="6000" b="1" dirty="0" err="1">
                <a:latin typeface="Times New Roman" panose="02020603050405020304" pitchFamily="18" charset="0"/>
                <a:cs typeface="Times New Roman" panose="02020603050405020304" pitchFamily="18" charset="0"/>
              </a:rPr>
              <a:t>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40212013"/>
      </p:ext>
    </p:extLst>
  </p:cSld>
  <p:clrMapOvr>
    <a:masterClrMapping/>
  </p:clrMapOvr>
  <p:transition/>
</p:sld>
</file>

<file path=ppt/slides/slide1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89892280"/>
      </p:ext>
    </p:extLst>
  </p:cSld>
  <p:clrMapOvr>
    <a:masterClrMapping/>
  </p:clrMapOvr>
</p:sld>
</file>

<file path=ppt/slides/slide1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NỮ TERESA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vi-VN" sz="6000" b="1" dirty="0">
                <a:latin typeface="+mj-lt"/>
              </a:rPr>
              <a:t>1. Trong vườn hoa khoe tươi muôn sắc. Có một nụ hoa ngát thơm dịu dàng. Hoa tuyệt vời mang thân dấu ái. Ôi cánh hoa trinh nữ Chúa ban cho loài người.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525932891"/>
      </p:ext>
    </p:extLst>
  </p:cSld>
  <p:clrMapOvr>
    <a:masterClrMapping/>
  </p:clrMapOvr>
  <p:transition/>
</p:sld>
</file>

<file path=ppt/slides/slide1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NỮ TERESA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vi-VN" sz="6000" b="1" dirty="0">
                <a:latin typeface="+mj-lt"/>
              </a:rPr>
              <a:t>ĐK. Tê-rê-xa Thánh nữ của tình yêu. Hương xuân xanh dạt dào ơn Thiên Chúa. Với chân tình nhỏ bé đơn sơ. Người hiến dâng cuộc đời trong kinh nguyện hy sinh.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733909722"/>
      </p:ext>
    </p:extLst>
  </p:cSld>
  <p:clrMapOvr>
    <a:masterClrMapping/>
  </p:clrMapOvr>
  <p:transition/>
</p:sld>
</file>

<file path=ppt/slides/slide1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553291"/>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(TH)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74701"/>
            <a:ext cx="11643360" cy="5616574"/>
          </a:xfrm>
        </p:spPr>
        <p:txBody>
          <a:bodyPr>
            <a:noAutofit/>
          </a:bodyPr>
          <a:lstStyle/>
          <a:p>
            <a:pPr algn="just"/>
            <a:r>
              <a:rPr lang="vi-VN" sz="6000" b="1" i="0" dirty="0">
                <a:effectLst/>
                <a:latin typeface="+mj-lt"/>
              </a:rPr>
              <a:t>3/ Đi về nhà Chúa dâng muôn câu cảm tạ chúc khen. Đi về nhà Chúa dâng lên Cha trái tim mọn hèn. Lạy Chúa đi về nhà Chúa dâng muôn câu cảm tạ chúc khen. Đi về nhà Chúa đi về nhà Chúa dâng lên Cha trái tim mọn hèn.</a:t>
            </a:r>
            <a:endParaRPr lang="vi-VN" sz="6000" b="1" dirty="0">
              <a:latin typeface="+mj-lt"/>
              <a:cs typeface="Times New Roman" pitchFamily="18" charset="0"/>
            </a:endParaRPr>
          </a:p>
        </p:txBody>
      </p:sp>
    </p:spTree>
    <p:extLst>
      <p:ext uri="{BB962C8B-B14F-4D97-AF65-F5344CB8AC3E}">
        <p14:creationId xmlns:p14="http://schemas.microsoft.com/office/powerpoint/2010/main" val="4212077219"/>
      </p:ext>
    </p:extLst>
  </p:cSld>
  <p:clrMapOvr>
    <a:masterClrMapping/>
  </p:clrMapOvr>
  <p:transition/>
</p:sld>
</file>

<file path=ppt/slides/slide1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VỀ MẸ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5885"/>
            <a:ext cx="11643360" cy="5810514"/>
          </a:xfrm>
        </p:spPr>
        <p:txBody>
          <a:bodyPr>
            <a:noAutofit/>
          </a:bodyPr>
          <a:lstStyle/>
          <a:p>
            <a:pPr algn="just"/>
            <a:r>
              <a:rPr lang="vi-VN" sz="6000" b="1" dirty="0">
                <a:latin typeface="+mj-lt"/>
              </a:rPr>
              <a:t>ĐK. Con dâng về Mẹ một niềm tin yêu bao la, Một lòng cậy trông vàng đá. Dâng lên Mẹ lời kinh như áng hương trầm. Diệu huyền tỏa bay nơi nơi.</a:t>
            </a:r>
          </a:p>
        </p:txBody>
      </p:sp>
    </p:spTree>
    <p:extLst>
      <p:ext uri="{BB962C8B-B14F-4D97-AF65-F5344CB8AC3E}">
        <p14:creationId xmlns:p14="http://schemas.microsoft.com/office/powerpoint/2010/main" val="536193845"/>
      </p:ext>
    </p:extLst>
  </p:cSld>
  <p:clrMapOvr>
    <a:masterClrMapping/>
  </p:clrMapOvr>
  <p:transition/>
</p:sld>
</file>

<file path=ppt/slides/slide1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VỀ MẸ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0001"/>
            <a:ext cx="11643360" cy="5282285"/>
          </a:xfrm>
        </p:spPr>
        <p:txBody>
          <a:bodyPr>
            <a:noAutofit/>
          </a:bodyPr>
          <a:lstStyle/>
          <a:p>
            <a:pPr algn="just"/>
            <a:r>
              <a:rPr lang="vi-VN" sz="6000" b="1" dirty="0">
                <a:latin typeface="+mj-lt"/>
              </a:rPr>
              <a:t>1. Con dâng về Mẹ: Trọn cuộc đời nơi khóc than, Đường đời nguy nan Mẹ nâng đỡ cho vẹn toàn.</a:t>
            </a:r>
          </a:p>
        </p:txBody>
      </p:sp>
    </p:spTree>
    <p:extLst>
      <p:ext uri="{BB962C8B-B14F-4D97-AF65-F5344CB8AC3E}">
        <p14:creationId xmlns:p14="http://schemas.microsoft.com/office/powerpoint/2010/main" val="882410794"/>
      </p:ext>
    </p:extLst>
  </p:cSld>
  <p:clrMapOvr>
    <a:masterClrMapping/>
  </p:clrMapOvr>
  <p:transition/>
</p:sld>
</file>

<file path=ppt/slides/slide1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VỀ MẸ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0001"/>
            <a:ext cx="11643360" cy="5282285"/>
          </a:xfrm>
        </p:spPr>
        <p:txBody>
          <a:bodyPr>
            <a:noAutofit/>
          </a:bodyPr>
          <a:lstStyle/>
          <a:p>
            <a:pPr algn="just"/>
            <a:r>
              <a:rPr lang="vi-VN" sz="6000" b="1" dirty="0">
                <a:latin typeface="+mj-lt"/>
              </a:rPr>
              <a:t>2. Con dâng về Mẹ: Mộng đời nở tươi ngát hương, Dạt dào yêu thương, Đừng phân rẽ trăm ngàn đường.</a:t>
            </a:r>
          </a:p>
        </p:txBody>
      </p:sp>
    </p:spTree>
    <p:extLst>
      <p:ext uri="{BB962C8B-B14F-4D97-AF65-F5344CB8AC3E}">
        <p14:creationId xmlns:p14="http://schemas.microsoft.com/office/powerpoint/2010/main" val="287084080"/>
      </p:ext>
    </p:extLst>
  </p:cSld>
  <p:clrMapOvr>
    <a:masterClrMapping/>
  </p:clrMapOvr>
  <p:transition/>
</p:sld>
</file>

<file path=ppt/slides/slide1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VỀ MẸ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0001"/>
            <a:ext cx="11643360" cy="5282285"/>
          </a:xfrm>
        </p:spPr>
        <p:txBody>
          <a:bodyPr>
            <a:noAutofit/>
          </a:bodyPr>
          <a:lstStyle/>
          <a:p>
            <a:pPr algn="just"/>
            <a:r>
              <a:rPr lang="vi-VN" sz="6000" b="1" dirty="0">
                <a:latin typeface="+mj-lt"/>
              </a:rPr>
              <a:t>3. Con dâng về Mẹ: Lời nguyện tin yêu thiết tha, Dù đời phôi pha, Tình yêu vẫn luôn đậm đà.</a:t>
            </a:r>
          </a:p>
        </p:txBody>
      </p:sp>
    </p:spTree>
    <p:extLst>
      <p:ext uri="{BB962C8B-B14F-4D97-AF65-F5344CB8AC3E}">
        <p14:creationId xmlns:p14="http://schemas.microsoft.com/office/powerpoint/2010/main" val="1541080862"/>
      </p:ext>
    </p:extLst>
  </p:cSld>
  <p:clrMapOvr>
    <a:masterClrMapping/>
  </p:clrMapOvr>
  <p:transition/>
</p:sld>
</file>

<file path=ppt/slides/slide1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1089543"/>
      </p:ext>
    </p:extLst>
  </p:cSld>
  <p:clrMapOvr>
    <a:masterClrMapping/>
  </p:clrMapOvr>
</p:sld>
</file>

<file path=ppt/slides/slide1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NÀY CON ĐI LÀM V</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ƯỜN NHO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361"/>
            <a:ext cx="11643360" cy="6391565"/>
          </a:xfrm>
        </p:spPr>
        <p:txBody>
          <a:bodyPr>
            <a:noAutofit/>
          </a:bodyPr>
          <a:lstStyle/>
          <a:p>
            <a:pPr algn="just"/>
            <a:r>
              <a:rPr lang="vi-VN" sz="6000" b="1" dirty="0">
                <a:latin typeface="+mj-lt"/>
              </a:rPr>
              <a:t>1. Người kia có hai người con được sai đi làm vườn nho.  Một người nói “con không đi” nhưng rồi hối hận lại đi.  Người kia nói “vâng, con đi” nhưng lại chẳng đi bao giờ.</a:t>
            </a:r>
          </a:p>
        </p:txBody>
      </p:sp>
    </p:spTree>
    <p:extLst>
      <p:ext uri="{BB962C8B-B14F-4D97-AF65-F5344CB8AC3E}">
        <p14:creationId xmlns:p14="http://schemas.microsoft.com/office/powerpoint/2010/main" val="2913802979"/>
      </p:ext>
    </p:extLst>
  </p:cSld>
  <p:clrMapOvr>
    <a:masterClrMapping/>
  </p:clrMapOvr>
  <p:transition/>
</p:sld>
</file>

<file path=ppt/slides/slide1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NÀY CON ĐI LÀM V</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ƯỜN NHO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0001"/>
            <a:ext cx="11643360" cy="5282285"/>
          </a:xfrm>
        </p:spPr>
        <p:txBody>
          <a:bodyPr>
            <a:noAutofit/>
          </a:bodyPr>
          <a:lstStyle/>
          <a:p>
            <a:pPr algn="just"/>
            <a:r>
              <a:rPr lang="vi-VN" sz="6000" b="1" dirty="0">
                <a:latin typeface="+mj-lt"/>
              </a:rPr>
              <a:t>ĐK. Lạy Chúa là Đấng Yêu Thương cho con biết nhận ra Chúa.  Để con sám hối ăn năn trở nên một người công chính. </a:t>
            </a:r>
          </a:p>
        </p:txBody>
      </p:sp>
    </p:spTree>
    <p:extLst>
      <p:ext uri="{BB962C8B-B14F-4D97-AF65-F5344CB8AC3E}">
        <p14:creationId xmlns:p14="http://schemas.microsoft.com/office/powerpoint/2010/main" val="2351589988"/>
      </p:ext>
    </p:extLst>
  </p:cSld>
  <p:clrMapOvr>
    <a:masterClrMapping/>
  </p:clrMapOvr>
  <p:transition/>
</p:sld>
</file>

<file path=ppt/slides/slide1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NÀY CON ĐI LÀM V</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ƯỜN NHO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0001"/>
            <a:ext cx="11643360" cy="5282285"/>
          </a:xfrm>
        </p:spPr>
        <p:txBody>
          <a:bodyPr>
            <a:noAutofit/>
          </a:bodyPr>
          <a:lstStyle/>
          <a:p>
            <a:pPr algn="just"/>
            <a:r>
              <a:rPr lang="vi-VN" sz="6000" b="1" dirty="0">
                <a:latin typeface="+mj-lt"/>
              </a:rPr>
              <a:t>Đường lối Chúa công minh cho con thắm tình yêu mến.  Nguyện xin dẫn lối cho con đi nên trọn đường lành Chúa ơi! </a:t>
            </a:r>
          </a:p>
        </p:txBody>
      </p:sp>
    </p:spTree>
    <p:extLst>
      <p:ext uri="{BB962C8B-B14F-4D97-AF65-F5344CB8AC3E}">
        <p14:creationId xmlns:p14="http://schemas.microsoft.com/office/powerpoint/2010/main" val="515601643"/>
      </p:ext>
    </p:extLst>
  </p:cSld>
  <p:clrMapOvr>
    <a:masterClrMapping/>
  </p:clrMapOvr>
  <p:transition/>
</p:sld>
</file>

<file path=ppt/slides/slide1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NÀY CON ĐI LÀM V</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ƯỜN NHO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361"/>
            <a:ext cx="11643360" cy="6391565"/>
          </a:xfrm>
        </p:spPr>
        <p:txBody>
          <a:bodyPr>
            <a:noAutofit/>
          </a:bodyPr>
          <a:lstStyle/>
          <a:p>
            <a:pPr algn="just"/>
            <a:r>
              <a:rPr lang="vi-VN" sz="6000" b="1" dirty="0">
                <a:latin typeface="+mj-lt"/>
              </a:rPr>
              <a:t>2. Tình yêu Chúa luôn dạy con hãy sống nên trọn đường ngay.  Đừng tự mãn hay kiêu căng trí lòng sẽ càng mù tối.  Tình yêu Chúa luôn bao dung cho người biết quay trở về. </a:t>
            </a:r>
          </a:p>
        </p:txBody>
      </p:sp>
    </p:spTree>
    <p:extLst>
      <p:ext uri="{BB962C8B-B14F-4D97-AF65-F5344CB8AC3E}">
        <p14:creationId xmlns:p14="http://schemas.microsoft.com/office/powerpoint/2010/main" val="2062417709"/>
      </p:ext>
    </p:extLst>
  </p:cSld>
  <p:clrMapOvr>
    <a:masterClrMapping/>
  </p:clrMapOvr>
  <p:transition/>
</p:sld>
</file>

<file path=ppt/slides/slide1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NÀY CON ĐI LÀM V</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ƯỜN NHO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361"/>
            <a:ext cx="11643360" cy="6391565"/>
          </a:xfrm>
        </p:spPr>
        <p:txBody>
          <a:bodyPr>
            <a:noAutofit/>
          </a:bodyPr>
          <a:lstStyle/>
          <a:p>
            <a:pPr algn="just"/>
            <a:r>
              <a:rPr lang="vi-VN" sz="6000" b="1" dirty="0">
                <a:latin typeface="+mj-lt"/>
              </a:rPr>
              <a:t>3. Nguyện xin giúp con ngày đêm lòng luôn vững một niềm tin.  Đường đời dẫu bao chông chênh bên Ngài cõi lòng bình yên.  Từ đây quyết luôn xin vâng thi hành ý Cha ban truyền. </a:t>
            </a:r>
          </a:p>
        </p:txBody>
      </p:sp>
    </p:spTree>
    <p:extLst>
      <p:ext uri="{BB962C8B-B14F-4D97-AF65-F5344CB8AC3E}">
        <p14:creationId xmlns:p14="http://schemas.microsoft.com/office/powerpoint/2010/main" val="3520674748"/>
      </p:ext>
    </p:extLst>
  </p:cSld>
  <p:clrMapOvr>
    <a:masterClrMapping/>
  </p:clrMapOvr>
  <p:transition/>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(TH)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8394"/>
            <a:ext cx="11643360" cy="5312934"/>
          </a:xfrm>
        </p:spPr>
        <p:txBody>
          <a:bodyPr>
            <a:noAutofit/>
          </a:bodyPr>
          <a:lstStyle/>
          <a:p>
            <a:pPr algn="just"/>
            <a:r>
              <a:rPr lang="vi-VN" sz="6000" b="1" i="0" dirty="0">
                <a:effectLst/>
                <a:latin typeface="+mj-lt"/>
              </a:rPr>
              <a:t>4/ Đi về nhà Chúa con xin tri ân Ngài Chúa ơi. Với triều thần thánh, con ca danh Chúa ôi tuyệt vời. Lạy Chúa đi về nhà Chúa con xin tri ân Ngài Chúa ơi. Đi về nhà Chúa con với triều thần thánh, con ca danh Chúa ôi tuyệt vời.</a:t>
            </a:r>
            <a:endParaRPr lang="vi-VN" sz="6000" b="1" dirty="0">
              <a:latin typeface="+mj-lt"/>
              <a:cs typeface="Times New Roman" pitchFamily="18" charset="0"/>
            </a:endParaRPr>
          </a:p>
        </p:txBody>
      </p:sp>
    </p:spTree>
    <p:extLst>
      <p:ext uri="{BB962C8B-B14F-4D97-AF65-F5344CB8AC3E}">
        <p14:creationId xmlns:p14="http://schemas.microsoft.com/office/powerpoint/2010/main" val="1984458920"/>
      </p:ext>
    </p:extLst>
  </p:cSld>
  <p:clrMapOvr>
    <a:masterClrMapping/>
  </p:clrMapOvr>
  <p:transition/>
</p:sld>
</file>

<file path=ppt/slides/slide1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9654890"/>
      </p:ext>
    </p:extLst>
  </p:cSld>
  <p:clrMapOvr>
    <a:masterClrMapping/>
  </p:clrMapOvr>
</p:sld>
</file>

<file path=ppt/slides/slide1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TIẾN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LÊN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0595"/>
            <a:ext cx="11643360" cy="5410200"/>
          </a:xfrm>
        </p:spPr>
        <p:txBody>
          <a:bodyPr>
            <a:noAutofit/>
          </a:bodyPr>
          <a:lstStyle/>
          <a:p>
            <a:pPr algn="just"/>
            <a:r>
              <a:rPr lang="vi-VN" sz="6000" b="1" dirty="0">
                <a:latin typeface="+mj-lt"/>
              </a:rPr>
              <a:t>ĐK: Con </a:t>
            </a:r>
            <a:r>
              <a:rPr lang="en-US" sz="6000" b="1" dirty="0" err="1">
                <a:latin typeface="Times New Roman" panose="02020603050405020304" pitchFamily="18" charset="0"/>
                <a:cs typeface="Times New Roman" panose="02020603050405020304" pitchFamily="18" charset="0"/>
              </a:rPr>
              <a:t>tiến</a:t>
            </a:r>
            <a:r>
              <a:rPr lang="vi-VN" sz="6000" b="1" dirty="0">
                <a:latin typeface="+mj-lt"/>
              </a:rPr>
              <a:t> lên bàn thờ Chúa, gần bên Chúa tâm hồn con sướng vui thảnh thơi. Nơi Danh Chúa toàn năng tác sinh đất trời, tràn ơn phúc cứu độ muôn </a:t>
            </a:r>
            <a:r>
              <a:rPr lang="en-US" sz="6000" b="1" dirty="0" err="1">
                <a:latin typeface="Times New Roman" panose="02020603050405020304" pitchFamily="18" charset="0"/>
                <a:cs typeface="Times New Roman" panose="02020603050405020304" pitchFamily="18" charset="0"/>
              </a:rPr>
              <a:t>đời</a:t>
            </a:r>
            <a:r>
              <a:rPr lang="vi-VN" sz="6000" b="1" dirty="0">
                <a:latin typeface="+mj-lt"/>
              </a:rPr>
              <a:t>.</a:t>
            </a:r>
            <a:endParaRPr lang="en-US" sz="5400" b="1" i="1" dirty="0">
              <a:latin typeface="+mj-lt"/>
              <a:cs typeface="Times New Roman" pitchFamily="18" charset="0"/>
            </a:endParaRPr>
          </a:p>
        </p:txBody>
      </p:sp>
    </p:spTree>
    <p:extLst>
      <p:ext uri="{BB962C8B-B14F-4D97-AF65-F5344CB8AC3E}">
        <p14:creationId xmlns:p14="http://schemas.microsoft.com/office/powerpoint/2010/main" val="517724747"/>
      </p:ext>
    </p:extLst>
  </p:cSld>
  <p:clrMapOvr>
    <a:masterClrMapping/>
  </p:clrMapOvr>
  <p:transition/>
</p:sld>
</file>

<file path=ppt/slides/slide1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a:t>
            </a:r>
            <a:r>
              <a:rPr lang="en-US" sz="24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LÊN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0595"/>
            <a:ext cx="11643360" cy="5410200"/>
          </a:xfrm>
        </p:spPr>
        <p:txBody>
          <a:bodyPr>
            <a:noAutofit/>
          </a:bodyPr>
          <a:lstStyle/>
          <a:p>
            <a:pPr algn="just"/>
            <a:r>
              <a:rPr lang="vi-VN" sz="6000" b="1" dirty="0">
                <a:latin typeface="+mj-lt"/>
              </a:rPr>
              <a:t>1. Đây lễ vật hy sinh, con Chúa Trời uy linh dâng mình trên thánh giá. Nay tiến dâng trên muôn bàn thờ, đây bánh thơm đây ly rượu nồng, lễ vật vẹn sạch trinh trong.</a:t>
            </a:r>
            <a:endParaRPr lang="en-US" sz="5400" b="1" i="1" dirty="0">
              <a:latin typeface="+mj-lt"/>
              <a:cs typeface="Times New Roman" pitchFamily="18" charset="0"/>
            </a:endParaRPr>
          </a:p>
        </p:txBody>
      </p:sp>
    </p:spTree>
    <p:extLst>
      <p:ext uri="{BB962C8B-B14F-4D97-AF65-F5344CB8AC3E}">
        <p14:creationId xmlns:p14="http://schemas.microsoft.com/office/powerpoint/2010/main" val="1144857535"/>
      </p:ext>
    </p:extLst>
  </p:cSld>
  <p:clrMapOvr>
    <a:masterClrMapping/>
  </p:clrMapOvr>
  <p:transition/>
</p:sld>
</file>

<file path=ppt/slides/slide1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a:t>
            </a:r>
            <a:r>
              <a:rPr lang="en-US" sz="24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LÊN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0595"/>
            <a:ext cx="11643360" cy="5410200"/>
          </a:xfrm>
        </p:spPr>
        <p:txBody>
          <a:bodyPr>
            <a:noAutofit/>
          </a:bodyPr>
          <a:lstStyle/>
          <a:p>
            <a:pPr algn="just"/>
            <a:r>
              <a:rPr lang="vi-VN" sz="6000" b="1" dirty="0">
                <a:latin typeface="+mj-lt"/>
              </a:rPr>
              <a:t>2. Xin Chúa Trời khoan nhân, dung thứ tội đoàn con, tinh luyện trong Đức Ái. Như nước ta</a:t>
            </a:r>
            <a:r>
              <a:rPr lang="en-US" sz="6000" b="1" dirty="0">
                <a:latin typeface="Times New Roman" panose="02020603050405020304" pitchFamily="18" charset="0"/>
                <a:cs typeface="Times New Roman" panose="02020603050405020304" pitchFamily="18" charset="0"/>
              </a:rPr>
              <a:t>n</a:t>
            </a:r>
            <a:r>
              <a:rPr lang="vi-VN" sz="6000" b="1" dirty="0">
                <a:latin typeface="+mj-lt"/>
              </a:rPr>
              <a:t> trong ly rượu nồng, như khói hương bay quanh lửa hồng đoan nguyện một niềm cậy trông.</a:t>
            </a:r>
            <a:endParaRPr lang="en-US" sz="5400" b="1" i="1" dirty="0">
              <a:latin typeface="+mj-lt"/>
              <a:cs typeface="Times New Roman" pitchFamily="18" charset="0"/>
            </a:endParaRPr>
          </a:p>
        </p:txBody>
      </p:sp>
    </p:spTree>
    <p:extLst>
      <p:ext uri="{BB962C8B-B14F-4D97-AF65-F5344CB8AC3E}">
        <p14:creationId xmlns:p14="http://schemas.microsoft.com/office/powerpoint/2010/main" val="651952246"/>
      </p:ext>
    </p:extLst>
  </p:cSld>
  <p:clrMapOvr>
    <a:masterClrMapping/>
  </p:clrMapOvr>
  <p:transition/>
</p:sld>
</file>

<file path=ppt/slides/slide1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a:t>
            </a:r>
            <a:r>
              <a:rPr lang="en-US" sz="24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LÊN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0595"/>
            <a:ext cx="11643360" cy="5410200"/>
          </a:xfrm>
        </p:spPr>
        <p:txBody>
          <a:bodyPr>
            <a:noAutofit/>
          </a:bodyPr>
          <a:lstStyle/>
          <a:p>
            <a:pPr algn="just"/>
            <a:r>
              <a:rPr lang="vi-VN" sz="6000" b="1" dirty="0">
                <a:latin typeface="+mj-lt"/>
              </a:rPr>
              <a:t>3. Đây tấm lòng muôn dân, liên kết bằng tình thân, dâng về nhan Thánh Chúa. Bao cánh tay vươn lên nguyện cầu, trong sướng vui hay trong khổ sầu, tâm hồn dạt dào tin yêu.</a:t>
            </a:r>
            <a:endParaRPr lang="en-US" sz="5400" b="1" i="1" dirty="0">
              <a:latin typeface="+mj-lt"/>
              <a:cs typeface="Times New Roman" pitchFamily="18" charset="0"/>
            </a:endParaRPr>
          </a:p>
        </p:txBody>
      </p:sp>
    </p:spTree>
    <p:extLst>
      <p:ext uri="{BB962C8B-B14F-4D97-AF65-F5344CB8AC3E}">
        <p14:creationId xmlns:p14="http://schemas.microsoft.com/office/powerpoint/2010/main" val="3151979853"/>
      </p:ext>
    </p:extLst>
  </p:cSld>
  <p:clrMapOvr>
    <a:masterClrMapping/>
  </p:clrMapOvr>
  <p:transition/>
</p:sld>
</file>

<file path=ppt/slides/slide1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2566279"/>
      </p:ext>
    </p:extLst>
  </p:cSld>
  <p:clrMapOvr>
    <a:masterClrMapping/>
  </p:clrMapOvr>
</p:sld>
</file>

<file path=ppt/slides/slide1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SAO MAI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 LỐI (249)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5891"/>
            <a:ext cx="11643360" cy="6177534"/>
          </a:xfrm>
        </p:spPr>
        <p:txBody>
          <a:bodyPr>
            <a:noAutofit/>
          </a:bodyPr>
          <a:lstStyle/>
          <a:p>
            <a:pPr algn="just"/>
            <a:r>
              <a:rPr lang="vi-VN" sz="6000" b="1" dirty="0">
                <a:latin typeface="+mj-lt"/>
              </a:rPr>
              <a:t>1. Ma - ri - a đưa dìu đời con bước đi gian trần này bao gian nguy xin Mẹ thương ban cứu giúp. Trong âm u chiếc thuyền đời con lênh đênh Mẹ dìu thuyền con tới bến, Mẹ là sao sáng dẫn đường.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956943510"/>
      </p:ext>
    </p:extLst>
  </p:cSld>
  <p:clrMapOvr>
    <a:masterClrMapping/>
  </p:clrMapOvr>
  <p:transition/>
</p:sld>
</file>

<file path=ppt/slides/slide1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SAO MAI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 LỐI (249)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5891"/>
            <a:ext cx="11643360" cy="6177534"/>
          </a:xfrm>
        </p:spPr>
        <p:txBody>
          <a:bodyPr>
            <a:noAutofit/>
          </a:bodyPr>
          <a:lstStyle/>
          <a:p>
            <a:pPr algn="just"/>
            <a:r>
              <a:rPr lang="vi-VN" sz="6000" b="1" dirty="0">
                <a:latin typeface="+mj-lt"/>
              </a:rPr>
              <a:t>ĐK. Dâng lên Mẹ, vì sao mai sáng tươi xin soi đường dìu đưa con về bến. Hứa với Mẹ ngày nay con quyết tâm đem Tin Mừng đổi mới khắp trần gian.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80829341"/>
      </p:ext>
    </p:extLst>
  </p:cSld>
  <p:clrMapOvr>
    <a:masterClrMapping/>
  </p:clrMapOvr>
  <p:transition/>
</p:sld>
</file>

<file path=ppt/slides/slide1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SAO MAI Đ</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 LỐI (249)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5891"/>
            <a:ext cx="11643360" cy="6177534"/>
          </a:xfrm>
        </p:spPr>
        <p:txBody>
          <a:bodyPr>
            <a:noAutofit/>
          </a:bodyPr>
          <a:lstStyle/>
          <a:p>
            <a:pPr algn="just"/>
            <a:r>
              <a:rPr lang="vi-VN" sz="6000" b="1" dirty="0">
                <a:latin typeface="+mj-lt"/>
              </a:rPr>
              <a:t>2. Ma - ri - a Mẹ là vì sao sáng tươi, Mẹ là vầng trăng soi đêm trong cuộc đời bao trái đắng. Trong đêm thâu con thầm nguyện kêu van xin mong được dựng xây thế giới luôn được cuộc sống thái bình.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518549520"/>
      </p:ext>
    </p:extLst>
  </p:cSld>
  <p:clrMapOvr>
    <a:masterClrMapping/>
  </p:clrMapOvr>
  <p:transition/>
</p:sld>
</file>

<file path=ppt/slides/slide1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6275775"/>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B1198-FD79-59DC-B4D5-FB15D16FFBF4}"/>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5F870B7-668F-E96B-ADF2-F41944900CB7}"/>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36142303"/>
      </p:ext>
    </p:extLst>
  </p:cSld>
  <p:clrMapOvr>
    <a:masterClrMapping/>
  </p:clrMapOvr>
</p:sld>
</file>

<file path=ppt/slides/slide1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TRONG TÌNH YÊU (37)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8611"/>
            <a:ext cx="11643360" cy="7733792"/>
          </a:xfrm>
        </p:spPr>
        <p:txBody>
          <a:bodyPr>
            <a:noAutofit/>
          </a:bodyPr>
          <a:lstStyle/>
          <a:p>
            <a:pPr algn="just"/>
            <a:r>
              <a:rPr lang="vi-VN" sz="6000" b="1" dirty="0">
                <a:latin typeface="+mj-lt"/>
              </a:rPr>
              <a:t>1. Đây là bánh rượu í a thơm nồng, hiệp dâng Chúa trong tình yêu. Dâng lên những lời nguyện ước, dâng lên những nỗi vui buồn. Dâng Người mơ ước thắm tươi, và nguyện dâng năm tháng cuộc đời.</a:t>
            </a:r>
            <a:endParaRPr lang="vi-VN" sz="5400" b="1" dirty="0">
              <a:latin typeface="+mj-lt"/>
              <a:cs typeface="Times New Roman" pitchFamily="18" charset="0"/>
            </a:endParaRPr>
          </a:p>
        </p:txBody>
      </p:sp>
    </p:spTree>
    <p:extLst>
      <p:ext uri="{BB962C8B-B14F-4D97-AF65-F5344CB8AC3E}">
        <p14:creationId xmlns:p14="http://schemas.microsoft.com/office/powerpoint/2010/main" val="3283339070"/>
      </p:ext>
    </p:extLst>
  </p:cSld>
  <p:clrMapOvr>
    <a:masterClrMapping/>
  </p:clrMapOvr>
  <p:transition/>
</p:sld>
</file>

<file path=ppt/slides/slide1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TRONG TÌNH YÊU (37)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7"/>
            <a:ext cx="11643360" cy="7030720"/>
          </a:xfrm>
        </p:spPr>
        <p:txBody>
          <a:bodyPr>
            <a:noAutofit/>
          </a:bodyPr>
          <a:lstStyle/>
          <a:p>
            <a:pPr algn="just"/>
            <a:r>
              <a:rPr lang="vi-VN" sz="6000" b="1" dirty="0">
                <a:latin typeface="+mj-lt"/>
              </a:rPr>
              <a:t>ĐK. Dâng lên Trời lời nguyện ngát hương, dâng nhịp nhàng tiếng ca mừng. Lòng thành và bánh thơm rượu ngon, dâng lên Chúa thương nhận lời.</a:t>
            </a:r>
            <a:endParaRPr lang="vi-VN" sz="5400" b="1" dirty="0">
              <a:latin typeface="+mj-lt"/>
              <a:cs typeface="Times New Roman" pitchFamily="18" charset="0"/>
            </a:endParaRPr>
          </a:p>
        </p:txBody>
      </p:sp>
    </p:spTree>
    <p:extLst>
      <p:ext uri="{BB962C8B-B14F-4D97-AF65-F5344CB8AC3E}">
        <p14:creationId xmlns:p14="http://schemas.microsoft.com/office/powerpoint/2010/main" val="3436250001"/>
      </p:ext>
    </p:extLst>
  </p:cSld>
  <p:clrMapOvr>
    <a:masterClrMapping/>
  </p:clrMapOvr>
  <p:transition/>
</p:sld>
</file>

<file path=ppt/slides/slide1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TRONG TÌNH YÊU (37)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51923"/>
            <a:ext cx="11643360" cy="8507171"/>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9378794"/>
      </p:ext>
    </p:extLst>
  </p:cSld>
  <p:clrMapOvr>
    <a:masterClrMapping/>
  </p:clrMapOvr>
  <p:transition/>
</p:sld>
</file>

<file path=ppt/slides/slide1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TRONG TÌNH YÊU (37)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8611"/>
            <a:ext cx="11643360" cy="7733792"/>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Cho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Cho con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9884241"/>
      </p:ext>
    </p:extLst>
  </p:cSld>
  <p:clrMapOvr>
    <a:masterClrMapping/>
  </p:clrMapOvr>
  <p:transition/>
</p:sld>
</file>

<file path=ppt/slides/slide1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438266"/>
      </p:ext>
    </p:extLst>
  </p:cSld>
  <p:clrMapOvr>
    <a:masterClrMapping/>
  </p:clrMapOvr>
</p:sld>
</file>

<file path=ppt/slides/slide1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TÔI (133)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95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chóng</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a:t>
            </a:r>
            <a:r>
              <a:rPr lang="en-US" sz="6000" b="1" dirty="0">
                <a:latin typeface="Times New Roman" panose="02020603050405020304" pitchFamily="18" charset="0"/>
                <a:cs typeface="Times New Roman" panose="02020603050405020304" pitchFamily="18" charset="0"/>
              </a:rPr>
              <a:t> non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cành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7563570"/>
      </p:ext>
    </p:extLst>
  </p:cSld>
  <p:clrMapOvr>
    <a:masterClrMapping/>
  </p:clrMapOvr>
  <p:transition/>
</p:sld>
</file>

<file path=ppt/slides/slide1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TÔI (133)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2565"/>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6713518"/>
      </p:ext>
    </p:extLst>
  </p:cSld>
  <p:clrMapOvr>
    <a:masterClrMapping/>
  </p:clrMapOvr>
  <p:transition/>
</p:sld>
</file>

<file path=ppt/slides/slide1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TÔI (133)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256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01176783"/>
      </p:ext>
    </p:extLst>
  </p:cSld>
  <p:clrMapOvr>
    <a:masterClrMapping/>
  </p:clrMapOvr>
  <p:transition/>
</p:sld>
</file>

<file path=ppt/slides/slide1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TÔI (133)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6184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387988"/>
      </p:ext>
    </p:extLst>
  </p:cSld>
  <p:clrMapOvr>
    <a:masterClrMapping/>
  </p:clrMapOvr>
  <p:transition/>
</p:sld>
</file>

<file path=ppt/slides/slide1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836236"/>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MẾN CHÚA YÊU NGƯỜI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1400"/>
            <a:ext cx="11643360" cy="7279467"/>
          </a:xfrm>
        </p:spPr>
        <p:txBody>
          <a:bodyPr>
            <a:noAutofit/>
          </a:bodyPr>
          <a:lstStyle/>
          <a:p>
            <a:pPr algn="just"/>
            <a:r>
              <a:rPr lang="vi-VN" sz="6000" b="1" i="0" dirty="0">
                <a:effectLst/>
                <a:latin typeface="+mj-lt"/>
              </a:rPr>
              <a:t>1. Mến Chúa điều răn kính tin ai ơi một lòng trung tín. Mến Chúa điều răn tối cao ai ơi hết lòng ghi sâu. Vì chưng Thiên Chúa trên trời là đấng uy quyền Ngài rất nhân hiền hằng mến thương ta.</a:t>
            </a:r>
            <a:endParaRPr lang="vi-VN" sz="6000" b="1" dirty="0">
              <a:latin typeface="+mj-lt"/>
              <a:cs typeface="Times New Roman" pitchFamily="18" charset="0"/>
            </a:endParaRPr>
          </a:p>
        </p:txBody>
      </p:sp>
    </p:spTree>
    <p:extLst>
      <p:ext uri="{BB962C8B-B14F-4D97-AF65-F5344CB8AC3E}">
        <p14:creationId xmlns:p14="http://schemas.microsoft.com/office/powerpoint/2010/main" val="1192556203"/>
      </p:ext>
    </p:extLst>
  </p:cSld>
  <p:clrMapOvr>
    <a:masterClrMapping/>
  </p:clrMapOvr>
  <p:transition/>
</p:sld>
</file>

<file path=ppt/slides/slide1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ĐỒNG CÔNG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2713"/>
            <a:ext cx="11643360" cy="4918364"/>
          </a:xfrm>
        </p:spPr>
        <p:txBody>
          <a:bodyPr>
            <a:noAutofit/>
          </a:bodyPr>
          <a:lstStyle/>
          <a:p>
            <a:pPr algn="just"/>
            <a:r>
              <a:rPr lang="vi-VN" sz="6000" b="1" dirty="0">
                <a:latin typeface="+mj-lt"/>
              </a:rPr>
              <a:t>1. Chiều xưa khi Chúa giang tay trên Thập Giá, Mẹ đứng chắp tay nguyện cầu. Đồi cao ôi tím sầu là hồn thế gian đen mầu.</a:t>
            </a:r>
            <a:endParaRPr lang="en-US" sz="5400" b="1" i="1" dirty="0">
              <a:latin typeface="+mj-lt"/>
              <a:cs typeface="Times New Roman" pitchFamily="18" charset="0"/>
            </a:endParaRPr>
          </a:p>
        </p:txBody>
      </p:sp>
    </p:spTree>
    <p:extLst>
      <p:ext uri="{BB962C8B-B14F-4D97-AF65-F5344CB8AC3E}">
        <p14:creationId xmlns:p14="http://schemas.microsoft.com/office/powerpoint/2010/main" val="3650617047"/>
      </p:ext>
    </p:extLst>
  </p:cSld>
  <p:clrMapOvr>
    <a:masterClrMapping/>
  </p:clrMapOvr>
  <p:transition/>
</p:sld>
</file>

<file path=ppt/slides/slide1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ĐỒNG CÔNG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2713"/>
            <a:ext cx="11643360" cy="4918364"/>
          </a:xfrm>
        </p:spPr>
        <p:txBody>
          <a:bodyPr>
            <a:noAutofit/>
          </a:bodyPr>
          <a:lstStyle/>
          <a:p>
            <a:pPr algn="just"/>
            <a:r>
              <a:rPr lang="vi-VN" sz="6000" b="1" dirty="0">
                <a:latin typeface="+mj-lt"/>
              </a:rPr>
              <a:t>ĐK. Mẹ mãi mãi là Mẹ chúng con, Ma - ri - a mãi mãi là Mẹ chúng con. Mẹ đồng công năm xưa cứu đời, xin mãi mãi che chở chúng con.</a:t>
            </a:r>
            <a:endParaRPr lang="en-US" sz="5400" b="1" i="1" dirty="0">
              <a:latin typeface="+mj-lt"/>
              <a:cs typeface="Times New Roman" pitchFamily="18" charset="0"/>
            </a:endParaRPr>
          </a:p>
        </p:txBody>
      </p:sp>
    </p:spTree>
    <p:extLst>
      <p:ext uri="{BB962C8B-B14F-4D97-AF65-F5344CB8AC3E}">
        <p14:creationId xmlns:p14="http://schemas.microsoft.com/office/powerpoint/2010/main" val="4053253832"/>
      </p:ext>
    </p:extLst>
  </p:cSld>
  <p:clrMapOvr>
    <a:masterClrMapping/>
  </p:clrMapOvr>
  <p:transition/>
</p:sld>
</file>

<file path=ppt/slides/slide1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ĐỒNG CÔNG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2713"/>
            <a:ext cx="11643360" cy="4918364"/>
          </a:xfrm>
        </p:spPr>
        <p:txBody>
          <a:bodyPr>
            <a:noAutofit/>
          </a:bodyPr>
          <a:lstStyle/>
          <a:p>
            <a:pPr algn="just"/>
            <a:r>
              <a:rPr lang="vi-VN" sz="6000" b="1" dirty="0">
                <a:latin typeface="+mj-lt"/>
              </a:rPr>
              <a:t>2. Chiều xưa trong gió mênh mang trên đồi cao, Mẹ thấy thế gian tội tình. Mẹ thương bao kiếp người còn chìm đắm quên ơn Trời.</a:t>
            </a:r>
            <a:endParaRPr lang="en-US" sz="5400" b="1" i="1" dirty="0">
              <a:latin typeface="+mj-lt"/>
              <a:cs typeface="Times New Roman" pitchFamily="18" charset="0"/>
            </a:endParaRPr>
          </a:p>
        </p:txBody>
      </p:sp>
    </p:spTree>
    <p:extLst>
      <p:ext uri="{BB962C8B-B14F-4D97-AF65-F5344CB8AC3E}">
        <p14:creationId xmlns:p14="http://schemas.microsoft.com/office/powerpoint/2010/main" val="318578607"/>
      </p:ext>
    </p:extLst>
  </p:cSld>
  <p:clrMapOvr>
    <a:masterClrMapping/>
  </p:clrMapOvr>
  <p:transition/>
</p:sld>
</file>

<file path=ppt/slides/slide1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ĐỒNG CÔNG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2713"/>
            <a:ext cx="11643360" cy="4918364"/>
          </a:xfrm>
        </p:spPr>
        <p:txBody>
          <a:bodyPr>
            <a:noAutofit/>
          </a:bodyPr>
          <a:lstStyle/>
          <a:p>
            <a:pPr algn="just"/>
            <a:r>
              <a:rPr lang="vi-VN" sz="6000" b="1" dirty="0">
                <a:latin typeface="+mj-lt"/>
              </a:rPr>
              <a:t>3. Giờ đây vai chúng con vẫn mang Thập Giá, gục ngã biết bao nhiêu lần. Đoàn con nương bóng Mẹ là Mẹ chúng nhân muôn đời.</a:t>
            </a:r>
            <a:endParaRPr lang="en-US" sz="5400" b="1" i="1" dirty="0">
              <a:latin typeface="+mj-lt"/>
              <a:cs typeface="Times New Roman" pitchFamily="18" charset="0"/>
            </a:endParaRPr>
          </a:p>
        </p:txBody>
      </p:sp>
    </p:spTree>
    <p:extLst>
      <p:ext uri="{BB962C8B-B14F-4D97-AF65-F5344CB8AC3E}">
        <p14:creationId xmlns:p14="http://schemas.microsoft.com/office/powerpoint/2010/main" val="3799983068"/>
      </p:ext>
    </p:extLst>
  </p:cSld>
  <p:clrMapOvr>
    <a:masterClrMapping/>
  </p:clrMapOvr>
  <p:transition/>
</p:sld>
</file>

<file path=ppt/slides/slide1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ĐỒNG CÔNG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2713"/>
            <a:ext cx="11643360" cy="4918364"/>
          </a:xfrm>
        </p:spPr>
        <p:txBody>
          <a:bodyPr>
            <a:noAutofit/>
          </a:bodyPr>
          <a:lstStyle/>
          <a:p>
            <a:pPr algn="just"/>
            <a:r>
              <a:rPr lang="vi-VN" sz="6000" b="1" dirty="0">
                <a:latin typeface="+mj-lt"/>
              </a:rPr>
              <a:t>4. Tình yêu mang trái tim bao la tình yêu, Mẹ đón chúng con trở về. Mẹ đưa ai ngóng chờ tìm gặp Chúa Con nhân từ.</a:t>
            </a:r>
            <a:br>
              <a:rPr lang="vi-VN" sz="5400" b="1" dirty="0">
                <a:latin typeface="+mj-lt"/>
              </a:rPr>
            </a:br>
            <a:endParaRPr lang="en-US" sz="5400" b="1" i="1" dirty="0">
              <a:latin typeface="+mj-lt"/>
              <a:cs typeface="Times New Roman" pitchFamily="18" charset="0"/>
            </a:endParaRPr>
          </a:p>
        </p:txBody>
      </p:sp>
    </p:spTree>
    <p:extLst>
      <p:ext uri="{BB962C8B-B14F-4D97-AF65-F5344CB8AC3E}">
        <p14:creationId xmlns:p14="http://schemas.microsoft.com/office/powerpoint/2010/main" val="2162541970"/>
      </p:ext>
    </p:extLst>
  </p:cSld>
  <p:clrMapOvr>
    <a:masterClrMapping/>
  </p:clrMapOvr>
  <p:transition/>
</p:sld>
</file>

<file path=ppt/slides/slide1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0001"/>
            <a:ext cx="11643360" cy="5282285"/>
          </a:xfrm>
        </p:spPr>
        <p:txBody>
          <a:bodyPr>
            <a:noAutofit/>
          </a:bodyPr>
          <a:lstStyle/>
          <a:p>
            <a:pPr algn="just"/>
            <a:r>
              <a:rPr lang="vi-VN" sz="6000" b="1" dirty="0">
                <a:latin typeface="+mj-lt"/>
              </a:rPr>
              <a:t>1. Tha thứ để nên giống Chúa Giêsu từng ngày. Tha thứ rồi yêu thương sẽ theo nhau về sau. Tha thứ để yêu thương với trái tim nồng ấm.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633888281"/>
      </p:ext>
    </p:extLst>
  </p:cSld>
  <p:clrMapOvr>
    <a:masterClrMapping/>
  </p:clrMapOvr>
  <p:transition/>
</p:sld>
</file>

<file path=ppt/slides/slide1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0001"/>
            <a:ext cx="11643360" cy="5282285"/>
          </a:xfrm>
        </p:spPr>
        <p:txBody>
          <a:bodyPr>
            <a:noAutofit/>
          </a:bodyPr>
          <a:lstStyle/>
          <a:p>
            <a:pPr algn="just"/>
            <a:r>
              <a:rPr lang="vi-VN" sz="6000" b="1" dirty="0">
                <a:latin typeface="+mj-lt"/>
              </a:rPr>
              <a:t>Tha thứ là đang buông tha cho trái tim ta. Tha thứ để quên quá khứ với bao muộn phiền.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54432581"/>
      </p:ext>
    </p:extLst>
  </p:cSld>
  <p:clrMapOvr>
    <a:masterClrMapping/>
  </p:clrMapOvr>
  <p:transition/>
</p:sld>
</file>

<file path=ppt/slides/slide1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0001"/>
            <a:ext cx="11643360" cy="5282285"/>
          </a:xfrm>
        </p:spPr>
        <p:txBody>
          <a:bodyPr>
            <a:noAutofit/>
          </a:bodyPr>
          <a:lstStyle/>
          <a:p>
            <a:pPr algn="just"/>
            <a:r>
              <a:rPr lang="vi-VN" sz="6000" b="1" dirty="0">
                <a:latin typeface="+mj-lt"/>
              </a:rPr>
              <a:t>Tha thứ để vơi đi những ưu tư ngày qua. Tha thứ để vơi nước mắt rớt trên bờ mi. Tha thứ hãy luôn tha thứ tựa như Giêsu.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54611397"/>
      </p:ext>
    </p:extLst>
  </p:cSld>
  <p:clrMapOvr>
    <a:masterClrMapping/>
  </p:clrMapOvr>
  <p:transition/>
</p:sld>
</file>

<file path=ppt/slides/slide1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5885"/>
            <a:ext cx="11643360" cy="5810514"/>
          </a:xfrm>
        </p:spPr>
        <p:txBody>
          <a:bodyPr>
            <a:noAutofit/>
          </a:bodyPr>
          <a:lstStyle/>
          <a:p>
            <a:pPr algn="just"/>
            <a:r>
              <a:rPr lang="vi-VN" sz="6000" b="1" dirty="0">
                <a:latin typeface="+mj-lt"/>
              </a:rPr>
              <a:t>ĐK: Xin hãy tha thứ, cho người cho ta. Xin hãy tha thứ thêm một lần nữa. Xin hãy tha thứ! Xin thứ tha người ơi! Tha tựa Thiên Chúa đã thứ tha tội ta.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93923609"/>
      </p:ext>
    </p:extLst>
  </p:cSld>
  <p:clrMapOvr>
    <a:masterClrMapping/>
  </p:clrMapOvr>
  <p:transition/>
</p:sld>
</file>

<file path=ppt/slides/slide1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5885"/>
            <a:ext cx="11643360" cy="5810514"/>
          </a:xfrm>
        </p:spPr>
        <p:txBody>
          <a:bodyPr>
            <a:noAutofit/>
          </a:bodyPr>
          <a:lstStyle/>
          <a:p>
            <a:pPr algn="just"/>
            <a:r>
              <a:rPr lang="vi-VN" sz="6000" b="1" dirty="0">
                <a:latin typeface="+mj-lt"/>
              </a:rPr>
              <a:t>Xin hãy tha thứ, cho người cho ta, tha thứ tựa Thiên Chúa tha hoài tha mãi. Xin hãy tha thứ! Xin thứ tha người ơi! Tha tựa Thiên Chúa luôn thứ tha muôn đời.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367194609"/>
      </p:ext>
    </p:extLst>
  </p:cSld>
  <p:clrMapOvr>
    <a:masterClrMapping/>
  </p:clrMapOvr>
  <p:transition/>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MẾN CHÚA YÊU NGƯỜI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949267"/>
          </a:xfrm>
        </p:spPr>
        <p:txBody>
          <a:bodyPr>
            <a:noAutofit/>
          </a:bodyPr>
          <a:lstStyle/>
          <a:p>
            <a:pPr algn="just"/>
            <a:r>
              <a:rPr lang="vi-VN" sz="6000" b="1" i="0" dirty="0">
                <a:effectLst/>
                <a:latin typeface="+mj-lt"/>
              </a:rPr>
              <a:t>ĐK. Mến Chúa yêu người điều răn trọng nhất. Mến Chúa yêu người trở nên chứng nhân. Hãy sống nên một, một môn đệ Chúa. Thắp sáng tin mừng kết nối tình thương.</a:t>
            </a:r>
            <a:endParaRPr lang="vi-VN" sz="6000" b="1" dirty="0">
              <a:latin typeface="+mj-lt"/>
              <a:cs typeface="Times New Roman" pitchFamily="18" charset="0"/>
            </a:endParaRPr>
          </a:p>
        </p:txBody>
      </p:sp>
    </p:spTree>
    <p:extLst>
      <p:ext uri="{BB962C8B-B14F-4D97-AF65-F5344CB8AC3E}">
        <p14:creationId xmlns:p14="http://schemas.microsoft.com/office/powerpoint/2010/main" val="3713128416"/>
      </p:ext>
    </p:extLst>
  </p:cSld>
  <p:clrMapOvr>
    <a:masterClrMapping/>
  </p:clrMapOvr>
  <p:transition/>
</p:sld>
</file>

<file path=ppt/slides/slide1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0001"/>
            <a:ext cx="11643360" cy="5282285"/>
          </a:xfrm>
        </p:spPr>
        <p:txBody>
          <a:bodyPr>
            <a:noAutofit/>
          </a:bodyPr>
          <a:lstStyle/>
          <a:p>
            <a:pPr algn="just"/>
            <a:r>
              <a:rPr lang="vi-VN" sz="6000" b="1" dirty="0">
                <a:latin typeface="+mj-lt"/>
              </a:rPr>
              <a:t>2. Tha thứ để nghe tiếng sóng yêu thương thì thầm. Tha thứ để nghe tiếng hát vang trên bờ môi. Tha thứ để nghe tiếng gió ru trên cành lá.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108503568"/>
      </p:ext>
    </p:extLst>
  </p:cSld>
  <p:clrMapOvr>
    <a:masterClrMapping/>
  </p:clrMapOvr>
  <p:transition/>
</p:sld>
</file>

<file path=ppt/slides/slide1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0001"/>
            <a:ext cx="11643360" cy="5282285"/>
          </a:xfrm>
        </p:spPr>
        <p:txBody>
          <a:bodyPr>
            <a:noAutofit/>
          </a:bodyPr>
          <a:lstStyle/>
          <a:p>
            <a:pPr algn="just"/>
            <a:r>
              <a:rPr lang="vi-VN" sz="6000" b="1" dirty="0">
                <a:latin typeface="+mj-lt"/>
              </a:rPr>
              <a:t>Tha thứ để nghe Giêsu đang nói trong ta. Tha thứ để nghe tiếng Chúa vang trong tâm hồn. Tha thứ để ta nghe thấu nỗi đau ngày sau.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25824957"/>
      </p:ext>
    </p:extLst>
  </p:cSld>
  <p:clrMapOvr>
    <a:masterClrMapping/>
  </p:clrMapOvr>
  <p:transition/>
</p:sld>
</file>

<file path=ppt/slides/slide1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0001"/>
            <a:ext cx="11643360" cy="5282285"/>
          </a:xfrm>
        </p:spPr>
        <p:txBody>
          <a:bodyPr>
            <a:noAutofit/>
          </a:bodyPr>
          <a:lstStyle/>
          <a:p>
            <a:pPr algn="just"/>
            <a:r>
              <a:rPr lang="vi-VN" sz="6000" b="1" dirty="0">
                <a:latin typeface="+mj-lt"/>
              </a:rPr>
              <a:t>Tha thứ để nghe tiếng Chúa nói trong đời ta. Tha thứ để nghe tâm tư người chung quanh ta.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768057576"/>
      </p:ext>
    </p:extLst>
  </p:cSld>
  <p:clrMapOvr>
    <a:masterClrMapping/>
  </p:clrMapOvr>
  <p:transition/>
</p:sld>
</file>

<file path=ppt/slides/slide1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MẸ VÔ NHIỄM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2080"/>
            <a:ext cx="11643360" cy="5105400"/>
          </a:xfrm>
        </p:spPr>
        <p:txBody>
          <a:bodyPr>
            <a:noAutofit/>
          </a:bodyPr>
          <a:lstStyle/>
          <a:p>
            <a:pPr algn="just"/>
            <a:r>
              <a:rPr lang="vi-VN" sz="6000" b="1" dirty="0">
                <a:latin typeface="+mj-lt"/>
              </a:rPr>
              <a:t>1. Ôi đẹp thay danh Maria. Danh thánh Mẹ vang khắp trần gian. Chiếu sáng muôn đời hồng ân chan chứa. Trước tôn nhan Mẹ, con dâng kính lời hát mừng.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311509539"/>
      </p:ext>
    </p:extLst>
  </p:cSld>
  <p:clrMapOvr>
    <a:masterClrMapping/>
  </p:clrMapOvr>
  <p:transition/>
</p:sld>
</file>

<file path=ppt/slides/slide1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MẸ VÔ NHIỄM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2080"/>
            <a:ext cx="11643360" cy="5105400"/>
          </a:xfrm>
        </p:spPr>
        <p:txBody>
          <a:bodyPr>
            <a:noAutofit/>
          </a:bodyPr>
          <a:lstStyle/>
          <a:p>
            <a:pPr algn="just"/>
            <a:r>
              <a:rPr lang="vi-VN" sz="6000" b="1" dirty="0">
                <a:latin typeface="+mj-lt"/>
              </a:rPr>
              <a:t>Maria Trinh Vương thơm ngát hương duyên, Maria Trinh Vương vô nhiễm tội truyền. Maria đầy phúc.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975656867"/>
      </p:ext>
    </p:extLst>
  </p:cSld>
  <p:clrMapOvr>
    <a:masterClrMapping/>
  </p:clrMapOvr>
  <p:transition/>
</p:sld>
</file>

<file path=ppt/slides/slide1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MẸ VÔ NHIỄM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2520"/>
            <a:ext cx="11643360" cy="5105400"/>
          </a:xfrm>
        </p:spPr>
        <p:txBody>
          <a:bodyPr>
            <a:noAutofit/>
          </a:bodyPr>
          <a:lstStyle/>
          <a:p>
            <a:pPr algn="just"/>
            <a:r>
              <a:rPr lang="vi-VN" sz="6000" b="1" dirty="0">
                <a:latin typeface="+mj-lt"/>
              </a:rPr>
              <a:t>Danh Mẹ tỏa lan nguồn sống. Maria Trinh Vương nhân đức cao sang. Maria Trinh Vương Thánh Mẫu dịu dàng. Con xin dâng hồn xác, xin Mẹ bênh đỡ chở che.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00171847"/>
      </p:ext>
    </p:extLst>
  </p:cSld>
  <p:clrMapOvr>
    <a:masterClrMapping/>
  </p:clrMapOvr>
  <p:transition/>
</p:sld>
</file>

<file path=ppt/slides/slide1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TÌNH YÊU THIÊN CHÚA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810"/>
            <a:ext cx="11643360" cy="5615940"/>
          </a:xfrm>
        </p:spPr>
        <p:txBody>
          <a:bodyPr>
            <a:noAutofit/>
          </a:bodyPr>
          <a:lstStyle/>
          <a:p>
            <a:pPr algn="just"/>
            <a:r>
              <a:rPr lang="vi-VN" sz="6000" b="1" dirty="0">
                <a:latin typeface="+mj-lt"/>
              </a:rPr>
              <a:t>ÐK: Tình yêu Thiên Chúa chan hòa trong đất trời chẳng khi nào lắng vơi. Tình yêu Thiên Chúa đã có tự muôn đời theo suốt giòng thời gian.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631766173"/>
      </p:ext>
    </p:extLst>
  </p:cSld>
  <p:clrMapOvr>
    <a:masterClrMapping/>
  </p:clrMapOvr>
  <p:transition/>
</p:sld>
</file>

<file path=ppt/slides/slide1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TÌNH YÊU THIÊN CHÚA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810"/>
            <a:ext cx="11643360" cy="5615940"/>
          </a:xfrm>
        </p:spPr>
        <p:txBody>
          <a:bodyPr>
            <a:noAutofit/>
          </a:bodyPr>
          <a:lstStyle/>
          <a:p>
            <a:pPr algn="just"/>
            <a:r>
              <a:rPr lang="vi-VN" sz="6000" b="1" dirty="0">
                <a:latin typeface="+mj-lt"/>
              </a:rPr>
              <a:t>Tình yêu Thiên Chúa cho tim con đổi mới, thiết tha trong phận người, sắt son bên cuộc đời, hạnh phúc tuyệt vời, không nói nên lời, để cám ơn Ngài, tình Chúa yêu con người.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508796144"/>
      </p:ext>
    </p:extLst>
  </p:cSld>
  <p:clrMapOvr>
    <a:masterClrMapping/>
  </p:clrMapOvr>
  <p:transition/>
</p:sld>
</file>

<file path=ppt/slides/slide1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TÌNH YÊU THIÊN CHÚA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810"/>
            <a:ext cx="11643360" cy="5615940"/>
          </a:xfrm>
        </p:spPr>
        <p:txBody>
          <a:bodyPr>
            <a:noAutofit/>
          </a:bodyPr>
          <a:lstStyle/>
          <a:p>
            <a:pPr algn="just"/>
            <a:r>
              <a:rPr lang="vi-VN" sz="6000" b="1" dirty="0">
                <a:latin typeface="+mj-lt"/>
              </a:rPr>
              <a:t>1. Ôi tình yêu Chúa diệu huyền chốn trời cao, tác sinh muôn vì sao. Ôi tình yêu Chúa luôn ủ ấp địa cầu đến mãi muôn ngàn sau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425418559"/>
      </p:ext>
    </p:extLst>
  </p:cSld>
  <p:clrMapOvr>
    <a:masterClrMapping/>
  </p:clrMapOvr>
  <p:transition/>
</p:sld>
</file>

<file path=ppt/slides/slide1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TÌNH YÊU THIÊN CHÚA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810"/>
            <a:ext cx="11643360" cy="5615940"/>
          </a:xfrm>
        </p:spPr>
        <p:txBody>
          <a:bodyPr>
            <a:noAutofit/>
          </a:bodyPr>
          <a:lstStyle/>
          <a:p>
            <a:pPr algn="just"/>
            <a:r>
              <a:rPr lang="vi-VN" sz="6000" b="1" dirty="0">
                <a:latin typeface="+mj-lt"/>
              </a:rPr>
              <a:t>tình yêu đó cứu chuộc nhân thế, hiến mình chịu chết thương đau. Con lấy gì để đền đáp tình yêu, xin được sống vì yêu.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42367017"/>
      </p:ext>
    </p:extLst>
  </p:cSld>
  <p:clrMapOvr>
    <a:masterClrMapping/>
  </p:clrMapOvr>
  <p:transition/>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MẾN CHÚA YÊU NGƯỜI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87400"/>
            <a:ext cx="11643360" cy="7533467"/>
          </a:xfrm>
        </p:spPr>
        <p:txBody>
          <a:bodyPr>
            <a:noAutofit/>
          </a:bodyPr>
          <a:lstStyle/>
          <a:p>
            <a:pPr algn="just"/>
            <a:r>
              <a:rPr lang="vi-VN" sz="6000" b="1" i="0" dirty="0">
                <a:effectLst/>
                <a:latin typeface="+mj-lt"/>
              </a:rPr>
              <a:t>2. Yêu thương điều răn Chúa trao anh em sẻ chia cơm áo. Yêu thương điều răn Chúa ban anh em kết chặt tình thân. Vì chưng Thiên Chúa trên trời sai xuống cho đời bằng chính con Ngài giải thoát muôn dân.</a:t>
            </a:r>
            <a:endParaRPr lang="vi-VN" sz="6000" b="1" dirty="0">
              <a:latin typeface="+mj-lt"/>
              <a:cs typeface="Times New Roman" pitchFamily="18" charset="0"/>
            </a:endParaRPr>
          </a:p>
        </p:txBody>
      </p:sp>
    </p:spTree>
    <p:extLst>
      <p:ext uri="{BB962C8B-B14F-4D97-AF65-F5344CB8AC3E}">
        <p14:creationId xmlns:p14="http://schemas.microsoft.com/office/powerpoint/2010/main" val="2695929535"/>
      </p:ext>
    </p:extLst>
  </p:cSld>
  <p:clrMapOvr>
    <a:masterClrMapping/>
  </p:clrMapOvr>
  <p:transition/>
</p:sld>
</file>

<file path=ppt/slides/slide1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TÌNH YÊU THIÊN CHÚA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810"/>
            <a:ext cx="11643360" cy="5615940"/>
          </a:xfrm>
        </p:spPr>
        <p:txBody>
          <a:bodyPr>
            <a:noAutofit/>
          </a:bodyPr>
          <a:lstStyle/>
          <a:p>
            <a:pPr algn="just"/>
            <a:r>
              <a:rPr lang="vi-VN" sz="6000" b="1" dirty="0">
                <a:latin typeface="+mj-lt"/>
              </a:rPr>
              <a:t>2. Ôi tình yêu Chúa cho cuộc sống đẹp tươi, thế nhân bao nụ cười. Ôi tình yêu Chúa cho xuân đến muôn người, cho hương hoa mọi nơi.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433480539"/>
      </p:ext>
    </p:extLst>
  </p:cSld>
  <p:clrMapOvr>
    <a:masterClrMapping/>
  </p:clrMapOvr>
  <p:transition/>
</p:sld>
</file>

<file path=ppt/slides/slide1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TÌNH YÊU THIÊN CHÚA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810"/>
            <a:ext cx="11643360" cy="5615940"/>
          </a:xfrm>
        </p:spPr>
        <p:txBody>
          <a:bodyPr>
            <a:noAutofit/>
          </a:bodyPr>
          <a:lstStyle/>
          <a:p>
            <a:pPr algn="just"/>
            <a:r>
              <a:rPr lang="vi-VN" sz="6000" b="1" dirty="0">
                <a:latin typeface="+mj-lt"/>
              </a:rPr>
              <a:t>Tình yêu Chúa khơi ngọn lửa mới, ấm nồng những trái tim đời. Muôn cõi lòng đã bừng sáng niềm vui đến hạnh phúc ngày mai.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694054221"/>
      </p:ext>
    </p:extLst>
  </p:cSld>
  <p:clrMapOvr>
    <a:masterClrMapping/>
  </p:clrMapOvr>
  <p:transition/>
</p:sld>
</file>

<file path=ppt/slides/slide1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TÌNH YÊU THIÊN CHÚA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810"/>
            <a:ext cx="11643360" cy="5615940"/>
          </a:xfrm>
        </p:spPr>
        <p:txBody>
          <a:bodyPr>
            <a:noAutofit/>
          </a:bodyPr>
          <a:lstStyle/>
          <a:p>
            <a:pPr algn="just"/>
            <a:r>
              <a:rPr lang="vi-VN" sz="6000" b="1" dirty="0">
                <a:latin typeface="+mj-lt"/>
              </a:rPr>
              <a:t>3. Ôi tình yêu Chúa đã đổi mới lòng con, dẫn con đi vào đời. Ôi tình yêu Chúa đã giục giã khôn nguôi, sai con đi mọi nơi.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730970406"/>
      </p:ext>
    </p:extLst>
  </p:cSld>
  <p:clrMapOvr>
    <a:masterClrMapping/>
  </p:clrMapOvr>
  <p:transition/>
</p:sld>
</file>

<file path=ppt/slides/slide1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TÌNH YÊU THIÊN CHÚA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810"/>
            <a:ext cx="11643360" cy="5615940"/>
          </a:xfrm>
        </p:spPr>
        <p:txBody>
          <a:bodyPr>
            <a:noAutofit/>
          </a:bodyPr>
          <a:lstStyle/>
          <a:p>
            <a:pPr algn="just"/>
            <a:r>
              <a:rPr lang="vi-VN" sz="6000" b="1" dirty="0">
                <a:latin typeface="+mj-lt"/>
              </a:rPr>
              <a:t>Này con đến theo lời tình yêu sẵn sàng dâng hiến một đời. Lên tiếng gọi muôn người khắp gần xa chung hòa khúc tình ca.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681375369"/>
      </p:ext>
    </p:extLst>
  </p:cSld>
  <p:clrMapOvr>
    <a:masterClrMapping/>
  </p:clrMapOvr>
  <p:transition/>
</p:sld>
</file>

<file path=ppt/slides/slide1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TÌNH YÊU THIÊN CHÚA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810"/>
            <a:ext cx="11643360" cy="5615940"/>
          </a:xfrm>
        </p:spPr>
        <p:txBody>
          <a:bodyPr>
            <a:noAutofit/>
          </a:bodyPr>
          <a:lstStyle/>
          <a:p>
            <a:pPr algn="just"/>
            <a:r>
              <a:rPr lang="vi-VN" sz="6000" b="1" dirty="0">
                <a:latin typeface="+mj-lt"/>
              </a:rPr>
              <a:t>Này con đến theo lời tình yêu sẵn sàng dâng hiến một đời. Lên tiếng gọi muôn người khắp gần xa chung hòa khúc tình ca.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39106272"/>
      </p:ext>
    </p:extLst>
  </p:cSld>
  <p:clrMapOvr>
    <a:masterClrMapping/>
  </p:clrMapOvr>
  <p:transition/>
</p:sld>
</file>

<file path=ppt/slides/slide1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TÌNH YÊU THIÊN CHÚA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810"/>
            <a:ext cx="11643360" cy="5615940"/>
          </a:xfrm>
        </p:spPr>
        <p:txBody>
          <a:bodyPr>
            <a:noAutofit/>
          </a:bodyPr>
          <a:lstStyle/>
          <a:p>
            <a:pPr algn="just"/>
            <a:r>
              <a:rPr lang="vi-VN" sz="6000" b="1" dirty="0">
                <a:latin typeface="+mj-lt"/>
              </a:rPr>
              <a:t>4. Xin tình yêu Chúa hủy diệt hết khổ đau, phá tan đi hận sầu. Xin tình yêu Chúa gọi người đến bên nhau, anh em con một Cha.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007980362"/>
      </p:ext>
    </p:extLst>
  </p:cSld>
  <p:clrMapOvr>
    <a:masterClrMapping/>
  </p:clrMapOvr>
  <p:transition/>
</p:sld>
</file>

<file path=ppt/slides/slide1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TÌNH YÊU THIÊN CHÚA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810"/>
            <a:ext cx="11643360" cy="5615940"/>
          </a:xfrm>
        </p:spPr>
        <p:txBody>
          <a:bodyPr>
            <a:noAutofit/>
          </a:bodyPr>
          <a:lstStyle/>
          <a:p>
            <a:pPr algn="just"/>
            <a:r>
              <a:rPr lang="vi-VN" sz="6000" b="1" dirty="0">
                <a:latin typeface="+mj-lt"/>
              </a:rPr>
              <a:t>Hòa bình đến khởi từ tình yêu như nguồn suối mát tuôn trào, cho cõi đời muôn ngàn đóa hồng tươi, cho cuộc sống niềm vui.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207604915"/>
      </p:ext>
    </p:extLst>
  </p:cSld>
  <p:clrMapOvr>
    <a:masterClrMapping/>
  </p:clrMapOvr>
  <p:transition/>
</p:sld>
</file>

<file path=ppt/slides/slide1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MONICA MẪU 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MẸ HIỀN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0795"/>
            <a:ext cx="11643360" cy="7921074"/>
          </a:xfrm>
        </p:spPr>
        <p:txBody>
          <a:bodyPr>
            <a:noAutofit/>
          </a:bodyPr>
          <a:lstStyle/>
          <a:p>
            <a:pPr algn="just"/>
            <a:r>
              <a:rPr lang="vi-VN" sz="6000" b="1" dirty="0">
                <a:latin typeface="+mj-lt"/>
              </a:rPr>
              <a:t>1/ Dòng nước mắt mẹ từng đêm vẫn tuôn rơi lặng lẽ vì người con yêu đã bao ngày đam mê trần thế. Mẹ vẫn từng đêm chờ mong bước chân con trở về, trung kiên khấn nguyện bằng lời kinh tuôn trào suối lệ.</a:t>
            </a:r>
            <a:endParaRPr lang="en-US" sz="5400" b="1" dirty="0">
              <a:latin typeface="+mj-lt"/>
              <a:cs typeface="Times New Roman" pitchFamily="18" charset="0"/>
            </a:endParaRPr>
          </a:p>
        </p:txBody>
      </p:sp>
    </p:spTree>
    <p:extLst>
      <p:ext uri="{BB962C8B-B14F-4D97-AF65-F5344CB8AC3E}">
        <p14:creationId xmlns:p14="http://schemas.microsoft.com/office/powerpoint/2010/main" val="2992161563"/>
      </p:ext>
    </p:extLst>
  </p:cSld>
  <p:clrMapOvr>
    <a:masterClrMapping/>
  </p:clrMapOvr>
  <p:transition/>
</p:sld>
</file>

<file path=ppt/slides/slide1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MONICA MẪU 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MẸ HIỀN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5722"/>
            <a:ext cx="11643360" cy="5951220"/>
          </a:xfrm>
        </p:spPr>
        <p:txBody>
          <a:bodyPr>
            <a:noAutofit/>
          </a:bodyPr>
          <a:lstStyle/>
          <a:p>
            <a:pPr algn="just"/>
            <a:r>
              <a:rPr lang="vi-VN" sz="6000" b="1" dirty="0">
                <a:latin typeface="+mj-lt"/>
              </a:rPr>
              <a:t>ĐK. Đây mẹ Monica là mẫu gương cho các mẹ hiền, dẫu muôn ngàn truân chuyên, mẹ vẫn luôn vững tin trọn niềm. </a:t>
            </a:r>
            <a:endParaRPr lang="en-US" sz="5400" b="1" dirty="0">
              <a:latin typeface="+mj-lt"/>
              <a:cs typeface="Times New Roman" pitchFamily="18" charset="0"/>
            </a:endParaRPr>
          </a:p>
        </p:txBody>
      </p:sp>
    </p:spTree>
    <p:extLst>
      <p:ext uri="{BB962C8B-B14F-4D97-AF65-F5344CB8AC3E}">
        <p14:creationId xmlns:p14="http://schemas.microsoft.com/office/powerpoint/2010/main" val="831058583"/>
      </p:ext>
    </p:extLst>
  </p:cSld>
  <p:clrMapOvr>
    <a:masterClrMapping/>
  </p:clrMapOvr>
  <p:transition/>
</p:sld>
</file>

<file path=ppt/slides/slide1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MONICA MẪU 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MẸ HIỀN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5722"/>
            <a:ext cx="11643360" cy="5951220"/>
          </a:xfrm>
        </p:spPr>
        <p:txBody>
          <a:bodyPr>
            <a:noAutofit/>
          </a:bodyPr>
          <a:lstStyle/>
          <a:p>
            <a:pPr algn="just"/>
            <a:r>
              <a:rPr lang="vi-VN" sz="6000" b="1" dirty="0">
                <a:latin typeface="+mj-lt"/>
              </a:rPr>
              <a:t>Tin tình yêu Thiên Chúa sẽ dẫn đưa người con lạc đường, rời bến mê hồi tâm trở về nương tựa Thiên Chúa tình thương</a:t>
            </a:r>
            <a:endParaRPr lang="en-US" sz="5400" b="1" dirty="0">
              <a:latin typeface="+mj-lt"/>
              <a:cs typeface="Times New Roman" pitchFamily="18" charset="0"/>
            </a:endParaRPr>
          </a:p>
        </p:txBody>
      </p:sp>
    </p:spTree>
    <p:extLst>
      <p:ext uri="{BB962C8B-B14F-4D97-AF65-F5344CB8AC3E}">
        <p14:creationId xmlns:p14="http://schemas.microsoft.com/office/powerpoint/2010/main" val="3424971779"/>
      </p:ext>
    </p:extLst>
  </p:cSld>
  <p:clrMapOvr>
    <a:masterClrMapping/>
  </p:clrMapOvr>
  <p:transition/>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MẾN CHÚA YÊU NGƯỜI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87400"/>
            <a:ext cx="11643360" cy="7533467"/>
          </a:xfrm>
        </p:spPr>
        <p:txBody>
          <a:bodyPr>
            <a:noAutofit/>
          </a:bodyPr>
          <a:lstStyle/>
          <a:p>
            <a:pPr algn="just"/>
            <a:r>
              <a:rPr lang="vi-VN" sz="6000" b="1" i="0" dirty="0">
                <a:effectLst/>
                <a:latin typeface="+mj-lt"/>
              </a:rPr>
              <a:t>3. Chúa phán này con dấu yêu luôn luôn phụng thờ Thiên Chúa. Kính mến một lòng sắt son báo đáp cho tròn phận con. Điều răn kính mến Chúa Trời là hãy hết lòng yêu hết linh hồn hết trí khôn ngươi.</a:t>
            </a:r>
            <a:endParaRPr lang="vi-VN" sz="6000" b="1" dirty="0">
              <a:latin typeface="+mj-lt"/>
              <a:cs typeface="Times New Roman" pitchFamily="18" charset="0"/>
            </a:endParaRPr>
          </a:p>
        </p:txBody>
      </p:sp>
    </p:spTree>
    <p:extLst>
      <p:ext uri="{BB962C8B-B14F-4D97-AF65-F5344CB8AC3E}">
        <p14:creationId xmlns:p14="http://schemas.microsoft.com/office/powerpoint/2010/main" val="263473042"/>
      </p:ext>
    </p:extLst>
  </p:cSld>
  <p:clrMapOvr>
    <a:masterClrMapping/>
  </p:clrMapOvr>
  <p:transition/>
</p:sld>
</file>

<file path=ppt/slides/slide1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MONICA MẪU 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ƠNG MẸ HIỀN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0844"/>
            <a:ext cx="11643360" cy="7200976"/>
          </a:xfrm>
        </p:spPr>
        <p:txBody>
          <a:bodyPr>
            <a:noAutofit/>
          </a:bodyPr>
          <a:lstStyle/>
          <a:p>
            <a:pPr algn="just"/>
            <a:r>
              <a:rPr lang="vi-VN" sz="6000" b="1" dirty="0">
                <a:latin typeface="+mj-lt"/>
              </a:rPr>
              <a:t>2/ Cuộc sống thế trần nhiều gian khó đau thương chồng chất, này đoàn con đây quyết trung thành noi gương Ngài mãi, bền vững niềm tin cậy trong Chúa yêu thương giữ gìn, trên nơi phúc vinh nhờ Ngài luôn thêm lời khấn nguyện.</a:t>
            </a:r>
            <a:endParaRPr lang="en-US" sz="4800" b="1" dirty="0">
              <a:latin typeface="+mj-lt"/>
              <a:cs typeface="Times New Roman" pitchFamily="18" charset="0"/>
            </a:endParaRPr>
          </a:p>
        </p:txBody>
      </p:sp>
    </p:spTree>
    <p:extLst>
      <p:ext uri="{BB962C8B-B14F-4D97-AF65-F5344CB8AC3E}">
        <p14:creationId xmlns:p14="http://schemas.microsoft.com/office/powerpoint/2010/main" val="888985443"/>
      </p:ext>
    </p:extLst>
  </p:cSld>
  <p:clrMapOvr>
    <a:masterClrMapping/>
  </p:clrMapOvr>
  <p:transition/>
</p:sld>
</file>

<file path=ppt/slides/slide1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4639863"/>
      </p:ext>
    </p:extLst>
  </p:cSld>
  <p:clrMapOvr>
    <a:masterClrMapping/>
  </p:clrMapOvr>
</p:sld>
</file>

<file path=ppt/slides/slide1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CẦU CHO XỨ ĐẠO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3293"/>
            <a:ext cx="11643360" cy="5118801"/>
          </a:xfrm>
        </p:spPr>
        <p:txBody>
          <a:bodyPr>
            <a:noAutofit/>
          </a:bodyPr>
          <a:lstStyle/>
          <a:p>
            <a:pPr algn="just">
              <a:tabLst>
                <a:tab pos="2155825" algn="l"/>
              </a:tabLst>
            </a:pPr>
            <a:r>
              <a:rPr lang="vi-VN" sz="6000" b="1" dirty="0">
                <a:latin typeface="+mj-lt"/>
              </a:rPr>
              <a:t>1. Mẹ ơi xứ đạo con đây, nguyện xin dâng hiến Mẹ từ bi. Xin Mẹ luôn đỡ nâng phù trì và thương dẫn dắt trên đường đi.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844540811"/>
      </p:ext>
    </p:extLst>
  </p:cSld>
  <p:clrMapOvr>
    <a:masterClrMapping/>
  </p:clrMapOvr>
  <p:transition/>
</p:sld>
</file>

<file path=ppt/slides/slide1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CẦU CHO XỨ ĐẠO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5819"/>
            <a:ext cx="11643360" cy="6193749"/>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Trong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1002235"/>
      </p:ext>
    </p:extLst>
  </p:cSld>
  <p:clrMapOvr>
    <a:masterClrMapping/>
  </p:clrMapOvr>
  <p:transition/>
</p:sld>
</file>

<file path=ppt/slides/slide1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CẦU CHO XỨ ĐẠO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3293"/>
            <a:ext cx="11643360" cy="5118801"/>
          </a:xfrm>
        </p:spPr>
        <p:txBody>
          <a:bodyPr>
            <a:noAutofit/>
          </a:bodyPr>
          <a:lstStyle/>
          <a:p>
            <a:pPr algn="just">
              <a:tabLst>
                <a:tab pos="2155825" algn="l"/>
              </a:tabLst>
            </a:pPr>
            <a:r>
              <a:rPr lang="vi-VN" sz="6000" b="1" dirty="0">
                <a:latin typeface="+mj-lt"/>
              </a:rPr>
              <a:t>2. Mẹ thương xứ đạo con đây, đoàn con liên kết trong niềm vui. muôn người luôn sống theo gương Mẹ, niềm tin mãi sáng lên đẹp tươi.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676805692"/>
      </p:ext>
    </p:extLst>
  </p:cSld>
  <p:clrMapOvr>
    <a:masterClrMapping/>
  </p:clrMapOvr>
  <p:transition/>
</p:sld>
</file>

<file path=ppt/slides/slide1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CẦU CHO XỨ ĐẠO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3293"/>
            <a:ext cx="11643360" cy="5118801"/>
          </a:xfrm>
        </p:spPr>
        <p:txBody>
          <a:bodyPr>
            <a:noAutofit/>
          </a:bodyPr>
          <a:lstStyle/>
          <a:p>
            <a:pPr algn="just">
              <a:tabLst>
                <a:tab pos="2155825" algn="l"/>
              </a:tabLst>
            </a:pPr>
            <a:r>
              <a:rPr lang="vi-VN" sz="6000" b="1" dirty="0">
                <a:latin typeface="+mj-lt"/>
              </a:rPr>
              <a:t>3. Mẹ thương kết hợp đoàn chiên,được luôn duy nhất với chủ chiên. Cho dù bao khó nguy trên đường ,đồng tâm tiến bước trong tình thương.</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629200837"/>
      </p:ext>
    </p:extLst>
  </p:cSld>
  <p:clrMapOvr>
    <a:masterClrMapping/>
  </p:clrMapOvr>
  <p:transition/>
</p:sld>
</file>

<file path=ppt/slides/slide1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9406235"/>
      </p:ext>
    </p:extLst>
  </p:cSld>
  <p:clrMapOvr>
    <a:masterClrMapping/>
  </p:clrMapOvr>
</p:sld>
</file>

<file path=ppt/slides/slide1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GIA NGHIỆP (90)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vi-VN" sz="6000" b="1" dirty="0">
                <a:latin typeface="+mj-lt"/>
              </a:rPr>
              <a:t>ÐK: Chúa là gia nghiệp đời con. Xin Ngài bảo toàn thân con, vì ngoài Chúa ra con tìm đâu thấy hạnh phúc, và ở bên Chúa con tìm thấy được niềm vui, Chúa là gia nghiệp đời con.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12278628"/>
      </p:ext>
    </p:extLst>
  </p:cSld>
  <p:clrMapOvr>
    <a:masterClrMapping/>
  </p:clrMapOvr>
  <p:transition/>
</p:sld>
</file>

<file path=ppt/slides/slide1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GIA NGHIỆP (90)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vi-VN" sz="6000" b="1" dirty="0">
                <a:latin typeface="+mj-lt"/>
              </a:rPr>
              <a:t>1. Con chúc tụng Chúa suốt đời, vì Ngài thương dẫn đường chỉ lối. Giữa lúc đêm trường con tưởng nhớ Ngài, Ngài ở bên con, con còn sợ chi.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05059722"/>
      </p:ext>
    </p:extLst>
  </p:cSld>
  <p:clrMapOvr>
    <a:masterClrMapping/>
  </p:clrMapOvr>
  <p:transition/>
</p:sld>
</file>

<file path=ppt/slides/slide1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GIA NGHIỆP (90)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6032"/>
            <a:ext cx="11643360" cy="4219339"/>
          </a:xfrm>
        </p:spPr>
        <p:txBody>
          <a:bodyPr>
            <a:noAutofit/>
          </a:bodyPr>
          <a:lstStyle/>
          <a:p>
            <a:pPr algn="just"/>
            <a:r>
              <a:rPr lang="vi-VN" sz="6000" b="1" dirty="0">
                <a:latin typeface="+mj-lt"/>
              </a:rPr>
              <a:t>2. Tâm tư đượm thắm hoan lạc, và lòng con mở hội mừng hát. Ngày tháng trong đời con vẫn an nghỉ, Ngài ở bên con, con mãi vững tâm.</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909093028"/>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28DF4-64A6-2650-E98E-B449688BC18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FC4D00A-49C1-61A9-9955-ECDC55A6516F}"/>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788718287"/>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82F74-89B3-5851-4185-793567769940}"/>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E9ACA41-EC00-98A2-7F36-8B6E2F481952}"/>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62993347"/>
      </p:ext>
    </p:extLst>
  </p:cSld>
  <p:clrMapOvr>
    <a:masterClrMapping/>
  </p:clrMapOvr>
</p:sld>
</file>

<file path=ppt/slides/slide1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64146617"/>
      </p:ext>
    </p:extLst>
  </p:cSld>
  <p:clrMapOvr>
    <a:masterClrMapping/>
  </p:clrMapOvr>
</p:sld>
</file>

<file path=ppt/slides/slide1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TẬN HIẾN CHO ĐỨC MẸ (232)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vi-VN" sz="6000" b="1" dirty="0">
                <a:latin typeface="+mj-lt"/>
              </a:rPr>
              <a:t>1. Con đến trước tòa Nữ Vương uy quyền, dâng hồn dâng xác, dâng cõi lòng yêu mến, phó trót nơi Mẹ tấm thân nhỏ hèn, để đời con luôn vui sống bằng yên.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280430742"/>
      </p:ext>
    </p:extLst>
  </p:cSld>
  <p:clrMapOvr>
    <a:masterClrMapping/>
  </p:clrMapOvr>
  <p:transition/>
</p:sld>
</file>

<file path=ppt/slides/slide1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TẬN HIẾN CHO ĐỨC MẸ (232)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6933"/>
            <a:ext cx="11643360" cy="6177534"/>
          </a:xfrm>
        </p:spPr>
        <p:txBody>
          <a:bodyPr>
            <a:noAutofit/>
          </a:bodyPr>
          <a:lstStyle/>
          <a:p>
            <a:pPr algn="just"/>
            <a:r>
              <a:rPr lang="vi-VN" sz="6000" b="1" dirty="0">
                <a:latin typeface="+mj-lt"/>
              </a:rPr>
              <a:t>ÐK: Hỡi Maria xin Mẹ nhận lấy, tấm thân xác hồn con đến hiến dâng, quyết chí thánh hóa nhờ Mẹ với Mẹ, vững chí chiến đấu vì Mẹ trong Mẹ, Có Mẹ dắt dìu con tiến lên đường mới, xây đắp vinh quang Nước Cha muôn đời.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51310035"/>
      </p:ext>
    </p:extLst>
  </p:cSld>
  <p:clrMapOvr>
    <a:masterClrMapping/>
  </p:clrMapOvr>
  <p:transition/>
</p:sld>
</file>

<file path=ppt/slides/slide1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TẬN HIẾN CHO ĐỨC MẸ (232)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vi-VN" sz="6000" b="1" dirty="0">
                <a:latin typeface="+mj-lt"/>
              </a:rPr>
              <a:t>2. Con khấn xin Mẹ mỗi khi đau buồn, trên đường con đi trong những ngày nguy khốn, con biết tươi cười mắt trông lên Mẹ, tấm lòng tha thiết trao mối tình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996701748"/>
      </p:ext>
    </p:extLst>
  </p:cSld>
  <p:clrMapOvr>
    <a:masterClrMapping/>
  </p:clrMapOvr>
  <p:transition/>
</p:sld>
</file>

<file path=ppt/slides/slide1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7489548"/>
      </p:ext>
    </p:extLst>
  </p:cSld>
  <p:clrMapOvr>
    <a:masterClrMapping/>
  </p:clrMapOvr>
</p:sld>
</file>

<file path=ppt/slides/slide1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VỮNG TIN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4231"/>
            <a:ext cx="11643360" cy="7733792"/>
          </a:xfrm>
        </p:spPr>
        <p:txBody>
          <a:bodyPr>
            <a:noAutofit/>
          </a:bodyPr>
          <a:lstStyle/>
          <a:p>
            <a:pPr algn="just"/>
            <a:r>
              <a:rPr lang="vi-VN" sz="6000" b="1" dirty="0">
                <a:latin typeface="Times New Roman" panose="02020603050405020304" pitchFamily="18" charset="0"/>
                <a:cs typeface="Times New Roman" panose="02020603050405020304" pitchFamily="18" charset="0"/>
              </a:rPr>
              <a:t>1. Con tưởng rằng con vững tin, tin vào Chúa là Cha nhân hiền. Khi đời sống nhẹ trôi êm đềm, với tháng ngày lặng lẽ bình yên.</a:t>
            </a:r>
          </a:p>
        </p:txBody>
      </p:sp>
    </p:spTree>
    <p:extLst>
      <p:ext uri="{BB962C8B-B14F-4D97-AF65-F5344CB8AC3E}">
        <p14:creationId xmlns:p14="http://schemas.microsoft.com/office/powerpoint/2010/main" val="2331091159"/>
      </p:ext>
    </p:extLst>
  </p:cSld>
  <p:clrMapOvr>
    <a:masterClrMapping/>
  </p:clrMapOvr>
  <p:transition/>
</p:sld>
</file>

<file path=ppt/slides/slide1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VỮNG TIN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4231"/>
            <a:ext cx="11643360" cy="7733792"/>
          </a:xfrm>
        </p:spPr>
        <p:txBody>
          <a:bodyPr>
            <a:noAutofit/>
          </a:bodyPr>
          <a:lstStyle/>
          <a:p>
            <a:pPr algn="just"/>
            <a:r>
              <a:rPr lang="vi-VN" sz="6000" b="1" dirty="0">
                <a:latin typeface="Times New Roman" panose="02020603050405020304" pitchFamily="18" charset="0"/>
                <a:cs typeface="Times New Roman" panose="02020603050405020304" pitchFamily="18" charset="0"/>
              </a:rPr>
              <a:t>Những khi đường đời gieo nguy khó, bên trời ngập tràn cơn giông tố. Con lo âu lạc bến xa bờ, con mới biết rằng con chưa vững tin.</a:t>
            </a:r>
          </a:p>
        </p:txBody>
      </p:sp>
    </p:spTree>
    <p:extLst>
      <p:ext uri="{BB962C8B-B14F-4D97-AF65-F5344CB8AC3E}">
        <p14:creationId xmlns:p14="http://schemas.microsoft.com/office/powerpoint/2010/main" val="2426617736"/>
      </p:ext>
    </p:extLst>
  </p:cSld>
  <p:clrMapOvr>
    <a:masterClrMapping/>
  </p:clrMapOvr>
  <p:transition/>
</p:sld>
</file>

<file path=ppt/slides/slide1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VỮNG TIN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4231"/>
            <a:ext cx="11643360" cy="7733792"/>
          </a:xfrm>
        </p:spPr>
        <p:txBody>
          <a:bodyPr>
            <a:noAutofit/>
          </a:bodyPr>
          <a:lstStyle/>
          <a:p>
            <a:pPr algn="just"/>
            <a:r>
              <a:rPr lang="vi-VN" sz="6000" b="1" dirty="0">
                <a:latin typeface="+mj-lt"/>
              </a:rPr>
              <a:t>ĐK: Thì lạy Chúa, Chúa biết con yếu đuối và đổi thay, con luôn cần đến Chúa từng phút giây. Nhờ ơn Chúa con kiên trì tín thác kể từ đây, khi an vui cũng như khi sầu đầy.</a:t>
            </a:r>
            <a:br>
              <a:rPr lang="vi-VN" sz="5400" b="1" dirty="0">
                <a:latin typeface="+mj-lt"/>
              </a:rPr>
            </a:b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12958191"/>
      </p:ext>
    </p:extLst>
  </p:cSld>
  <p:clrMapOvr>
    <a:masterClrMapping/>
  </p:clrMapOvr>
  <p:transition/>
</p:sld>
</file>

<file path=ppt/slides/slide1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VỮNG TIN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4231"/>
            <a:ext cx="11643360" cy="7733792"/>
          </a:xfrm>
        </p:spPr>
        <p:txBody>
          <a:bodyPr>
            <a:noAutofit/>
          </a:bodyPr>
          <a:lstStyle/>
          <a:p>
            <a:pPr algn="just"/>
            <a:r>
              <a:rPr lang="vi-VN" sz="6000" b="1" dirty="0">
                <a:latin typeface="+mj-lt"/>
              </a:rPr>
              <a:t>2. Con tưởng rằng con vững tin, tin vào Chúa là Cha quan phòng. Khi cuộc sống toàn những hoa hồng, khắp đất trời là cả mùa xuân.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151770484"/>
      </p:ext>
    </p:extLst>
  </p:cSld>
  <p:clrMapOvr>
    <a:masterClrMapping/>
  </p:clrMapOvr>
  <p:transition/>
</p:sld>
</file>

<file path=ppt/slides/slide1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VỮNG TIN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991"/>
            <a:ext cx="11643360" cy="7733792"/>
          </a:xfrm>
        </p:spPr>
        <p:txBody>
          <a:bodyPr>
            <a:noAutofit/>
          </a:bodyPr>
          <a:lstStyle/>
          <a:p>
            <a:pPr algn="just"/>
            <a:r>
              <a:rPr lang="vi-VN" sz="6000" b="1" dirty="0">
                <a:latin typeface="+mj-lt"/>
              </a:rPr>
              <a:t>Nhưng khi chạm phải gai tê buốt, khi trời vừa lập đông băng tuyết. Con than van thầm trách trong lòng, con mới biết niềm tin con rỗng không.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038067763"/>
      </p:ext>
    </p:extLst>
  </p:cSld>
  <p:clrMapOvr>
    <a:masterClrMapping/>
  </p:clrMapOvr>
  <p:transition/>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TÔN KÍNH TÔN THỜ</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128408"/>
            <a:ext cx="12192000" cy="5976733"/>
          </a:xfrm>
        </p:spPr>
        <p:txBody>
          <a:bodyPr lIns="274320" rIns="274320">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912429999"/>
      </p:ext>
    </p:extLst>
  </p:cSld>
  <p:clrMapOvr>
    <a:masterClrMapping/>
  </p:clrMapOvr>
  <p:transition/>
</p:sld>
</file>

<file path=ppt/slides/slide1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VỮNG TIN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4231"/>
            <a:ext cx="11643360" cy="7733792"/>
          </a:xfrm>
        </p:spPr>
        <p:txBody>
          <a:bodyPr>
            <a:noAutofit/>
          </a:bodyPr>
          <a:lstStyle/>
          <a:p>
            <a:pPr algn="just"/>
            <a:r>
              <a:rPr lang="vi-VN" sz="6000" b="1" dirty="0">
                <a:latin typeface="+mj-lt"/>
              </a:rPr>
              <a:t>3. Con tưởng rằng con vững tin, trên đỉnh núi nhìn Chúa biến hình. Ôi hạnh phúc thật ở bên mình, quyết sẵn sàng theo Chúa ngày đêm.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62025561"/>
      </p:ext>
    </p:extLst>
  </p:cSld>
  <p:clrMapOvr>
    <a:masterClrMapping/>
  </p:clrMapOvr>
  <p:transition/>
</p:sld>
</file>

<file path=ppt/slides/slide1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VỮNG TIN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4231"/>
            <a:ext cx="11643360" cy="7733792"/>
          </a:xfrm>
        </p:spPr>
        <p:txBody>
          <a:bodyPr>
            <a:noAutofit/>
          </a:bodyPr>
          <a:lstStyle/>
          <a:p>
            <a:pPr algn="just"/>
            <a:r>
              <a:rPr lang="vi-VN" sz="6000" b="1" dirty="0">
                <a:latin typeface="+mj-lt"/>
              </a:rPr>
              <a:t>Nhưng khi được gửi trao thánh giá, con sợ mà đành tâm bỏ Chúa. Con quay lưng từ chối ân tình, con mới biết niềm tin con bấp bênh.</a:t>
            </a:r>
            <a:br>
              <a:rPr lang="vi-VN" sz="5400" b="1" dirty="0">
                <a:latin typeface="+mj-lt"/>
              </a:rPr>
            </a:b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22520734"/>
      </p:ext>
    </p:extLst>
  </p:cSld>
  <p:clrMapOvr>
    <a:masterClrMapping/>
  </p:clrMapOvr>
  <p:transition/>
</p:sld>
</file>

<file path=ppt/slides/slide1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THIÊN CHÚA 2 (133)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9680"/>
            <a:ext cx="11643360" cy="5105400"/>
          </a:xfrm>
        </p:spPr>
        <p:txBody>
          <a:bodyPr>
            <a:noAutofit/>
          </a:bodyPr>
          <a:lstStyle/>
          <a:p>
            <a:pPr algn="just">
              <a:tabLst>
                <a:tab pos="2155825" algn="l"/>
              </a:tabLst>
            </a:pPr>
            <a:r>
              <a:rPr lang="vi-VN" sz="6000" b="1" dirty="0">
                <a:latin typeface="+mj-lt"/>
                <a:cs typeface="Times New Roman" panose="02020603050405020304" pitchFamily="18" charset="0"/>
              </a:rPr>
              <a:t>ĐK: Tình yêu thiên Chúa ngời sáng hơn sao trời, cao vút hơn ngàn mây. Bao la như đại dương tình Chúa ôi cao vời, tỏa khắp mây muôn nơi nơi. </a:t>
            </a:r>
          </a:p>
        </p:txBody>
      </p:sp>
    </p:spTree>
    <p:extLst>
      <p:ext uri="{BB962C8B-B14F-4D97-AF65-F5344CB8AC3E}">
        <p14:creationId xmlns:p14="http://schemas.microsoft.com/office/powerpoint/2010/main" val="241305157"/>
      </p:ext>
    </p:extLst>
  </p:cSld>
  <p:clrMapOvr>
    <a:masterClrMapping/>
  </p:clrMapOvr>
  <p:transition/>
</p:sld>
</file>

<file path=ppt/slides/slide1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THIÊN CHÚA 2 (133)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9680"/>
            <a:ext cx="11643360" cy="5105400"/>
          </a:xfrm>
        </p:spPr>
        <p:txBody>
          <a:bodyPr>
            <a:noAutofit/>
          </a:bodyPr>
          <a:lstStyle/>
          <a:p>
            <a:pPr algn="just">
              <a:tabLst>
                <a:tab pos="2155825" algn="l"/>
              </a:tabLst>
            </a:pPr>
            <a:r>
              <a:rPr lang="vi-VN" sz="6000" b="1" dirty="0">
                <a:latin typeface="+mj-lt"/>
                <a:cs typeface="Times New Roman" panose="02020603050405020304" pitchFamily="18" charset="0"/>
              </a:rPr>
              <a:t>Như sóng dâng cao, như mặt trời tỏa chiếu , như ánh trăng về đêm. Tình yêu Thiên Chúa làm ngất ngây tâm hồn tràn sướng vui triền miên.</a:t>
            </a:r>
          </a:p>
        </p:txBody>
      </p:sp>
    </p:spTree>
    <p:extLst>
      <p:ext uri="{BB962C8B-B14F-4D97-AF65-F5344CB8AC3E}">
        <p14:creationId xmlns:p14="http://schemas.microsoft.com/office/powerpoint/2010/main" val="2689113915"/>
      </p:ext>
    </p:extLst>
  </p:cSld>
  <p:clrMapOvr>
    <a:masterClrMapping/>
  </p:clrMapOvr>
  <p:transition/>
</p:sld>
</file>

<file path=ppt/slides/slide1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THIÊN CHÚA 2 (133)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9680"/>
            <a:ext cx="11643360" cy="5105400"/>
          </a:xfrm>
        </p:spPr>
        <p:txBody>
          <a:bodyPr>
            <a:noAutofit/>
          </a:bodyPr>
          <a:lstStyle/>
          <a:p>
            <a:pPr algn="just">
              <a:tabLst>
                <a:tab pos="2155825" algn="l"/>
              </a:tabLst>
            </a:pPr>
            <a:r>
              <a:rPr lang="vi-VN" sz="6000" b="1" dirty="0">
                <a:latin typeface="+mj-lt"/>
                <a:cs typeface="Times New Roman" panose="02020603050405020304" pitchFamily="18" charset="0"/>
              </a:rPr>
              <a:t>1. Ngài đã thương tôi từ muôn kiếp xa vời, dù chưa có trời chăng. Tôi sẽ lấy chi đáp đền tình yêu Chúa đã dành để cho tôi.</a:t>
            </a:r>
          </a:p>
        </p:txBody>
      </p:sp>
    </p:spTree>
    <p:extLst>
      <p:ext uri="{BB962C8B-B14F-4D97-AF65-F5344CB8AC3E}">
        <p14:creationId xmlns:p14="http://schemas.microsoft.com/office/powerpoint/2010/main" val="4251780425"/>
      </p:ext>
    </p:extLst>
  </p:cSld>
  <p:clrMapOvr>
    <a:masterClrMapping/>
  </p:clrMapOvr>
  <p:transition/>
</p:sld>
</file>

<file path=ppt/slides/slide1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THIÊN CHÚA 2 (133)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9680"/>
            <a:ext cx="11643360" cy="5105400"/>
          </a:xfrm>
        </p:spPr>
        <p:txBody>
          <a:bodyPr>
            <a:noAutofit/>
          </a:bodyPr>
          <a:lstStyle/>
          <a:p>
            <a:pPr algn="just">
              <a:tabLst>
                <a:tab pos="2155825" algn="l"/>
              </a:tabLst>
            </a:pPr>
            <a:r>
              <a:rPr lang="vi-VN" sz="6000" b="1" dirty="0">
                <a:latin typeface="+mj-lt"/>
                <a:cs typeface="Times New Roman" panose="02020603050405020304" pitchFamily="18" charset="0"/>
              </a:rPr>
              <a:t>2. Vạn vật  xinh tươi đại dương núi cao vời tụng ca Chúa quyền uy. Tinh tú chiếu soi cho đoàn người dương thế biết tình Ngài bao la.</a:t>
            </a:r>
          </a:p>
        </p:txBody>
      </p:sp>
    </p:spTree>
    <p:extLst>
      <p:ext uri="{BB962C8B-B14F-4D97-AF65-F5344CB8AC3E}">
        <p14:creationId xmlns:p14="http://schemas.microsoft.com/office/powerpoint/2010/main" val="4103411344"/>
      </p:ext>
    </p:extLst>
  </p:cSld>
  <p:clrMapOvr>
    <a:masterClrMapping/>
  </p:clrMapOvr>
  <p:transition/>
</p:sld>
</file>

<file path=ppt/slides/slide1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A681E-192F-B810-2B54-308532B1BBF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8484CA9-BE38-7447-E792-E36FC9F7AFF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69287047"/>
      </p:ext>
    </p:extLst>
  </p:cSld>
  <p:clrMapOvr>
    <a:masterClrMapping/>
  </p:clrMapOvr>
</p:sld>
</file>

<file path=ppt/slides/slide1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BÊN CHÚA (19)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40902"/>
            <a:ext cx="11643360" cy="6217099"/>
          </a:xfrm>
        </p:spPr>
        <p:txBody>
          <a:bodyPr>
            <a:noAutofit/>
          </a:bodyPr>
          <a:lstStyle/>
          <a:p>
            <a:pPr algn="just"/>
            <a:r>
              <a:rPr lang="vi-VN" sz="6000" b="1" dirty="0">
                <a:latin typeface="+mj-lt"/>
                <a:cs typeface="Times New Roman" panose="02020603050405020304" pitchFamily="18" charset="0"/>
              </a:rPr>
              <a:t>ĐK: Tôi vui mừng tiến bước về nhà Cha. Gieo cung đàn thắm thiết lời ngợi ca. Ôi bao lần lòng này luôn mơ ước. Xin nương mình vào lòng Chúa bao la. Cho ân tình còn đẹp mãi màu hoa. Như cung nhạc tìm được những vần thơ.</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657323849"/>
      </p:ext>
    </p:extLst>
  </p:cSld>
  <p:clrMapOvr>
    <a:masterClrMapping/>
  </p:clrMapOvr>
  <p:transition/>
</p:sld>
</file>

<file path=ppt/slides/slide1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BÊN CHÚA (19)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12754"/>
            <a:ext cx="11643360" cy="6217099"/>
          </a:xfrm>
        </p:spPr>
        <p:txBody>
          <a:bodyPr>
            <a:noAutofit/>
          </a:bodyPr>
          <a:lstStyle/>
          <a:p>
            <a:pPr algn="just"/>
            <a:r>
              <a:rPr lang="vi-VN" sz="6000" b="1" dirty="0">
                <a:latin typeface="+mj-lt"/>
                <a:cs typeface="Times New Roman" panose="02020603050405020304" pitchFamily="18" charset="0"/>
              </a:rPr>
              <a:t>1. Chúa kêu mời con bước lên đường, về với Chúa suối nguồn tình thương.</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397944646"/>
      </p:ext>
    </p:extLst>
  </p:cSld>
  <p:clrMapOvr>
    <a:masterClrMapping/>
  </p:clrMapOvr>
  <p:transition/>
</p:sld>
</file>

<file path=ppt/slides/slide1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BÊN CHÚA (19)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12754"/>
            <a:ext cx="11643360" cy="6217099"/>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8604945"/>
      </p:ext>
    </p:extLst>
  </p:cSld>
  <p:clrMapOvr>
    <a:masterClrMapping/>
  </p:clrMapOvr>
  <p:transition/>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TÔN KÍNH TÔN THỜ</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128408"/>
            <a:ext cx="12192000" cy="5976733"/>
          </a:xfrm>
        </p:spPr>
        <p:txBody>
          <a:bodyPr lIns="274320" rIns="274320">
            <a:noAutofit/>
          </a:bodyPr>
          <a:lstStyle/>
          <a:p>
            <a:pPr algn="just"/>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Thịt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a:t>
            </a:r>
          </a:p>
          <a:p>
            <a:pPr algn="just"/>
            <a:endParaRPr lang="en-US"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412921"/>
      </p:ext>
    </p:extLst>
  </p:cSld>
  <p:clrMapOvr>
    <a:masterClrMapping/>
  </p:clrMapOvr>
  <p:transition/>
</p:sld>
</file>

<file path=ppt/slides/slide1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BÊN CHÚA (19)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12754"/>
            <a:ext cx="11643360" cy="6217099"/>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84861419"/>
      </p:ext>
    </p:extLst>
  </p:cSld>
  <p:clrMapOvr>
    <a:masterClrMapping/>
  </p:clrMapOvr>
  <p:transition/>
</p:sld>
</file>

<file path=ppt/slides/slide1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FAC2B-A3EE-F49C-1465-2F205AC2D3F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B4025F7-AB9F-6BE3-AE70-57FF1C2D67D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30304199"/>
      </p:ext>
    </p:extLst>
  </p:cSld>
  <p:clrMapOvr>
    <a:masterClrMapping/>
  </p:clrMapOvr>
</p:sld>
</file>

<file path=ppt/slides/slide1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ĐỀN THÁNH (27)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2835"/>
            <a:ext cx="11643360" cy="6217099"/>
          </a:xfrm>
        </p:spPr>
        <p:txBody>
          <a:bodyPr>
            <a:noAutofit/>
          </a:bodyPr>
          <a:lstStyle/>
          <a:p>
            <a:pPr algn="just"/>
            <a:r>
              <a:rPr lang="vi-VN" sz="6000" b="1" dirty="0">
                <a:latin typeface="+mj-lt"/>
              </a:rPr>
              <a:t>ÐK: Từ muôn phương ta về đây sánh vai lên đường, đường đưa ta đi lên đền Chúa ta. Lòng hân hoan ta hòa chung tiếng hát nhịp nhàng, vui hát mừng danh Chúa cứu độ ta.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095722189"/>
      </p:ext>
    </p:extLst>
  </p:cSld>
  <p:clrMapOvr>
    <a:masterClrMapping/>
  </p:clrMapOvr>
  <p:transition/>
</p:sld>
</file>

<file path=ppt/slides/slide1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ĐỀN THÁNH (27)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2835"/>
            <a:ext cx="11643360" cy="6217099"/>
          </a:xfrm>
        </p:spPr>
        <p:txBody>
          <a:bodyPr>
            <a:noAutofit/>
          </a:bodyPr>
          <a:lstStyle/>
          <a:p>
            <a:pPr algn="just"/>
            <a:r>
              <a:rPr lang="vi-VN" sz="6000" b="1" dirty="0">
                <a:latin typeface="+mj-lt"/>
              </a:rPr>
              <a:t>Tiến tiến bước lên đền, đền thánh của Người. Cất tiếng hát vui lên dân thánh của Người. Tiến, tiến bước loan truyền hồng ân </a:t>
            </a:r>
            <a:r>
              <a:rPr lang="en-US" sz="6000" b="1" dirty="0" err="1">
                <a:latin typeface="Times New Roman" panose="02020603050405020304" pitchFamily="18" charset="0"/>
                <a:cs typeface="Times New Roman" panose="02020603050405020304" pitchFamily="18" charset="0"/>
              </a:rPr>
              <a:t>của</a:t>
            </a:r>
            <a:r>
              <a:rPr lang="vi-VN" sz="6000" b="1" dirty="0">
                <a:latin typeface="+mj-lt"/>
              </a:rPr>
              <a:t> Chúa Trời. Ta hát mừng tình thiên thu Chúa ta.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538154355"/>
      </p:ext>
    </p:extLst>
  </p:cSld>
  <p:clrMapOvr>
    <a:masterClrMapping/>
  </p:clrMapOvr>
  <p:transition/>
</p:sld>
</file>

<file path=ppt/slides/slide1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ĐỀN THÁNH (27)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2334"/>
            <a:ext cx="11643360" cy="5138098"/>
          </a:xfrm>
        </p:spPr>
        <p:txBody>
          <a:bodyPr>
            <a:noAutofit/>
          </a:bodyPr>
          <a:lstStyle/>
          <a:p>
            <a:pPr algn="just"/>
            <a:r>
              <a:rPr lang="vi-VN" sz="6000" b="1" dirty="0">
                <a:latin typeface="+mj-lt"/>
              </a:rPr>
              <a:t>1. Vui mừng khi người ta bảo tôi: ta về thăm nhà Cha chúng ta, một ngày trong nhà Cha dấu yêu, sướng vui thay hơn trăm ngày ở xa quê nhà</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118445372"/>
      </p:ext>
    </p:extLst>
  </p:cSld>
  <p:clrMapOvr>
    <a:masterClrMapping/>
  </p:clrMapOvr>
  <p:transition/>
</p:sld>
</file>

<file path=ppt/slides/slide1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ĐỀN THÁNH (27)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2334"/>
            <a:ext cx="11643360" cy="5138098"/>
          </a:xfrm>
        </p:spPr>
        <p:txBody>
          <a:bodyPr>
            <a:noAutofit/>
          </a:bodyPr>
          <a:lstStyle/>
          <a:p>
            <a:pPr algn="just"/>
            <a:r>
              <a:rPr lang="vi-VN" sz="6000" b="1" dirty="0">
                <a:latin typeface="+mj-lt"/>
              </a:rPr>
              <a:t>2. Như ngày nào đoàn dân Chúa xưa, băng rừng sâu vượt qua biển khơi, lên đường đi hành hương thánh đô, chúng ta đi, đi lên đền Chúa ta thân yêu.</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335667805"/>
      </p:ext>
    </p:extLst>
  </p:cSld>
  <p:clrMapOvr>
    <a:masterClrMapping/>
  </p:clrMapOvr>
  <p:transition/>
</p:sld>
</file>

<file path=ppt/slides/slide1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8238286"/>
      </p:ext>
    </p:extLst>
  </p:cSld>
  <p:clrMapOvr>
    <a:masterClrMapping/>
  </p:clrMapOvr>
</p:sld>
</file>

<file path=ppt/slides/slide1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5316"/>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lùng</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giấc</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vùi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6832176"/>
      </p:ext>
    </p:extLst>
  </p:cSld>
  <p:clrMapOvr>
    <a:masterClrMapping/>
  </p:clrMapOvr>
  <p:transition/>
</p:sld>
</file>

<file path=ppt/slides/slide1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13780"/>
            <a:ext cx="11643360" cy="7733792"/>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lao </a:t>
            </a:r>
            <a:r>
              <a:rPr lang="en-US" sz="6000" b="1" dirty="0" err="1">
                <a:latin typeface="Times New Roman" panose="02020603050405020304" pitchFamily="18" charset="0"/>
                <a:cs typeface="Times New Roman" panose="02020603050405020304" pitchFamily="18" charset="0"/>
              </a:rPr>
              <a:t>xao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kéo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 </a:t>
            </a:r>
            <a:r>
              <a:rPr lang="en-US" sz="6000" b="1" dirty="0" err="1">
                <a:latin typeface="Times New Roman" panose="02020603050405020304" pitchFamily="18" charset="0"/>
                <a:cs typeface="Times New Roman" panose="02020603050405020304" pitchFamily="18" charset="0"/>
              </a:rPr>
              <a:t>thấp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t</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v</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08851303"/>
      </p:ext>
    </p:extLst>
  </p:cSld>
  <p:clrMapOvr>
    <a:masterClrMapping/>
  </p:clrMapOvr>
  <p:transition/>
</p:sld>
</file>

<file path=ppt/slides/slide1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08695"/>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5744876"/>
      </p:ext>
    </p:extLst>
  </p:cSld>
  <p:clrMapOvr>
    <a:masterClrMapping/>
  </p:clrMapOvr>
  <p:transition/>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TÔN KÍNH TÔN THỜ</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128408"/>
            <a:ext cx="12192000" cy="5976733"/>
          </a:xfrm>
        </p:spPr>
        <p:txBody>
          <a:bodyPr lIns="274320" rIns="274320">
            <a:noAutofit/>
          </a:bodyPr>
          <a:lstStyle/>
          <a:p>
            <a:pPr algn="just"/>
            <a:r>
              <a:rPr lang="en-US" sz="6000" b="1" dirty="0">
                <a:latin typeface="Times New Roman" panose="02020603050405020304" pitchFamily="18" charset="0"/>
                <a:cs typeface="Times New Roman" panose="02020603050405020304" pitchFamily="18" charset="0"/>
              </a:rPr>
              <a:t>ĐK: Con tin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01956095"/>
      </p:ext>
    </p:extLst>
  </p:cSld>
  <p:clrMapOvr>
    <a:masterClrMapping/>
  </p:clrMapOvr>
  <p:transition/>
</p:sld>
</file>

<file path=ppt/slides/slide1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5316"/>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Dập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lùng</a:t>
            </a:r>
            <a:r>
              <a:rPr lang="en-US" sz="6000" b="1" dirty="0">
                <a:latin typeface="Times New Roman" panose="02020603050405020304" pitchFamily="18" charset="0"/>
                <a:cs typeface="Times New Roman" panose="02020603050405020304" pitchFamily="18" charset="0"/>
              </a:rPr>
              <a:t> –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bao dung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quay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7261941"/>
      </p:ext>
    </p:extLst>
  </p:cSld>
  <p:clrMapOvr>
    <a:masterClrMapping/>
  </p:clrMapOvr>
  <p:transition/>
</p:sld>
</file>

<file path=ppt/slides/slide1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54598"/>
            <a:ext cx="11643360" cy="7030720"/>
          </a:xfrm>
        </p:spPr>
        <p:txBody>
          <a:bodyPr>
            <a:noAutofit/>
          </a:bodyPr>
          <a:lstStyle/>
          <a:p>
            <a:pPr algn="just"/>
            <a:r>
              <a:rPr lang="vi-VN" sz="6000" b="1" dirty="0">
                <a:latin typeface="Times New Roman" panose="02020603050405020304" pitchFamily="18" charset="0"/>
                <a:cs typeface="Times New Roman" panose="02020603050405020304" pitchFamily="18" charset="0"/>
              </a:rPr>
              <a:t>4. Nguyện làm hạt mầm rã nát cho mai kia mùa lá trĩu hạt. Nguyện lòng chọn về  Ánh Sáng, quyết trung thành thờ Chúa giữa đời. Gieo bước ươm trồng hạnh phúc Nước Trời, loan báo Tin Mừng đời yêu thương đắp xây bình an.</a:t>
            </a:r>
          </a:p>
        </p:txBody>
      </p:sp>
    </p:spTree>
    <p:extLst>
      <p:ext uri="{BB962C8B-B14F-4D97-AF65-F5344CB8AC3E}">
        <p14:creationId xmlns:p14="http://schemas.microsoft.com/office/powerpoint/2010/main" val="2541851409"/>
      </p:ext>
    </p:extLst>
  </p:cSld>
  <p:clrMapOvr>
    <a:masterClrMapping/>
  </p:clrMapOvr>
  <p:transition/>
</p:sld>
</file>

<file path=ppt/slides/slide1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08695"/>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3466672"/>
      </p:ext>
    </p:extLst>
  </p:cSld>
  <p:clrMapOvr>
    <a:masterClrMapping/>
  </p:clrMapOvr>
  <p:transition/>
</p:sld>
</file>

<file path=ppt/slides/slide1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6742"/>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vi-VN" sz="6000" b="1" dirty="0">
                <a:latin typeface="Times New Roman" panose="02020603050405020304" pitchFamily="18" charset="0"/>
                <a:cs typeface="Times New Roman" panose="02020603050405020304" pitchFamily="18" charset="0"/>
              </a:rPr>
              <a:t>Ngườ</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sà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5888033"/>
      </p:ext>
    </p:extLst>
  </p:cSld>
  <p:clrMapOvr>
    <a:masterClrMapping/>
  </p:clrMapOvr>
  <p:transition/>
</p:sld>
</file>

<file path=ppt/slides/slide1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3446"/>
            <a:ext cx="11643360" cy="7733792"/>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3162587"/>
      </p:ext>
    </p:extLst>
  </p:cSld>
  <p:clrMapOvr>
    <a:masterClrMapping/>
  </p:clrMapOvr>
  <p:transition/>
</p:sld>
</file>

<file path=ppt/slides/slide1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3446"/>
            <a:ext cx="11643360" cy="7733792"/>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9126023"/>
      </p:ext>
    </p:extLst>
  </p:cSld>
  <p:clrMapOvr>
    <a:masterClrMapping/>
  </p:clrMapOvr>
  <p:transition/>
</p:sld>
</file>

<file path=ppt/slides/slide1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6742"/>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vi-VN" sz="6000" b="1" dirty="0">
                <a:latin typeface="Times New Roman" panose="02020603050405020304" pitchFamily="18" charset="0"/>
                <a:cs typeface="Times New Roman" panose="02020603050405020304" pitchFamily="18" charset="0"/>
              </a:rPr>
              <a:t>Ngườ</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838254"/>
      </p:ext>
    </p:extLst>
  </p:cSld>
  <p:clrMapOvr>
    <a:masterClrMapping/>
  </p:clrMapOvr>
  <p:transition/>
</p:sld>
</file>

<file path=ppt/slides/slide1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3446"/>
            <a:ext cx="11643360" cy="7733792"/>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721404"/>
      </p:ext>
    </p:extLst>
  </p:cSld>
  <p:clrMapOvr>
    <a:masterClrMapping/>
  </p:clrMapOvr>
  <p:transition/>
</p:sld>
</file>

<file path=ppt/slides/slide1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6742"/>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vi-VN" sz="6000" b="1" dirty="0">
                <a:latin typeface="Times New Roman" panose="02020603050405020304" pitchFamily="18" charset="0"/>
                <a:cs typeface="Times New Roman" panose="02020603050405020304" pitchFamily="18" charset="0"/>
              </a:rPr>
              <a:t>Ngườ</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gai </a:t>
            </a:r>
            <a:r>
              <a:rPr lang="en-US" sz="6000" b="1" dirty="0" err="1">
                <a:latin typeface="Times New Roman" panose="02020603050405020304" pitchFamily="18" charset="0"/>
                <a:cs typeface="Times New Roman" panose="02020603050405020304" pitchFamily="18" charset="0"/>
              </a:rPr>
              <a:t>góc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gai </a:t>
            </a:r>
            <a:r>
              <a:rPr lang="en-US" sz="6000" b="1" dirty="0" err="1">
                <a:latin typeface="Times New Roman" panose="02020603050405020304" pitchFamily="18" charset="0"/>
                <a:cs typeface="Times New Roman" panose="02020603050405020304" pitchFamily="18" charset="0"/>
              </a:rPr>
              <a:t>góc</a:t>
            </a:r>
            <a:r>
              <a:rPr lang="en-US" sz="6000" b="1" dirty="0">
                <a:latin typeface="Times New Roman" panose="02020603050405020304" pitchFamily="18" charset="0"/>
                <a:cs typeface="Times New Roman" panose="02020603050405020304" pitchFamily="18" charset="0"/>
              </a:rPr>
              <a:t> v</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gai </a:t>
            </a:r>
            <a:r>
              <a:rPr lang="en-US" sz="6000" b="1" dirty="0" err="1">
                <a:latin typeface="Times New Roman" panose="02020603050405020304" pitchFamily="18" charset="0"/>
                <a:cs typeface="Times New Roman" panose="02020603050405020304" pitchFamily="18" charset="0"/>
              </a:rPr>
              <a:t>góc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44015216"/>
      </p:ext>
    </p:extLst>
  </p:cSld>
  <p:clrMapOvr>
    <a:masterClrMapping/>
  </p:clrMapOvr>
  <p:transition/>
</p:sld>
</file>

<file path=ppt/slides/slide1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3446"/>
            <a:ext cx="11643360" cy="7733792"/>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0360074"/>
      </p:ext>
    </p:extLst>
  </p:cSld>
  <p:clrMapOvr>
    <a:masterClrMapping/>
  </p:clrMapOvr>
  <p:transition/>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TÔN KÍNH TÔN THỜ</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881267"/>
            <a:ext cx="12192000" cy="5976733"/>
          </a:xfrm>
        </p:spPr>
        <p:txBody>
          <a:bodyPr lIns="274320" rIns="274320">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loan tin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059810656"/>
      </p:ext>
    </p:extLst>
  </p:cSld>
  <p:clrMapOvr>
    <a:masterClrMapping/>
  </p:clrMapOvr>
  <p:transition/>
</p:sld>
</file>

<file path=ppt/slides/slide1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3366"/>
            <a:ext cx="11643360" cy="7733792"/>
          </a:xfrm>
        </p:spPr>
        <p:txBody>
          <a:bodyPr>
            <a:noAutofit/>
          </a:bodyPr>
          <a:lstStyle/>
          <a:p>
            <a:pPr algn="just"/>
            <a:r>
              <a:rPr lang="en-US" sz="6000" b="1" dirty="0">
                <a:latin typeface="Times New Roman" panose="02020603050405020304" pitchFamily="18" charset="0"/>
                <a:cs typeface="Times New Roman" panose="02020603050405020304" pitchFamily="18" charset="0"/>
              </a:rPr>
              <a:t>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t</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t</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4874757"/>
      </p:ext>
    </p:extLst>
  </p:cSld>
  <p:clrMapOvr>
    <a:masterClrMapping/>
  </p:clrMapOvr>
  <p:transition/>
</p:sld>
</file>

<file path=ppt/slides/slide1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ỜI GIEO GIỐNG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3366"/>
            <a:ext cx="11643360" cy="7733792"/>
          </a:xfrm>
        </p:spPr>
        <p:txBody>
          <a:bodyPr>
            <a:noAutofit/>
          </a:bodyPr>
          <a:lstStyle/>
          <a:p>
            <a:pPr algn="just"/>
            <a:r>
              <a:rPr lang="en-US" sz="6000" b="1" dirty="0">
                <a:latin typeface="Times New Roman" panose="02020603050405020304" pitchFamily="18" charset="0"/>
                <a:cs typeface="Times New Roman" panose="02020603050405020304" pitchFamily="18" charset="0"/>
              </a:rPr>
              <a:t>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t</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t</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3232284"/>
      </p:ext>
    </p:extLst>
  </p:cSld>
  <p:clrMapOvr>
    <a:masterClrMapping/>
  </p:clrMapOvr>
  <p:transition/>
</p:sld>
</file>

<file path=ppt/slides/slide1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5720430"/>
      </p:ext>
    </p:extLst>
  </p:cSld>
  <p:clrMapOvr>
    <a:masterClrMapping/>
  </p:clrMapOvr>
</p:sld>
</file>

<file path=ppt/slides/slide1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CHÚA VINH QUANG (NKT)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Lạy Mẹ, Mẹ Chúa vinh quang, sáng hơn sao Bắc huy hoàng. Mẹ như muôn hoa trên ngàn. Mẹ chiếu ánh sáng trời tươi, dẫn ai lạc bước trên đời. </a:t>
            </a:r>
            <a:endParaRPr lang="vi-VN" sz="5400" b="1" dirty="0">
              <a:latin typeface="+mj-lt"/>
              <a:cs typeface="Times New Roman" pitchFamily="18" charset="0"/>
            </a:endParaRPr>
          </a:p>
        </p:txBody>
      </p:sp>
    </p:spTree>
    <p:extLst>
      <p:ext uri="{BB962C8B-B14F-4D97-AF65-F5344CB8AC3E}">
        <p14:creationId xmlns:p14="http://schemas.microsoft.com/office/powerpoint/2010/main" val="843066917"/>
      </p:ext>
    </p:extLst>
  </p:cSld>
  <p:clrMapOvr>
    <a:masterClrMapping/>
  </p:clrMapOvr>
  <p:transition/>
</p:sld>
</file>

<file path=ppt/slides/slide1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CHÚA VINH QUANG (NKT)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Đồng tiến Đức Nữ Thiên đàng. Tiếng con ca hát dịu dàng. Dẫu muôn nguy biến trên đường. Tiếng con ca hát không ngừng.</a:t>
            </a:r>
            <a:endParaRPr lang="vi-VN" sz="5400" b="1" dirty="0">
              <a:latin typeface="+mj-lt"/>
              <a:cs typeface="Times New Roman" pitchFamily="18" charset="0"/>
            </a:endParaRPr>
          </a:p>
        </p:txBody>
      </p:sp>
    </p:spTree>
    <p:extLst>
      <p:ext uri="{BB962C8B-B14F-4D97-AF65-F5344CB8AC3E}">
        <p14:creationId xmlns:p14="http://schemas.microsoft.com/office/powerpoint/2010/main" val="3676865882"/>
      </p:ext>
    </p:extLst>
  </p:cSld>
  <p:clrMapOvr>
    <a:masterClrMapping/>
  </p:clrMapOvr>
  <p:transition/>
</p:sld>
</file>

<file path=ppt/slides/slide1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CHÚA VINH QUANG (NKT)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4920"/>
            <a:ext cx="11643360" cy="6391564"/>
          </a:xfrm>
        </p:spPr>
        <p:txBody>
          <a:bodyPr>
            <a:noAutofit/>
          </a:bodyPr>
          <a:lstStyle/>
          <a:p>
            <a:pPr algn="just"/>
            <a:r>
              <a:rPr lang="vi-VN" sz="6000" b="1" dirty="0">
                <a:latin typeface="+mj-lt"/>
              </a:rPr>
              <a:t>1. Xin giữ xác hồn con vẹn tuyền. Luôn sánh với ngàn hoa tinh tuyết. Hương thơm ngát bay lên triền miên. Mẹ dâng Chúa muôn muôn đời liên.</a:t>
            </a:r>
            <a:endParaRPr lang="vi-VN" sz="5400" b="1" dirty="0">
              <a:latin typeface="+mj-lt"/>
              <a:cs typeface="Times New Roman" pitchFamily="18" charset="0"/>
            </a:endParaRPr>
          </a:p>
        </p:txBody>
      </p:sp>
    </p:spTree>
    <p:extLst>
      <p:ext uri="{BB962C8B-B14F-4D97-AF65-F5344CB8AC3E}">
        <p14:creationId xmlns:p14="http://schemas.microsoft.com/office/powerpoint/2010/main" val="528160454"/>
      </p:ext>
    </p:extLst>
  </p:cSld>
  <p:clrMapOvr>
    <a:masterClrMapping/>
  </p:clrMapOvr>
  <p:transition/>
</p:sld>
</file>

<file path=ppt/slides/slide1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CHÚA VINH QUANG (NKT)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4920"/>
            <a:ext cx="11643360" cy="6391564"/>
          </a:xfrm>
        </p:spPr>
        <p:txBody>
          <a:bodyPr>
            <a:noAutofit/>
          </a:bodyPr>
          <a:lstStyle/>
          <a:p>
            <a:pPr algn="just"/>
            <a:r>
              <a:rPr lang="vi-VN" sz="6000" b="1" dirty="0">
                <a:latin typeface="+mj-lt"/>
              </a:rPr>
              <a:t>2. Ước tới lúc hồn con nhẹ nhàng. Muốn cất bước về nơi cao sang. Bay cao vút lên cõi trời quang. Không vương vấn chi nơi trần gian.</a:t>
            </a:r>
            <a:endParaRPr lang="vi-VN" sz="5400" b="1" dirty="0">
              <a:latin typeface="+mj-lt"/>
              <a:cs typeface="Times New Roman" pitchFamily="18" charset="0"/>
            </a:endParaRPr>
          </a:p>
        </p:txBody>
      </p:sp>
    </p:spTree>
    <p:extLst>
      <p:ext uri="{BB962C8B-B14F-4D97-AF65-F5344CB8AC3E}">
        <p14:creationId xmlns:p14="http://schemas.microsoft.com/office/powerpoint/2010/main" val="4106386084"/>
      </p:ext>
    </p:extLst>
  </p:cSld>
  <p:clrMapOvr>
    <a:masterClrMapping/>
  </p:clrMapOvr>
  <p:transition/>
</p:sld>
</file>

<file path=ppt/slides/slide1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2011517"/>
      </p:ext>
    </p:extLst>
  </p:cSld>
  <p:clrMapOvr>
    <a:masterClrMapping/>
  </p:clrMapOvr>
</p:sld>
</file>

<file path=ppt/slides/slide1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182"/>
            <a:ext cx="11643360" cy="6097905"/>
          </a:xfrm>
        </p:spPr>
        <p:txBody>
          <a:bodyPr>
            <a:noAutofit/>
          </a:bodyPr>
          <a:lstStyle/>
          <a:p>
            <a:pPr algn="just"/>
            <a:r>
              <a:rPr lang="en-US" sz="6000" b="1" dirty="0">
                <a:latin typeface="Times New Roman" panose="02020603050405020304" pitchFamily="18" charset="0"/>
                <a:cs typeface="Times New Roman" panose="02020603050405020304" pitchFamily="18" charset="0"/>
              </a:rPr>
              <a:t>1</a:t>
            </a:r>
            <a:r>
              <a:rPr lang="vi-VN" sz="6000" b="1" dirty="0">
                <a:latin typeface="Times New Roman" panose="02020603050405020304" pitchFamily="18" charset="0"/>
                <a:cs typeface="Times New Roman" panose="02020603050405020304" pitchFamily="18" charset="0"/>
              </a:rPr>
              <a:t>. Xin dâng Chúa bánh thơm lành đem góp về từ </a:t>
            </a:r>
            <a:r>
              <a:rPr lang="en-US" sz="6000" b="1" dirty="0" err="1">
                <a:latin typeface="Times New Roman" panose="02020603050405020304" pitchFamily="18" charset="0"/>
                <a:cs typeface="Times New Roman" panose="02020603050405020304" pitchFamily="18" charset="0"/>
              </a:rPr>
              <a:t>ruộng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vi-VN" sz="6000" b="1" dirty="0">
                <a:latin typeface="Times New Roman" panose="02020603050405020304" pitchFamily="18" charset="0"/>
                <a:cs typeface="Times New Roman" panose="02020603050405020304" pitchFamily="18" charset="0"/>
              </a:rPr>
              <a:t> đồng xanh. Xin dâng Chúa chén nho nồng như máu hồng tràn nét yêu thương.</a:t>
            </a:r>
          </a:p>
        </p:txBody>
      </p:sp>
    </p:spTree>
    <p:extLst>
      <p:ext uri="{BB962C8B-B14F-4D97-AF65-F5344CB8AC3E}">
        <p14:creationId xmlns:p14="http://schemas.microsoft.com/office/powerpoint/2010/main" val="1235591618"/>
      </p:ext>
    </p:extLst>
  </p:cSld>
  <p:clrMapOvr>
    <a:masterClrMapping/>
  </p:clrMapOvr>
  <p:transition/>
</p:sld>
</file>

<file path=ppt/slides/slide1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182"/>
            <a:ext cx="11643360" cy="6097905"/>
          </a:xfrm>
        </p:spPr>
        <p:txBody>
          <a:bodyPr>
            <a:noAutofit/>
          </a:bodyPr>
          <a:lstStyle/>
          <a:p>
            <a:pPr algn="just"/>
            <a:r>
              <a:rPr lang="vi-VN" sz="6000" b="1" dirty="0">
                <a:latin typeface="Times New Roman" panose="02020603050405020304" pitchFamily="18" charset="0"/>
                <a:cs typeface="Times New Roman" panose="02020603050405020304" pitchFamily="18" charset="0"/>
              </a:rPr>
              <a:t>ĐK. Dâng lên Ngài, xin dâng lên Ngài tựa của lễ dâng trong sương chiều, muôn lao nhọc với những vui buồn, đời trần gian là đường thánh giá. </a:t>
            </a:r>
          </a:p>
        </p:txBody>
      </p:sp>
    </p:spTree>
    <p:extLst>
      <p:ext uri="{BB962C8B-B14F-4D97-AF65-F5344CB8AC3E}">
        <p14:creationId xmlns:p14="http://schemas.microsoft.com/office/powerpoint/2010/main" val="513074146"/>
      </p:ext>
    </p:extLst>
  </p:cSld>
  <p:clrMapOvr>
    <a:masterClrMapping/>
  </p:clrMapOvr>
  <p:transition/>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TÔN KÍNH TÔN THỜ</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990600"/>
            <a:ext cx="12192000" cy="5867400"/>
          </a:xfrm>
        </p:spPr>
        <p:txBody>
          <a:bodyPr lIns="274320" rIns="274320">
            <a:noAutofit/>
          </a:bodyPr>
          <a:lstStyle/>
          <a:p>
            <a:pPr algn="just"/>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92367284"/>
      </p:ext>
    </p:extLst>
  </p:cSld>
  <p:clrMapOvr>
    <a:masterClrMapping/>
  </p:clrMapOvr>
  <p:transition/>
</p:sld>
</file>

<file path=ppt/slides/slide1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182"/>
            <a:ext cx="11643360" cy="6097905"/>
          </a:xfrm>
        </p:spPr>
        <p:txBody>
          <a:bodyPr>
            <a:noAutofit/>
          </a:bodyPr>
          <a:lstStyle/>
          <a:p>
            <a:pPr algn="just"/>
            <a:r>
              <a:rPr lang="vi-VN" sz="6000" b="1" dirty="0">
                <a:latin typeface="Times New Roman" panose="02020603050405020304" pitchFamily="18" charset="0"/>
                <a:cs typeface="Times New Roman" panose="02020603050405020304" pitchFamily="18" charset="0"/>
              </a:rPr>
              <a:t>Dâng lên Ngài, xin dâng lên Ngài, hiệp cùng máu Giê</a:t>
            </a:r>
            <a:r>
              <a:rPr lang="en-US" sz="6000" b="1" dirty="0">
                <a:latin typeface="Times New Roman" panose="02020603050405020304" pitchFamily="18" charset="0"/>
                <a:cs typeface="Times New Roman" panose="02020603050405020304" pitchFamily="18" charset="0"/>
              </a:rPr>
              <a:t>-</a:t>
            </a:r>
            <a:r>
              <a:rPr lang="vi-VN" sz="6000" b="1" dirty="0">
                <a:latin typeface="Times New Roman" panose="02020603050405020304" pitchFamily="18" charset="0"/>
                <a:cs typeface="Times New Roman" panose="02020603050405020304" pitchFamily="18" charset="0"/>
              </a:rPr>
              <a:t>su tuôn tràn, xin Cha nhận ban muôn ơn lành cho xác hồn con thắm tươi xinh.</a:t>
            </a:r>
          </a:p>
        </p:txBody>
      </p:sp>
    </p:spTree>
    <p:extLst>
      <p:ext uri="{BB962C8B-B14F-4D97-AF65-F5344CB8AC3E}">
        <p14:creationId xmlns:p14="http://schemas.microsoft.com/office/powerpoint/2010/main" val="2478405716"/>
      </p:ext>
    </p:extLst>
  </p:cSld>
  <p:clrMapOvr>
    <a:masterClrMapping/>
  </p:clrMapOvr>
  <p:transition/>
</p:sld>
</file>

<file path=ppt/slides/slide1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182"/>
            <a:ext cx="11643360" cy="6097905"/>
          </a:xfrm>
        </p:spPr>
        <p:txBody>
          <a:bodyPr>
            <a:noAutofit/>
          </a:bodyPr>
          <a:lstStyle/>
          <a:p>
            <a:pPr algn="just"/>
            <a:r>
              <a:rPr lang="vi-VN" sz="6000" b="1" dirty="0">
                <a:latin typeface="Times New Roman" panose="02020603050405020304" pitchFamily="18" charset="0"/>
                <a:cs typeface="Times New Roman" panose="02020603050405020304" pitchFamily="18" charset="0"/>
              </a:rPr>
              <a:t>2. Xin dâng Chúa nắng tươi màu, chim hót chào rộn ràng khắp trời thanh. Xin dâng Chúa gió thơm lành, hương quyến hồn lên chốn cao xanh.</a:t>
            </a:r>
          </a:p>
        </p:txBody>
      </p:sp>
    </p:spTree>
    <p:extLst>
      <p:ext uri="{BB962C8B-B14F-4D97-AF65-F5344CB8AC3E}">
        <p14:creationId xmlns:p14="http://schemas.microsoft.com/office/powerpoint/2010/main" val="2325448070"/>
      </p:ext>
    </p:extLst>
  </p:cSld>
  <p:clrMapOvr>
    <a:masterClrMapping/>
  </p:clrMapOvr>
  <p:transition/>
</p:sld>
</file>

<file path=ppt/slides/slide1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182"/>
            <a:ext cx="11643360" cy="6097905"/>
          </a:xfrm>
        </p:spPr>
        <p:txBody>
          <a:bodyPr>
            <a:noAutofit/>
          </a:bodyPr>
          <a:lstStyle/>
          <a:p>
            <a:pPr algn="just"/>
            <a:r>
              <a:rPr lang="vi-VN" sz="6000" b="1" dirty="0">
                <a:latin typeface="Times New Roman" panose="02020603050405020304" pitchFamily="18" charset="0"/>
                <a:cs typeface="Times New Roman" panose="02020603050405020304" pitchFamily="18" charset="0"/>
              </a:rPr>
              <a:t>3. Xin dâng Chúa tiếng ca hoà tươi non tình dệt thành tấm hồn thơ, xin dâng Chúa nét u sầu thấm máu đào trong cõi cô liêu.</a:t>
            </a:r>
          </a:p>
        </p:txBody>
      </p:sp>
    </p:spTree>
    <p:extLst>
      <p:ext uri="{BB962C8B-B14F-4D97-AF65-F5344CB8AC3E}">
        <p14:creationId xmlns:p14="http://schemas.microsoft.com/office/powerpoint/2010/main" val="3116931119"/>
      </p:ext>
    </p:extLst>
  </p:cSld>
  <p:clrMapOvr>
    <a:masterClrMapping/>
  </p:clrMapOvr>
  <p:transition/>
</p:sld>
</file>

<file path=ppt/slides/slide1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012435"/>
      </p:ext>
    </p:extLst>
  </p:cSld>
  <p:clrMapOvr>
    <a:masterClrMapping/>
  </p:clrMapOvr>
</p:sld>
</file>

<file path=ppt/slides/slide1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THẦN TRÍ (256)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08415"/>
            <a:ext cx="11643360" cy="4641273"/>
          </a:xfrm>
        </p:spPr>
        <p:txBody>
          <a:bodyPr>
            <a:noAutofit/>
          </a:bodyPr>
          <a:lstStyle/>
          <a:p>
            <a:pPr algn="just"/>
            <a:r>
              <a:rPr lang="vi-VN" sz="6000" b="1" dirty="0">
                <a:latin typeface="Times New Roman" panose="02020603050405020304" pitchFamily="18" charset="0"/>
                <a:cs typeface="Times New Roman" panose="02020603050405020304" pitchFamily="18" charset="0"/>
              </a:rPr>
              <a:t>ĐK: Lạy Chúa, xin ban xuống trên chúng con Thần Trí tác tạo của Chúa. Người đổi mới tâm can, đổi mới muôn lòng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0071676"/>
      </p:ext>
    </p:extLst>
  </p:cSld>
  <p:clrMapOvr>
    <a:masterClrMapping/>
  </p:clrMapOvr>
  <p:transition/>
</p:sld>
</file>

<file path=ppt/slides/slide1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THẦN TRÍ (256)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11170"/>
            <a:ext cx="11643360" cy="3835763"/>
          </a:xfrm>
        </p:spPr>
        <p:txBody>
          <a:bodyPr>
            <a:noAutofit/>
          </a:bodyPr>
          <a:lstStyle/>
          <a:p>
            <a:pPr algn="just"/>
            <a:r>
              <a:rPr lang="en-US" sz="6000" b="1" dirty="0">
                <a:latin typeface="Times New Roman" panose="02020603050405020304" pitchFamily="18" charset="0"/>
                <a:cs typeface="Times New Roman" panose="02020603050405020304" pitchFamily="18" charset="0"/>
              </a:rPr>
              <a:t>1.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ban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8953623"/>
      </p:ext>
    </p:extLst>
  </p:cSld>
  <p:clrMapOvr>
    <a:masterClrMapping/>
  </p:clrMapOvr>
  <p:transition/>
</p:sld>
</file>

<file path=ppt/slides/slide1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THẦN TRÍ (256)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11170"/>
            <a:ext cx="11643360" cy="3835763"/>
          </a:xfrm>
        </p:spPr>
        <p:txBody>
          <a:bodyPr>
            <a:noAutofit/>
          </a:bodyPr>
          <a:lstStyle/>
          <a:p>
            <a:pPr algn="just"/>
            <a:r>
              <a:rPr lang="en-US" sz="6000" b="1" dirty="0">
                <a:latin typeface="Times New Roman" panose="02020603050405020304" pitchFamily="18" charset="0"/>
                <a:cs typeface="Times New Roman" panose="02020603050405020304" pitchFamily="18" charset="0"/>
              </a:rPr>
              <a:t>2. Ng</a:t>
            </a:r>
            <a:r>
              <a:rPr lang="vi-VN" sz="6000" b="1" dirty="0">
                <a:latin typeface="Times New Roman" panose="02020603050405020304" pitchFamily="18" charset="0"/>
                <a:cs typeface="Times New Roman" panose="02020603050405020304" pitchFamily="18" charset="0"/>
              </a:rPr>
              <a:t>ười sẽ ghi trong trái tim chính lề luật tình mến Chúa truyền ban.</a:t>
            </a:r>
          </a:p>
        </p:txBody>
      </p:sp>
    </p:spTree>
    <p:extLst>
      <p:ext uri="{BB962C8B-B14F-4D97-AF65-F5344CB8AC3E}">
        <p14:creationId xmlns:p14="http://schemas.microsoft.com/office/powerpoint/2010/main" val="2456420806"/>
      </p:ext>
    </p:extLst>
  </p:cSld>
  <p:clrMapOvr>
    <a:masterClrMapping/>
  </p:clrMapOvr>
  <p:transition/>
</p:sld>
</file>

<file path=ppt/slides/slide1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85661439"/>
      </p:ext>
    </p:extLst>
  </p:cSld>
  <p:clrMapOvr>
    <a:masterClrMapping/>
  </p:clrMapOvr>
</p:sld>
</file>

<file path=ppt/slides/slide1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360"/>
            <a:ext cx="11643360" cy="6391564"/>
          </a:xfrm>
        </p:spPr>
        <p:txBody>
          <a:bodyPr>
            <a:noAutofit/>
          </a:bodyPr>
          <a:lstStyle/>
          <a:p>
            <a:pPr algn="just"/>
            <a:r>
              <a:rPr lang="vi-VN" sz="6000" b="1" dirty="0">
                <a:latin typeface="+mj-lt"/>
              </a:rPr>
              <a:t>1. Có bao giờ con thấy Chúa, có bao giờ con thấy Chúa đến xin con đôi chút cơm thừa, gạo rơi. Có bao giờ con thấy Chúa, có bao giờ con thấy Chúa đến xin con ly nước lã nhạt cầm hơi?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777526615"/>
      </p:ext>
    </p:extLst>
  </p:cSld>
  <p:clrMapOvr>
    <a:masterClrMapping/>
  </p:clrMapOvr>
  <p:transition/>
</p:sld>
</file>

<file path=ppt/slides/slide1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6742"/>
            <a:ext cx="11643360" cy="7030720"/>
          </a:xfrm>
        </p:spPr>
        <p:txBody>
          <a:bodyPr>
            <a:noAutofit/>
          </a:bodyPr>
          <a:lstStyle/>
          <a:p>
            <a:pPr algn="just"/>
            <a:r>
              <a:rPr lang="vi-VN" sz="6000" b="1" dirty="0">
                <a:latin typeface="+mj-lt"/>
              </a:rPr>
              <a:t>ÐK: Nhưng con đâu, con đâu có ngờ, bao lâu nay, bao lâu đến giờ, mỗi khi con giúp đỡ ai vì lòng thương yêu bác ái. Dù là việc đơn sơ nhỏ bé, dù là người vô danh trần thế thì cũng là làm cho Chúa đấy thôi.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388333247"/>
      </p:ext>
    </p:extLst>
  </p:cSld>
  <p:clrMapOvr>
    <a:masterClrMapping/>
  </p:clrMapOvr>
  <p:transition/>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913E7-0C9F-DD99-3ED4-43685F9048A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AEDD3604-CD4D-4032-CD51-3074580B6993}"/>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32415708"/>
      </p:ext>
    </p:extLst>
  </p:cSld>
  <p:clrMapOvr>
    <a:masterClrMapping/>
  </p:clrMapOvr>
</p:sld>
</file>

<file path=ppt/slides/slide1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6742"/>
            <a:ext cx="11643360" cy="7030720"/>
          </a:xfrm>
        </p:spPr>
        <p:txBody>
          <a:bodyPr>
            <a:noAutofit/>
          </a:bodyPr>
          <a:lstStyle/>
          <a:p>
            <a:pPr algn="just"/>
            <a:r>
              <a:rPr lang="vi-VN" sz="6000" b="1" dirty="0">
                <a:latin typeface="+mj-lt"/>
              </a:rPr>
              <a:t>Nhưng con nay, con nay biết rồi, chung quanh con </a:t>
            </a:r>
            <a:r>
              <a:rPr lang="en-US" sz="6000" b="1" dirty="0">
                <a:latin typeface="Times New Roman" panose="02020603050405020304" pitchFamily="18" charset="0"/>
                <a:cs typeface="Times New Roman" panose="02020603050405020304" pitchFamily="18" charset="0"/>
              </a:rPr>
              <a:t>nay</a:t>
            </a:r>
            <a:r>
              <a:rPr lang="vi-VN" sz="6000" b="1" dirty="0">
                <a:latin typeface="+mj-lt"/>
              </a:rPr>
              <a:t> năm rõ mười: mỗi khi con giúp đỡ ai vì lòng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vi-VN" sz="6000" b="1" dirty="0">
                <a:latin typeface="+mj-lt"/>
              </a:rPr>
              <a:t>bác ái. Dù là việc đơn sơ nhỏ bé, dù là người vô danh trần thế thì cũng là làm cho Chúa </a:t>
            </a:r>
            <a:r>
              <a:rPr lang="en-US" sz="6000" b="1" dirty="0" err="1">
                <a:latin typeface="Times New Roman" panose="02020603050405020304" pitchFamily="18" charset="0"/>
                <a:cs typeface="Times New Roman" panose="02020603050405020304" pitchFamily="18" charset="0"/>
              </a:rPr>
              <a:t>mà</a:t>
            </a:r>
            <a:r>
              <a:rPr lang="vi-VN" sz="6000" b="1" dirty="0">
                <a:latin typeface="+mj-lt"/>
              </a:rPr>
              <a:t> thôi.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859156921"/>
      </p:ext>
    </p:extLst>
  </p:cSld>
  <p:clrMapOvr>
    <a:masterClrMapping/>
  </p:clrMapOvr>
  <p:transition/>
</p:sld>
</file>

<file path=ppt/slides/slide1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1062"/>
            <a:ext cx="11643360" cy="7030720"/>
          </a:xfrm>
        </p:spPr>
        <p:txBody>
          <a:bodyPr>
            <a:noAutofit/>
          </a:bodyPr>
          <a:lstStyle/>
          <a:p>
            <a:pPr algn="just"/>
            <a:r>
              <a:rPr lang="vi-VN" sz="6000" b="1" dirty="0">
                <a:latin typeface="+mj-lt"/>
              </a:rPr>
              <a:t>2. Có bao giờ con thấy Chúa, có bao giờ con thấy Chúa đến xin con manh áo che mình lạnh căm. Có bao giờ con thấy Chúa, có bao giờ con thấy Chúa đến xin con như khách lỡ đường trọ đêm?</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997687671"/>
      </p:ext>
    </p:extLst>
  </p:cSld>
  <p:clrMapOvr>
    <a:masterClrMapping/>
  </p:clrMapOvr>
  <p:transition/>
</p:sld>
</file>

<file path=ppt/slides/slide1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CÓ BAO GIỜ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1062"/>
            <a:ext cx="11643360" cy="7030720"/>
          </a:xfrm>
        </p:spPr>
        <p:txBody>
          <a:bodyPr>
            <a:noAutofit/>
          </a:bodyPr>
          <a:lstStyle/>
          <a:p>
            <a:pPr algn="just"/>
            <a:r>
              <a:rPr lang="vi-VN" sz="6000" b="1" dirty="0">
                <a:latin typeface="+mj-lt"/>
              </a:rPr>
              <a:t>3. Có bao giờ con thấy Chúa, có bao giờ con thấy Chúa sống cô đơn trong chốn lao tù mà thăm. Có bao giờ con thấy Chúa, có bao giờ con thấy Chúa ốm đau rên than chống cơn bệnh ngày đêm?</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71533682"/>
      </p:ext>
    </p:extLst>
  </p:cSld>
  <p:clrMapOvr>
    <a:masterClrMapping/>
  </p:clrMapOvr>
  <p:transition/>
</p:sld>
</file>

<file path=ppt/slides/slide1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TRÁI TIM CHA (213)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1. Loài người ơi đừng phụ ân tình Chúa hãy về đây nương thân trái tim Cha.</a:t>
            </a:r>
          </a:p>
        </p:txBody>
      </p:sp>
    </p:spTree>
    <p:extLst>
      <p:ext uri="{BB962C8B-B14F-4D97-AF65-F5344CB8AC3E}">
        <p14:creationId xmlns:p14="http://schemas.microsoft.com/office/powerpoint/2010/main" val="2014994207"/>
      </p:ext>
    </p:extLst>
  </p:cSld>
  <p:clrMapOvr>
    <a:masterClrMapping/>
  </p:clrMapOvr>
  <p:transition/>
</p:sld>
</file>

<file path=ppt/slides/slide1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TRÁI TIM CHA (213)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4125"/>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Cha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Cha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Cha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khờ</a:t>
            </a:r>
            <a:r>
              <a:rPr lang="en-US" sz="6000" b="1" dirty="0">
                <a:latin typeface="Times New Roman" panose="02020603050405020304" pitchFamily="18" charset="0"/>
                <a:cs typeface="Times New Roman" panose="02020603050405020304" pitchFamily="18" charset="0"/>
              </a:rPr>
              <a:t>.</a:t>
            </a:r>
          </a:p>
          <a:p>
            <a:pPr algn="just"/>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3849962"/>
      </p:ext>
    </p:extLst>
  </p:cSld>
  <p:clrMapOvr>
    <a:masterClrMapping/>
  </p:clrMapOvr>
  <p:transition/>
</p:sld>
</file>

<file path=ppt/slides/slide1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TRÁI TIM CHA (213)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41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N</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lạnh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N</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v</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6036470"/>
      </p:ext>
    </p:extLst>
  </p:cSld>
  <p:clrMapOvr>
    <a:masterClrMapping/>
  </p:clrMapOvr>
  <p:transition/>
</p:sld>
</file>

<file path=ppt/slides/slide1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449560"/>
      </p:ext>
    </p:extLst>
  </p:cSld>
  <p:clrMapOvr>
    <a:masterClrMapping/>
  </p:clrMapOvr>
</p:sld>
</file>

<file path=ppt/slides/slide1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CẬY TRÔNG 536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6"/>
            <a:ext cx="11643360" cy="5468875"/>
          </a:xfrm>
        </p:spPr>
        <p:txBody>
          <a:bodyPr>
            <a:noAutofit/>
          </a:bodyPr>
          <a:lstStyle/>
          <a:p>
            <a:pPr algn="just"/>
            <a:r>
              <a:rPr lang="vi-VN" sz="6000" b="1" dirty="0">
                <a:latin typeface="+mj-lt"/>
              </a:rPr>
              <a:t>1. Xin dâng lên Ngài người thân yêu đã ra đi rồi. Xin dâng lên Ngài người anh em nay về cùng Chúa. </a:t>
            </a:r>
          </a:p>
        </p:txBody>
      </p:sp>
    </p:spTree>
    <p:extLst>
      <p:ext uri="{BB962C8B-B14F-4D97-AF65-F5344CB8AC3E}">
        <p14:creationId xmlns:p14="http://schemas.microsoft.com/office/powerpoint/2010/main" val="1569565648"/>
      </p:ext>
    </p:extLst>
  </p:cSld>
  <p:clrMapOvr>
    <a:masterClrMapping/>
  </p:clrMapOvr>
  <p:transition/>
</p:sld>
</file>

<file path=ppt/slides/slide1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CẬY TRÔNG 536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4851"/>
            <a:ext cx="11643360" cy="5468875"/>
          </a:xfrm>
        </p:spPr>
        <p:txBody>
          <a:bodyPr>
            <a:noAutofit/>
          </a:bodyPr>
          <a:lstStyle/>
          <a:p>
            <a:pPr algn="just"/>
            <a:r>
              <a:rPr lang="vi-VN" sz="6000" b="1" dirty="0">
                <a:latin typeface="+mj-lt"/>
              </a:rPr>
              <a:t>Cúi xin Ngài xót thương. Chiếu chan hòa ánh quang để người ra đi về tới bến bờ yêu thương.</a:t>
            </a:r>
          </a:p>
        </p:txBody>
      </p:sp>
    </p:spTree>
    <p:extLst>
      <p:ext uri="{BB962C8B-B14F-4D97-AF65-F5344CB8AC3E}">
        <p14:creationId xmlns:p14="http://schemas.microsoft.com/office/powerpoint/2010/main" val="3197192731"/>
      </p:ext>
    </p:extLst>
  </p:cSld>
  <p:clrMapOvr>
    <a:masterClrMapping/>
  </p:clrMapOvr>
  <p:transition/>
</p:sld>
</file>

<file path=ppt/slides/slide1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CẬY TRÔNG 536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1"/>
            <a:ext cx="11643360" cy="5468875"/>
          </a:xfrm>
        </p:spPr>
        <p:txBody>
          <a:bodyPr>
            <a:noAutofit/>
          </a:bodyPr>
          <a:lstStyle/>
          <a:p>
            <a:pPr algn="just"/>
            <a:r>
              <a:rPr lang="vi-VN" sz="6000" b="1" dirty="0">
                <a:latin typeface="+mj-lt"/>
              </a:rPr>
              <a:t>ĐK: Xin dâng lên Ngài trọn niềm cậy trông. Xin dâng lên Ngài cuộc sống hy vọng. Sau một đời hằng luôn tín trung. </a:t>
            </a:r>
          </a:p>
        </p:txBody>
      </p:sp>
    </p:spTree>
    <p:extLst>
      <p:ext uri="{BB962C8B-B14F-4D97-AF65-F5344CB8AC3E}">
        <p14:creationId xmlns:p14="http://schemas.microsoft.com/office/powerpoint/2010/main" val="252013169"/>
      </p:ext>
    </p:extLst>
  </p:cSld>
  <p:clrMapOvr>
    <a:masterClrMapping/>
  </p:clrMapOvr>
  <p:transition/>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ĐỜI CON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410200"/>
          </a:xfrm>
        </p:spPr>
        <p:txBody>
          <a:bodyPr>
            <a:noAutofit/>
          </a:bodyPr>
          <a:lstStyle/>
          <a:p>
            <a:pPr algn="just"/>
            <a:r>
              <a:rPr lang="vi-VN" sz="6000" b="1" i="0" dirty="0">
                <a:effectLst/>
                <a:latin typeface="+mj-lt"/>
              </a:rPr>
              <a:t>1. Dâng lên Ngài của lễ đời con thuộc về Chúa trót cuộc đời. Lời đoan hứa mãi luôn vuông tròn. Dâng lên Ngài của lễ đời con. Biết dâng gì cho đẹp hơn. Kính dâng Ngài tình yêu sắt son.</a:t>
            </a:r>
            <a:endParaRPr lang="en-US" sz="6000" b="1" dirty="0">
              <a:latin typeface="+mj-lt"/>
              <a:cs typeface="Times New Roman" pitchFamily="18" charset="0"/>
            </a:endParaRPr>
          </a:p>
        </p:txBody>
      </p:sp>
    </p:spTree>
    <p:extLst>
      <p:ext uri="{BB962C8B-B14F-4D97-AF65-F5344CB8AC3E}">
        <p14:creationId xmlns:p14="http://schemas.microsoft.com/office/powerpoint/2010/main" val="2894845712"/>
      </p:ext>
    </p:extLst>
  </p:cSld>
  <p:clrMapOvr>
    <a:masterClrMapping/>
  </p:clrMapOvr>
  <p:transition/>
</p:sld>
</file>

<file path=ppt/slides/slide1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CẬY TRÔNG 536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9126"/>
            <a:ext cx="11643360" cy="5468875"/>
          </a:xfrm>
        </p:spPr>
        <p:txBody>
          <a:bodyPr>
            <a:noAutofit/>
          </a:bodyPr>
          <a:lstStyle/>
          <a:p>
            <a:pPr algn="just"/>
            <a:r>
              <a:rPr lang="vi-VN" sz="6000" b="1" dirty="0">
                <a:latin typeface="+mj-lt"/>
              </a:rPr>
              <a:t>Xin Cha đón nhận người con thân yêu. Nay ra đi rồi chỉ ước một điều, Chúa sẽ ban hạnh phúc thiên triều.</a:t>
            </a:r>
          </a:p>
        </p:txBody>
      </p:sp>
    </p:spTree>
    <p:extLst>
      <p:ext uri="{BB962C8B-B14F-4D97-AF65-F5344CB8AC3E}">
        <p14:creationId xmlns:p14="http://schemas.microsoft.com/office/powerpoint/2010/main" val="654795772"/>
      </p:ext>
    </p:extLst>
  </p:cSld>
  <p:clrMapOvr>
    <a:masterClrMapping/>
  </p:clrMapOvr>
  <p:transition/>
</p:sld>
</file>

<file path=ppt/slides/slide1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1146211"/>
      </p:ext>
    </p:extLst>
  </p:cSld>
  <p:clrMapOvr>
    <a:masterClrMapping/>
  </p:clrMapOvr>
</p:sld>
</file>

<file path=ppt/slides/slide1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GIÃ TỪ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2. Bao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vả</a:t>
            </a:r>
            <a:r>
              <a:rPr lang="en-US" sz="6000" b="1" dirty="0">
                <a:latin typeface="Times New Roman" panose="02020603050405020304" pitchFamily="18" charset="0"/>
                <a:cs typeface="Times New Roman" panose="02020603050405020304" pitchFamily="18" charset="0"/>
              </a:rPr>
              <a:t> n</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d</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cách</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đớn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1875563"/>
      </p:ext>
    </p:extLst>
  </p:cSld>
  <p:clrMapOvr>
    <a:masterClrMapping/>
  </p:clrMapOvr>
  <p:transition/>
</p:sld>
</file>

<file path=ppt/slides/slide1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GIÃ TỪ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5229"/>
            <a:ext cx="11643360" cy="5105400"/>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chi. Xin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lóc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bi.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d</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toan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2010099"/>
      </p:ext>
    </p:extLst>
  </p:cSld>
  <p:clrMapOvr>
    <a:masterClrMapping/>
  </p:clrMapOvr>
  <p:transition/>
</p:sld>
</file>

<file path=ppt/slides/slide1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GIÃ TỪ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5229"/>
            <a:ext cx="11643360" cy="5105400"/>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khứng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791450390"/>
      </p:ext>
    </p:extLst>
  </p:cSld>
  <p:clrMapOvr>
    <a:masterClrMapping/>
  </p:clrMapOvr>
  <p:transition/>
</p:sld>
</file>

<file path=ppt/slides/slide1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541704"/>
      </p:ext>
    </p:extLst>
  </p:cSld>
  <p:clrMapOvr>
    <a:masterClrMapping/>
  </p:clrMapOvr>
</p:sld>
</file>

<file path=ppt/slides/slide1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TÂM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4561173"/>
      </p:ext>
    </p:extLst>
  </p:cSld>
  <p:clrMapOvr>
    <a:masterClrMapping/>
  </p:clrMapOvr>
  <p:transition/>
</p:sld>
</file>

<file path=ppt/slides/slide1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TÂM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613"/>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tr</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ta no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d</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1920607"/>
      </p:ext>
    </p:extLst>
  </p:cSld>
  <p:clrMapOvr>
    <a:masterClrMapping/>
  </p:clrMapOvr>
  <p:transition/>
</p:sld>
</file>

<file path=ppt/slides/slide1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TÂM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597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tr</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3893424"/>
      </p:ext>
    </p:extLst>
  </p:cSld>
  <p:clrMapOvr>
    <a:masterClrMapping/>
  </p:clrMapOvr>
  <p:transition/>
</p:sld>
</file>

<file path=ppt/slides/slide1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TÂM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597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7352189"/>
      </p:ext>
    </p:extLst>
  </p:cSld>
  <p:clrMapOvr>
    <a:masterClrMapping/>
  </p:clrMapOvr>
  <p:transition/>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ĐỜI CON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6426"/>
            <a:ext cx="11643360" cy="4768173"/>
          </a:xfrm>
        </p:spPr>
        <p:txBody>
          <a:bodyPr>
            <a:noAutofit/>
          </a:bodyPr>
          <a:lstStyle/>
          <a:p>
            <a:pPr algn="just"/>
            <a:r>
              <a:rPr lang="vi-VN" sz="6000" b="1" i="0" dirty="0">
                <a:effectLst/>
                <a:latin typeface="+mj-lt"/>
              </a:rPr>
              <a:t>ĐK. Trong chân tình và trong yêu mến. Kính dâng Ngài trọn cuộc sống con để trung thành một đời chứng nhân.</a:t>
            </a:r>
            <a:endParaRPr lang="en-US" sz="6000" b="1" dirty="0">
              <a:latin typeface="+mj-lt"/>
              <a:cs typeface="Times New Roman" pitchFamily="18" charset="0"/>
            </a:endParaRPr>
          </a:p>
        </p:txBody>
      </p:sp>
    </p:spTree>
    <p:extLst>
      <p:ext uri="{BB962C8B-B14F-4D97-AF65-F5344CB8AC3E}">
        <p14:creationId xmlns:p14="http://schemas.microsoft.com/office/powerpoint/2010/main" val="3493212780"/>
      </p:ext>
    </p:extLst>
  </p:cSld>
  <p:clrMapOvr>
    <a:masterClrMapping/>
  </p:clrMapOvr>
  <p:transition/>
</p:sld>
</file>

<file path=ppt/slides/slide1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TÂM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7885310"/>
      </p:ext>
    </p:extLst>
  </p:cSld>
  <p:clrMapOvr>
    <a:masterClrMapping/>
  </p:clrMapOvr>
  <p:transition/>
</p:sld>
</file>

<file path=ppt/slides/slide1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TÂM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613"/>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tan </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u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5673778"/>
      </p:ext>
    </p:extLst>
  </p:cSld>
  <p:clrMapOvr>
    <a:masterClrMapping/>
  </p:clrMapOvr>
  <p:transition/>
</p:sld>
</file>

<file path=ppt/slides/slide1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TÂM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trọng</a:t>
            </a:r>
            <a:r>
              <a:rPr lang="en-US" sz="6000" b="1" dirty="0">
                <a:latin typeface="Times New Roman" panose="02020603050405020304" pitchFamily="18" charset="0"/>
                <a:cs typeface="Times New Roman" panose="02020603050405020304" pitchFamily="18" charset="0"/>
              </a:rPr>
              <a:t>. </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4651657"/>
      </p:ext>
    </p:extLst>
  </p:cSld>
  <p:clrMapOvr>
    <a:masterClrMapping/>
  </p:clrMapOvr>
  <p:transition/>
</p:sld>
</file>

<file path=ppt/slides/slide1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TÂM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613"/>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5603778"/>
      </p:ext>
    </p:extLst>
  </p:cSld>
  <p:clrMapOvr>
    <a:masterClrMapping/>
  </p:clrMapOvr>
  <p:transition/>
</p:sld>
</file>

<file path=ppt/slides/slide1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TÂM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d</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gẫm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9337204"/>
      </p:ext>
    </p:extLst>
  </p:cSld>
  <p:clrMapOvr>
    <a:masterClrMapping/>
  </p:clrMapOvr>
  <p:transition/>
</p:sld>
</file>

<file path=ppt/slides/slide1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TÂM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613"/>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than.</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28035370"/>
      </p:ext>
    </p:extLst>
  </p:cSld>
  <p:clrMapOvr>
    <a:masterClrMapping/>
  </p:clrMapOvr>
  <p:transition/>
</p:sld>
</file>

<file path=ppt/slides/slide1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3996028"/>
      </p:ext>
    </p:extLst>
  </p:cSld>
  <p:clrMapOvr>
    <a:masterClrMapping/>
  </p:clrMapOvr>
</p:sld>
</file>

<file path=ppt/slides/slide1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HY SNH (120c)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329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vất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0680572"/>
      </p:ext>
    </p:extLst>
  </p:cSld>
  <p:clrMapOvr>
    <a:masterClrMapping/>
  </p:clrMapOvr>
  <p:transition/>
</p:sld>
</file>

<file path=ppt/slides/slide1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HY SNH (120c)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6755"/>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n</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n</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4811824"/>
      </p:ext>
    </p:extLst>
  </p:cSld>
  <p:clrMapOvr>
    <a:masterClrMapping/>
  </p:clrMapOvr>
  <p:transition/>
</p:sld>
</file>

<file path=ppt/slides/slide1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HY SNH (120c)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683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Can-</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2319283"/>
      </p:ext>
    </p:extLst>
  </p:cSld>
  <p:clrMapOvr>
    <a:masterClrMapping/>
  </p:clrMapOvr>
  <p:transition/>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ĐỜI CON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410200"/>
          </a:xfrm>
        </p:spPr>
        <p:txBody>
          <a:bodyPr>
            <a:noAutofit/>
          </a:bodyPr>
          <a:lstStyle/>
          <a:p>
            <a:pPr algn="just"/>
            <a:r>
              <a:rPr lang="vi-VN" sz="6000" b="1" i="0" dirty="0">
                <a:effectLst/>
                <a:latin typeface="+mj-lt"/>
              </a:rPr>
              <a:t>2. Dâng lên Ngài của lễ đầu tiên từ bàn tay ngát hương trời. Nguyện xin Chúa đoái thương nhậm lời. Dâng lên Ngài của lễ đầu tiên với ước nguyện cho ngày mai. Ánh Tin Mừng tỏa lan khắp nơi.</a:t>
            </a:r>
            <a:endParaRPr lang="en-US" sz="6000" b="1" dirty="0">
              <a:latin typeface="+mj-lt"/>
              <a:cs typeface="Times New Roman" pitchFamily="18" charset="0"/>
            </a:endParaRPr>
          </a:p>
        </p:txBody>
      </p:sp>
    </p:spTree>
    <p:extLst>
      <p:ext uri="{BB962C8B-B14F-4D97-AF65-F5344CB8AC3E}">
        <p14:creationId xmlns:p14="http://schemas.microsoft.com/office/powerpoint/2010/main" val="2938614307"/>
      </p:ext>
    </p:extLst>
  </p:cSld>
  <p:clrMapOvr>
    <a:masterClrMapping/>
  </p:clrMapOvr>
  <p:transition/>
</p:sld>
</file>

<file path=ppt/slides/slide1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HY SNH (120c)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329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toan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ng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8866314"/>
      </p:ext>
    </p:extLst>
  </p:cSld>
  <p:clrMapOvr>
    <a:masterClrMapping/>
  </p:clrMapOvr>
  <p:transition/>
</p:sld>
</file>

<file path=ppt/slides/slide1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HY SNH (120c)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4239"/>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921611"/>
      </p:ext>
    </p:extLst>
  </p:cSld>
  <p:clrMapOvr>
    <a:masterClrMapping/>
  </p:clrMapOvr>
  <p:transition/>
</p:sld>
</file>

<file path=ppt/slides/slide1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KHUNG TRỜI TÌNH YÊU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15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939098067"/>
      </p:ext>
    </p:extLst>
  </p:cSld>
  <p:clrMapOvr>
    <a:masterClrMapping/>
  </p:clrMapOvr>
  <p:transition/>
</p:sld>
</file>

<file path=ppt/slides/slide1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KHUNG TRỜI TÌNH YÊU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150"/>
            <a:ext cx="11643360" cy="5410200"/>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con, ban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44469432"/>
      </p:ext>
    </p:extLst>
  </p:cSld>
  <p:clrMapOvr>
    <a:masterClrMapping/>
  </p:clrMapOvr>
  <p:transition/>
</p:sld>
</file>

<file path=ppt/slides/slide1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KHUNG TRỜI TÌNH YÊU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347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t>
            </a:r>
            <a:r>
              <a:rPr lang="vi-VN" sz="6000" b="1" dirty="0">
                <a:latin typeface="Times New Roman" pitchFamily="18" charset="0"/>
                <a:cs typeface="Times New Roman" pitchFamily="18" charset="0"/>
              </a:rPr>
              <a:t>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296559672"/>
      </p:ext>
    </p:extLst>
  </p:cSld>
  <p:clrMapOvr>
    <a:masterClrMapping/>
  </p:clrMapOvr>
  <p:transition/>
</p:sld>
</file>

<file path=ppt/slides/slide1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KHUNG TRỜI TÌNH YÊU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347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giang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nhiệm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dạt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457938107"/>
      </p:ext>
    </p:extLst>
  </p:cSld>
  <p:clrMapOvr>
    <a:masterClrMapping/>
  </p:clrMapOvr>
  <p:transition/>
</p:sld>
</file>

<file path=ppt/slides/slide1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KHUNG TRỜI TÌNH YÊU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3470"/>
            <a:ext cx="11643360" cy="5410200"/>
          </a:xfrm>
        </p:spPr>
        <p:txBody>
          <a:bodyPr>
            <a:noAutofit/>
          </a:bodyPr>
          <a:lstStyle/>
          <a:p>
            <a:pPr algn="just"/>
            <a:r>
              <a:rPr lang="en-US" sz="6000" b="1" dirty="0">
                <a:latin typeface="Times New Roman" pitchFamily="18" charset="0"/>
                <a:cs typeface="Times New Roman" pitchFamily="18" charset="0"/>
              </a:rPr>
              <a:t>Nh</a:t>
            </a:r>
            <a:r>
              <a:rPr lang="vi-VN" sz="6000" b="1" dirty="0">
                <a:latin typeface="Times New Roman" pitchFamily="18" charset="0"/>
                <a:cs typeface="Times New Roman" pitchFamily="18" charset="0"/>
              </a:rPr>
              <a: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h</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phiêu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n</a:t>
            </a:r>
            <a:r>
              <a:rPr lang="vi-VN" sz="6000" b="1" dirty="0">
                <a:latin typeface="Times New Roman" pitchFamily="18" charset="0"/>
                <a:cs typeface="Times New Roman" pitchFamily="18" charset="0"/>
              </a:rPr>
              <a:t>ơ</a:t>
            </a:r>
            <a:r>
              <a:rPr lang="en-US" sz="6000" b="1" dirty="0">
                <a:latin typeface="Times New Roman" pitchFamily="18" charset="0"/>
                <a:cs typeface="Times New Roman" pitchFamily="18" charset="0"/>
              </a:rPr>
              <a:t>i an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đỉnh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258068283"/>
      </p:ext>
    </p:extLst>
  </p:cSld>
  <p:clrMapOvr>
    <a:masterClrMapping/>
  </p:clrMapOvr>
  <p:transition/>
</p:sld>
</file>

<file path=ppt/slides/slide1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KHUNG TRỜI TÌNH YÊU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3470"/>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t>
            </a:r>
            <a:r>
              <a:rPr lang="vi-VN" sz="6000" b="1" dirty="0">
                <a:latin typeface="Times New Roman" pitchFamily="18" charset="0"/>
                <a:cs typeface="Times New Roman" pitchFamily="18" charset="0"/>
              </a:rPr>
              <a: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t>
            </a:r>
            <a:r>
              <a:rPr lang="vi-VN" sz="6000" b="1" dirty="0">
                <a:latin typeface="Times New Roman" pitchFamily="18" charset="0"/>
                <a:cs typeface="Times New Roman" pitchFamily="18" charset="0"/>
              </a:rPr>
              <a: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mặn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đậm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754777096"/>
      </p:ext>
    </p:extLst>
  </p:cSld>
  <p:clrMapOvr>
    <a:masterClrMapping/>
  </p:clrMapOvr>
  <p:transition/>
</p:sld>
</file>

<file path=ppt/slides/slide1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KHUNG TRỜI TÌNH YÊU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3470"/>
            <a:ext cx="11643360" cy="5410200"/>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bọc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sau</a:t>
            </a:r>
            <a:r>
              <a:rPr lang="en-US" sz="6000" b="1" dirty="0">
                <a:latin typeface="Times New Roman" pitchFamily="18" charset="0"/>
                <a:cs typeface="Times New Roman" pitchFamily="18" charset="0"/>
              </a:rPr>
              <a:t> tr</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lo chi </a:t>
            </a:r>
            <a:r>
              <a:rPr lang="en-US" sz="6000" b="1" dirty="0" err="1">
                <a:latin typeface="Times New Roman" pitchFamily="18" charset="0"/>
                <a:cs typeface="Times New Roman" pitchFamily="18" charset="0"/>
              </a:rPr>
              <a:t>dầu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m</a:t>
            </a:r>
            <a:r>
              <a:rPr lang="vi-VN" sz="6000" b="1" dirty="0">
                <a:latin typeface="Times New Roman" pitchFamily="18" charset="0"/>
                <a:cs typeface="Times New Roman" pitchFamily="18" charset="0"/>
              </a:rPr>
              <a:t>ư</a:t>
            </a:r>
            <a:r>
              <a:rPr lang="en-US" sz="6000" b="1" dirty="0">
                <a:latin typeface="Times New Roman" pitchFamily="18" charset="0"/>
                <a:cs typeface="Times New Roman" pitchFamily="18" charset="0"/>
              </a:rPr>
              <a:t>a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rất</a:t>
            </a:r>
            <a:r>
              <a:rPr lang="en-US" sz="6000" b="1" dirty="0">
                <a:latin typeface="Times New Roman" pitchFamily="18" charset="0"/>
                <a:cs typeface="Times New Roman" pitchFamily="18" charset="0"/>
              </a:rPr>
              <a:t> bao dung.</a:t>
            </a:r>
          </a:p>
        </p:txBody>
      </p:sp>
    </p:spTree>
    <p:extLst>
      <p:ext uri="{BB962C8B-B14F-4D97-AF65-F5344CB8AC3E}">
        <p14:creationId xmlns:p14="http://schemas.microsoft.com/office/powerpoint/2010/main" val="497339493"/>
      </p:ext>
    </p:extLst>
  </p:cSld>
  <p:clrMapOvr>
    <a:masterClrMapping/>
  </p:clrMapOvr>
  <p:transition/>
</p:sld>
</file>

<file path=ppt/slides/slide1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6B42F-8905-AF3C-31BB-71598191BF7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4DEB822-59B3-02B6-9FBA-C236D0E0777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011376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651583-BC52-40DD-B73E-C66299D3DC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54F1FA-C6D4-3E73-705B-3DB19E582D80}"/>
              </a:ext>
            </a:extLst>
          </p:cNvPr>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VÍ NHƯ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F38E3F8D-7C0C-FE0F-7B44-94BFEA310AA5}"/>
              </a:ext>
            </a:extLst>
          </p:cNvPr>
          <p:cNvSpPr>
            <a:spLocks noGrp="1"/>
          </p:cNvSpPr>
          <p:nvPr>
            <p:ph type="subTitle" idx="1"/>
          </p:nvPr>
        </p:nvSpPr>
        <p:spPr>
          <a:xfrm>
            <a:off x="274320" y="1231900"/>
            <a:ext cx="11643360" cy="7501473"/>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uổng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Thành kia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khuya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a:t>
            </a:r>
            <a:endParaRPr lang="vi-VN" sz="6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5542828"/>
      </p:ext>
    </p:extLst>
  </p:cSld>
  <p:clrMapOvr>
    <a:masterClrMapping/>
  </p:clrMapOvr>
  <p:transition/>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ĐỜI CON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4050"/>
            <a:ext cx="11643360" cy="5040549"/>
          </a:xfrm>
        </p:spPr>
        <p:txBody>
          <a:bodyPr>
            <a:noAutofit/>
          </a:bodyPr>
          <a:lstStyle/>
          <a:p>
            <a:pPr algn="just"/>
            <a:r>
              <a:rPr lang="vi-VN" sz="6000" b="1" i="0" dirty="0">
                <a:effectLst/>
                <a:latin typeface="+mj-lt"/>
              </a:rPr>
              <a:t>ĐK. Lòng thành kính và trong yêu mến. Kính dâng Ngài trọn cuộc sống con để trung thành một đời chứng nhân.</a:t>
            </a:r>
            <a:endParaRPr lang="en-US" sz="6000" b="1" dirty="0">
              <a:latin typeface="+mj-lt"/>
              <a:cs typeface="Times New Roman" pitchFamily="18" charset="0"/>
            </a:endParaRPr>
          </a:p>
        </p:txBody>
      </p:sp>
    </p:spTree>
    <p:extLst>
      <p:ext uri="{BB962C8B-B14F-4D97-AF65-F5344CB8AC3E}">
        <p14:creationId xmlns:p14="http://schemas.microsoft.com/office/powerpoint/2010/main" val="3547374748"/>
      </p:ext>
    </p:extLst>
  </p:cSld>
  <p:clrMapOvr>
    <a:masterClrMapping/>
  </p:clrMapOvr>
  <p:transition/>
</p:sld>
</file>

<file path=ppt/slides/slide1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CHÚA CON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82608"/>
            <a:ext cx="11643360" cy="5105400"/>
          </a:xfrm>
        </p:spPr>
        <p:txBody>
          <a:bodyPr>
            <a:noAutofit/>
          </a:bodyPr>
          <a:lstStyle/>
          <a:p>
            <a:pPr algn="just"/>
            <a:r>
              <a:rPr lang="vi-VN" sz="6000" b="1" dirty="0">
                <a:latin typeface="+mj-lt"/>
              </a:rPr>
              <a:t>1. Giêsu Chúa con ơi yêu thương phút giây này Ngài đến viếng thăm con trao ban muôn hồng ân. Giêsu sống trong con thông chia những vui buồn, tình yêu Chúa cho con mênh mông như mưa nguồn.</a:t>
            </a:r>
          </a:p>
        </p:txBody>
      </p:sp>
    </p:spTree>
    <p:extLst>
      <p:ext uri="{BB962C8B-B14F-4D97-AF65-F5344CB8AC3E}">
        <p14:creationId xmlns:p14="http://schemas.microsoft.com/office/powerpoint/2010/main" val="1344264081"/>
      </p:ext>
    </p:extLst>
  </p:cSld>
  <p:clrMapOvr>
    <a:masterClrMapping/>
  </p:clrMapOvr>
  <p:transition/>
</p:sld>
</file>

<file path=ppt/slides/slide1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CHÚA CON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5640"/>
            <a:ext cx="11643360" cy="4219339"/>
          </a:xfrm>
        </p:spPr>
        <p:txBody>
          <a:bodyPr>
            <a:noAutofit/>
          </a:bodyPr>
          <a:lstStyle/>
          <a:p>
            <a:pPr algn="just"/>
            <a:r>
              <a:rPr lang="vi-VN" sz="6000" b="1" dirty="0">
                <a:latin typeface="+mj-lt"/>
              </a:rPr>
              <a:t>ĐK. Con xin tin kính khiêm nhường thờ lạy Chúa</a:t>
            </a:r>
            <a:r>
              <a:rPr lang="en-US" sz="6000" b="1" dirty="0">
                <a:latin typeface="+mj-lt"/>
              </a:rPr>
              <a:t>. </a:t>
            </a:r>
            <a:r>
              <a:rPr lang="en-US" sz="6000" b="1" dirty="0">
                <a:latin typeface="Times New Roman" panose="02020603050405020304" pitchFamily="18" charset="0"/>
                <a:cs typeface="Times New Roman" panose="02020603050405020304" pitchFamily="18" charset="0"/>
              </a:rPr>
              <a:t>Cho con say</a:t>
            </a:r>
            <a:r>
              <a:rPr lang="vi-VN" sz="6000" b="1" dirty="0">
                <a:latin typeface="+mj-lt"/>
              </a:rPr>
              <a:t> mến cảm tạ tình yêu Chúa. Qua bao năm tháng ân tình Chúa cao vời. Cho con yêu Chúa yêu người yêu mãi thôi.</a:t>
            </a:r>
          </a:p>
        </p:txBody>
      </p:sp>
    </p:spTree>
    <p:extLst>
      <p:ext uri="{BB962C8B-B14F-4D97-AF65-F5344CB8AC3E}">
        <p14:creationId xmlns:p14="http://schemas.microsoft.com/office/powerpoint/2010/main" val="560936454"/>
      </p:ext>
    </p:extLst>
  </p:cSld>
  <p:clrMapOvr>
    <a:masterClrMapping/>
  </p:clrMapOvr>
  <p:transition/>
</p:sld>
</file>

<file path=ppt/slides/slide1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CHÚA CON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5640"/>
            <a:ext cx="11643360" cy="4219339"/>
          </a:xfrm>
        </p:spPr>
        <p:txBody>
          <a:bodyPr>
            <a:noAutofit/>
          </a:bodyPr>
          <a:lstStyle/>
          <a:p>
            <a:pPr algn="just"/>
            <a:r>
              <a:rPr lang="vi-VN" sz="6000" b="1" dirty="0">
                <a:latin typeface="+mj-lt"/>
              </a:rPr>
              <a:t>2. Giêsu Chúa con ơi cho con mến yêu Ngài. Dù năm tháng phôi phai con xin yêu Ngài luôn. Con mong bước chân vui đi loan báo danh Ngài tình yêu Chúa khôn vơi. Chúa tín trung muôn đời.</a:t>
            </a:r>
          </a:p>
        </p:txBody>
      </p:sp>
    </p:spTree>
    <p:extLst>
      <p:ext uri="{BB962C8B-B14F-4D97-AF65-F5344CB8AC3E}">
        <p14:creationId xmlns:p14="http://schemas.microsoft.com/office/powerpoint/2010/main" val="3688447232"/>
      </p:ext>
    </p:extLst>
  </p:cSld>
  <p:clrMapOvr>
    <a:masterClrMapping/>
  </p:clrMapOvr>
  <p:transition/>
</p:sld>
</file>

<file path=ppt/slides/slide1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GIÊ-SU CHÚA CON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5640"/>
            <a:ext cx="11643360" cy="4219339"/>
          </a:xfrm>
        </p:spPr>
        <p:txBody>
          <a:bodyPr>
            <a:noAutofit/>
          </a:bodyPr>
          <a:lstStyle/>
          <a:p>
            <a:pPr algn="just"/>
            <a:r>
              <a:rPr lang="vi-VN" sz="6000" b="1" dirty="0">
                <a:latin typeface="+mj-lt"/>
              </a:rPr>
              <a:t>3. Con xin khắp nơi nơi yêu thương giữa muôn người. Từ nay đến mai sau, cho nhau mối tình sâu. Giêsu Chúa con ơi cho con biết yêu Người vầng tim mãi xinh tươi tin yêu trên môi cười.</a:t>
            </a:r>
            <a:br>
              <a:rPr lang="vi-VN" sz="5400" b="1" dirty="0">
                <a:latin typeface="+mj-lt"/>
              </a:rPr>
            </a:br>
            <a:endParaRPr lang="vi-VN" sz="5400" b="1" dirty="0">
              <a:latin typeface="+mj-lt"/>
            </a:endParaRPr>
          </a:p>
        </p:txBody>
      </p:sp>
    </p:spTree>
    <p:extLst>
      <p:ext uri="{BB962C8B-B14F-4D97-AF65-F5344CB8AC3E}">
        <p14:creationId xmlns:p14="http://schemas.microsoft.com/office/powerpoint/2010/main" val="482670891"/>
      </p:ext>
    </p:extLst>
  </p:cSld>
  <p:clrMapOvr>
    <a:masterClrMapping/>
  </p:clrMapOvr>
  <p:transition/>
</p:sld>
</file>

<file path=ppt/slides/slide1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ACA28-FAF4-A11F-D9D5-6AF7F0011E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855A946-6DED-D87B-1757-4F1A4F8D560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669633885"/>
      </p:ext>
    </p:extLst>
  </p:cSld>
  <p:clrMapOvr>
    <a:masterClrMapping/>
  </p:clrMapOvr>
</p:sld>
</file>

<file path=ppt/slides/slide1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CHỈ LÀ TẠO VẬT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096000"/>
          </a:xfrm>
        </p:spPr>
        <p:txBody>
          <a:bodyPr>
            <a:noAutofit/>
          </a:bodyPr>
          <a:lstStyle/>
          <a:p>
            <a:pPr algn="just"/>
            <a:r>
              <a:rPr lang="vi-VN" sz="6000" b="1" dirty="0">
                <a:latin typeface="+mj-lt"/>
              </a:rPr>
              <a:t>1. Lạy Chúa con chỉ là tạo vật, Chúa thật (i-a) sang giầu, có gì mà dâng Chúa đâu? có gì mà dâng Chúa đâu? </a:t>
            </a:r>
            <a:endParaRPr lang="en-US" sz="5400" b="1" dirty="0">
              <a:latin typeface="+mj-lt"/>
              <a:cs typeface="Times New Roman" pitchFamily="18" charset="0"/>
            </a:endParaRPr>
          </a:p>
        </p:txBody>
      </p:sp>
    </p:spTree>
    <p:extLst>
      <p:ext uri="{BB962C8B-B14F-4D97-AF65-F5344CB8AC3E}">
        <p14:creationId xmlns:p14="http://schemas.microsoft.com/office/powerpoint/2010/main" val="765518597"/>
      </p:ext>
    </p:extLst>
  </p:cSld>
  <p:clrMapOvr>
    <a:masterClrMapping/>
  </p:clrMapOvr>
  <p:transition/>
</p:sld>
</file>

<file path=ppt/slides/slide1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CHỈ LÀ TẠO VẬT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096000"/>
          </a:xfrm>
        </p:spPr>
        <p:txBody>
          <a:bodyPr>
            <a:noAutofit/>
          </a:bodyPr>
          <a:lstStyle/>
          <a:p>
            <a:pPr algn="just"/>
            <a:r>
              <a:rPr lang="vi-VN" sz="6000" b="1" dirty="0">
                <a:latin typeface="+mj-lt"/>
              </a:rPr>
              <a:t>Vì trước mặt Chúa Thái Sơn cũng mọn hèn, giòng sông cả, mấy sâu có là mấy đâu, giữa đời tay không nhỏ bé, biết tìm chi dâng tiến Ngài?</a:t>
            </a:r>
            <a:endParaRPr lang="en-US" sz="5400" b="1" dirty="0">
              <a:latin typeface="+mj-lt"/>
              <a:cs typeface="Times New Roman" pitchFamily="18" charset="0"/>
            </a:endParaRPr>
          </a:p>
        </p:txBody>
      </p:sp>
    </p:spTree>
    <p:extLst>
      <p:ext uri="{BB962C8B-B14F-4D97-AF65-F5344CB8AC3E}">
        <p14:creationId xmlns:p14="http://schemas.microsoft.com/office/powerpoint/2010/main" val="3300461670"/>
      </p:ext>
    </p:extLst>
  </p:cSld>
  <p:clrMapOvr>
    <a:masterClrMapping/>
  </p:clrMapOvr>
  <p:transition/>
</p:sld>
</file>

<file path=ppt/slides/slide1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CHỈ LÀ TẠO VẬT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096000"/>
          </a:xfrm>
        </p:spPr>
        <p:txBody>
          <a:bodyPr>
            <a:noAutofit/>
          </a:bodyPr>
          <a:lstStyle/>
          <a:p>
            <a:pPr algn="just"/>
            <a:r>
              <a:rPr lang="vi-VN" sz="6000" b="1" dirty="0">
                <a:latin typeface="+mj-lt"/>
              </a:rPr>
              <a:t>ÐK: Con xin dâng lên con người nhỏ bé, có chi đâu ?</a:t>
            </a:r>
            <a:r>
              <a:rPr lang="en-US" sz="6000" b="1" dirty="0">
                <a:latin typeface="+mj-lt"/>
              </a:rPr>
              <a:t> c</a:t>
            </a:r>
            <a:r>
              <a:rPr lang="vi-VN" sz="6000" b="1" dirty="0">
                <a:latin typeface="+mj-lt"/>
              </a:rPr>
              <a:t>ó chi đâu? Ôi con người ngàn năm mấy thuở, có chi đâu</a:t>
            </a:r>
            <a:endParaRPr lang="en-US" sz="5400" b="1" dirty="0">
              <a:latin typeface="+mj-lt"/>
              <a:cs typeface="Times New Roman" pitchFamily="18" charset="0"/>
            </a:endParaRPr>
          </a:p>
        </p:txBody>
      </p:sp>
    </p:spTree>
    <p:extLst>
      <p:ext uri="{BB962C8B-B14F-4D97-AF65-F5344CB8AC3E}">
        <p14:creationId xmlns:p14="http://schemas.microsoft.com/office/powerpoint/2010/main" val="3664686996"/>
      </p:ext>
    </p:extLst>
  </p:cSld>
  <p:clrMapOvr>
    <a:masterClrMapping/>
  </p:clrMapOvr>
  <p:transition/>
</p:sld>
</file>

<file path=ppt/slides/slide1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CHỈ LÀ TẠO VẬT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096000"/>
          </a:xfrm>
        </p:spPr>
        <p:txBody>
          <a:bodyPr>
            <a:noAutofit/>
          </a:bodyPr>
          <a:lstStyle/>
          <a:p>
            <a:pPr algn="just"/>
            <a:r>
              <a:rPr lang="vi-VN" sz="6000" b="1" dirty="0">
                <a:latin typeface="+mj-lt"/>
              </a:rPr>
              <a:t>Con xin dâng lên chính là Chiên Thiên Chúa, gánh tội tình</a:t>
            </a:r>
            <a:r>
              <a:rPr lang="en-US" sz="6000" b="1" dirty="0">
                <a:latin typeface="+mj-lt"/>
              </a:rPr>
              <a:t>, </a:t>
            </a:r>
            <a:r>
              <a:rPr lang="vi-VN" sz="6000" b="1" dirty="0">
                <a:latin typeface="+mj-lt"/>
              </a:rPr>
              <a:t>gánh tội tình, tháng năm máu Người đã đổ làm hy sinh.</a:t>
            </a:r>
            <a:endParaRPr lang="en-US" sz="5400" b="1" dirty="0">
              <a:latin typeface="+mj-lt"/>
              <a:cs typeface="Times New Roman" pitchFamily="18" charset="0"/>
            </a:endParaRPr>
          </a:p>
        </p:txBody>
      </p:sp>
    </p:spTree>
    <p:extLst>
      <p:ext uri="{BB962C8B-B14F-4D97-AF65-F5344CB8AC3E}">
        <p14:creationId xmlns:p14="http://schemas.microsoft.com/office/powerpoint/2010/main" val="2815364515"/>
      </p:ext>
    </p:extLst>
  </p:cSld>
  <p:clrMapOvr>
    <a:masterClrMapping/>
  </p:clrMapOvr>
  <p:transition/>
</p:sld>
</file>

<file path=ppt/slides/slide1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CHỈ LÀ TẠO VẬT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096000"/>
          </a:xfrm>
        </p:spPr>
        <p:txBody>
          <a:bodyPr>
            <a:noAutofit/>
          </a:bodyPr>
          <a:lstStyle/>
          <a:p>
            <a:pPr algn="just"/>
            <a:r>
              <a:rPr lang="vi-VN" sz="6000" b="1" dirty="0">
                <a:latin typeface="+mj-lt"/>
              </a:rPr>
              <a:t>2. Tình Chúa trao máu hồng tử nạn, chưa cạn suối ơn chan hòa, dẫu mà ngàn năm đã qua</a:t>
            </a:r>
            <a:r>
              <a:rPr lang="en-US" sz="6000" b="1" dirty="0">
                <a:latin typeface="+mj-lt"/>
              </a:rPr>
              <a:t>, </a:t>
            </a:r>
            <a:r>
              <a:rPr lang="vi-VN" sz="6000" b="1" dirty="0">
                <a:latin typeface="+mj-lt"/>
              </a:rPr>
              <a:t>dẫu mà ngàn năm đã qua. </a:t>
            </a:r>
            <a:endParaRPr lang="en-US" sz="5400" b="1" dirty="0">
              <a:latin typeface="+mj-lt"/>
              <a:cs typeface="Times New Roman" pitchFamily="18" charset="0"/>
            </a:endParaRPr>
          </a:p>
        </p:txBody>
      </p:sp>
    </p:spTree>
    <p:extLst>
      <p:ext uri="{BB962C8B-B14F-4D97-AF65-F5344CB8AC3E}">
        <p14:creationId xmlns:p14="http://schemas.microsoft.com/office/powerpoint/2010/main" val="4289049007"/>
      </p:ext>
    </p:extLst>
  </p:cSld>
  <p:clrMapOvr>
    <a:masterClrMapping/>
  </p:clrMapOvr>
  <p:transition/>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E8BBE-2602-0476-9277-77B0237C6456}"/>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2155A139-115C-AABF-7D1F-3C0812192A2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24514900"/>
      </p:ext>
    </p:extLst>
  </p:cSld>
  <p:clrMapOvr>
    <a:masterClrMapping/>
  </p:clrMapOvr>
</p:sld>
</file>

<file path=ppt/slides/slide1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CHỈ LÀ TẠO VẬT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096000"/>
          </a:xfrm>
        </p:spPr>
        <p:txBody>
          <a:bodyPr>
            <a:noAutofit/>
          </a:bodyPr>
          <a:lstStyle/>
          <a:p>
            <a:pPr algn="just"/>
            <a:r>
              <a:rPr lang="vi-VN" sz="6000" b="1" dirty="0">
                <a:latin typeface="+mj-lt"/>
              </a:rPr>
              <a:t>Tình Chúa ngời sáng ví như khung trời đầy, lòng con nhỏ, có chi hơn một thoáng mây, cảm tạ tình thương tuyệt đối, biết tìm chi dâng tiến Ngài.</a:t>
            </a:r>
            <a:endParaRPr lang="en-US" sz="5400" b="1" dirty="0">
              <a:latin typeface="+mj-lt"/>
              <a:cs typeface="Times New Roman" pitchFamily="18" charset="0"/>
            </a:endParaRPr>
          </a:p>
        </p:txBody>
      </p:sp>
    </p:spTree>
    <p:extLst>
      <p:ext uri="{BB962C8B-B14F-4D97-AF65-F5344CB8AC3E}">
        <p14:creationId xmlns:p14="http://schemas.microsoft.com/office/powerpoint/2010/main" val="165640034"/>
      </p:ext>
    </p:extLst>
  </p:cSld>
  <p:clrMapOvr>
    <a:masterClrMapping/>
  </p:clrMapOvr>
  <p:transition/>
</p:sld>
</file>

<file path=ppt/slides/slide1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CHỈ LÀ TẠO VẬT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096000"/>
          </a:xfrm>
        </p:spPr>
        <p:txBody>
          <a:bodyPr>
            <a:noAutofit/>
          </a:bodyPr>
          <a:lstStyle/>
          <a:p>
            <a:pPr algn="just"/>
            <a:r>
              <a:rPr lang="vi-VN" sz="6000" b="1" dirty="0">
                <a:latin typeface="+mj-lt"/>
              </a:rPr>
              <a:t>3. Ðời sống bao tháng ngày còn lại, e ngại những cơn mưa đời sẽ làm lòng con úa phai</a:t>
            </a:r>
            <a:r>
              <a:rPr lang="en-US" sz="6000" b="1" dirty="0">
                <a:latin typeface="+mj-lt"/>
              </a:rPr>
              <a:t>, </a:t>
            </a:r>
            <a:r>
              <a:rPr lang="vi-VN" sz="6000" b="1" dirty="0">
                <a:latin typeface="+mj-lt"/>
              </a:rPr>
              <a:t>sẽ làm lòng con úa phai. </a:t>
            </a:r>
            <a:endParaRPr lang="en-US" sz="5400" b="1" dirty="0">
              <a:latin typeface="+mj-lt"/>
              <a:cs typeface="Times New Roman" pitchFamily="18" charset="0"/>
            </a:endParaRPr>
          </a:p>
        </p:txBody>
      </p:sp>
    </p:spTree>
    <p:extLst>
      <p:ext uri="{BB962C8B-B14F-4D97-AF65-F5344CB8AC3E}">
        <p14:creationId xmlns:p14="http://schemas.microsoft.com/office/powerpoint/2010/main" val="1256260143"/>
      </p:ext>
    </p:extLst>
  </p:cSld>
  <p:clrMapOvr>
    <a:masterClrMapping/>
  </p:clrMapOvr>
  <p:transition/>
</p:sld>
</file>

<file path=ppt/slides/slide1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CHỈ LÀ TẠO VẬT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096000"/>
          </a:xfrm>
        </p:spPr>
        <p:txBody>
          <a:bodyPr>
            <a:noAutofit/>
          </a:bodyPr>
          <a:lstStyle/>
          <a:p>
            <a:pPr algn="just"/>
            <a:r>
              <a:rPr lang="vi-VN" sz="6000" b="1" dirty="0">
                <a:latin typeface="+mj-lt"/>
              </a:rPr>
              <a:t>Lời Chúa là ánh sáng soi trên đường dài, là gió thổi dẫn đưa con thuyền đến nơi, trót đời con đây nhỏ bé, trót đời xin dâng hiến Ngài.</a:t>
            </a:r>
            <a:endParaRPr lang="en-US" sz="5400" b="1" dirty="0">
              <a:latin typeface="+mj-lt"/>
              <a:cs typeface="Times New Roman" pitchFamily="18" charset="0"/>
            </a:endParaRPr>
          </a:p>
        </p:txBody>
      </p:sp>
    </p:spTree>
    <p:extLst>
      <p:ext uri="{BB962C8B-B14F-4D97-AF65-F5344CB8AC3E}">
        <p14:creationId xmlns:p14="http://schemas.microsoft.com/office/powerpoint/2010/main" val="1817044736"/>
      </p:ext>
    </p:extLst>
  </p:cSld>
  <p:clrMapOvr>
    <a:masterClrMapping/>
  </p:clrMapOvr>
  <p:transition/>
</p:sld>
</file>

<file path=ppt/slides/slide1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4110601"/>
      </p:ext>
    </p:extLst>
  </p:cSld>
  <p:clrMapOvr>
    <a:masterClrMapping/>
  </p:clrMapOvr>
</p:sld>
</file>

<file path=ppt/slides/slide1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Hôm</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Nay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12640"/>
            <a:ext cx="11643360" cy="5615940"/>
          </a:xfrm>
        </p:spPr>
        <p:txBody>
          <a:bodyPr>
            <a:noAutofit/>
          </a:bodyPr>
          <a:lstStyle/>
          <a:p>
            <a:pPr algn="just"/>
            <a:r>
              <a:rPr lang="vi-VN" sz="6000" b="1" dirty="0">
                <a:latin typeface="+mj-lt"/>
              </a:rPr>
              <a:t>1. Hôm nay mừng Chúa lên trời trần hoàn vang tiếng ca. Hôm nay mừng Chúa lên trời triều thần vang câu hát. Này ngày vinh quang, rạng ngời ánh sáng khúc nhạc mừng trời đất hòa ca.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85794021"/>
      </p:ext>
    </p:extLst>
  </p:cSld>
  <p:clrMapOvr>
    <a:masterClrMapping/>
  </p:clrMapOvr>
  <p:transition/>
</p:sld>
</file>

<file path=ppt/slides/slide1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Hôm</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Nay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12640"/>
            <a:ext cx="11643360" cy="5615940"/>
          </a:xfrm>
        </p:spPr>
        <p:txBody>
          <a:bodyPr>
            <a:noAutofit/>
          </a:bodyPr>
          <a:lstStyle/>
          <a:p>
            <a:pPr algn="just"/>
            <a:r>
              <a:rPr lang="vi-VN" sz="6000" b="1" dirty="0">
                <a:latin typeface="+mj-lt"/>
              </a:rPr>
              <a:t>ÐK. Ngợi khen Chúa lên trời trong ánh sáng vinh quang. Ngợi khen Chúa ngự trị trên chốn huy hoàng. Ngợi khen Chúa lên trời trong ánh vinh quang. Ngợi khen Chúa ngự trị trên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cõi</a:t>
            </a:r>
            <a:r>
              <a:rPr lang="en-US" sz="6000" b="1" dirty="0">
                <a:latin typeface="+mj-lt"/>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vi-VN" sz="6000" b="1" dirty="0">
                <a:latin typeface="+mj-lt"/>
              </a:rPr>
              <a:t>.</a:t>
            </a:r>
          </a:p>
        </p:txBody>
      </p:sp>
    </p:spTree>
    <p:extLst>
      <p:ext uri="{BB962C8B-B14F-4D97-AF65-F5344CB8AC3E}">
        <p14:creationId xmlns:p14="http://schemas.microsoft.com/office/powerpoint/2010/main" val="2651327339"/>
      </p:ext>
    </p:extLst>
  </p:cSld>
  <p:clrMapOvr>
    <a:masterClrMapping/>
  </p:clrMapOvr>
  <p:transition/>
</p:sld>
</file>

<file path=ppt/slides/slide1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Hôm</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Nay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4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12640"/>
            <a:ext cx="11643360" cy="5615940"/>
          </a:xfrm>
        </p:spPr>
        <p:txBody>
          <a:bodyPr>
            <a:noAutofit/>
          </a:bodyPr>
          <a:lstStyle/>
          <a:p>
            <a:pPr algn="just"/>
            <a:r>
              <a:rPr lang="vi-VN" sz="6000" b="1" dirty="0">
                <a:latin typeface="+mj-lt"/>
              </a:rPr>
              <a:t>2. Vui lên muôn nước muôn người đời trần gian sẽ qua. Vui lên muôn nước muôn người chờ về nơi thiên quốc. </a:t>
            </a:r>
            <a:r>
              <a:rPr lang="en-US" sz="6000" b="1" dirty="0" err="1">
                <a:latin typeface="Times New Roman" panose="02020603050405020304" pitchFamily="18" charset="0"/>
                <a:cs typeface="Times New Roman" panose="02020603050405020304" pitchFamily="18" charset="0"/>
              </a:rPr>
              <a:t>Họp</a:t>
            </a:r>
            <a:r>
              <a:rPr lang="vi-VN" sz="6000" b="1" dirty="0">
                <a:latin typeface="+mj-lt"/>
              </a:rPr>
              <a:t> mừng bên Cha tình </a:t>
            </a:r>
            <a:r>
              <a:rPr lang="en-US" sz="6000" b="1" dirty="0" err="1">
                <a:latin typeface="Times New Roman" panose="02020603050405020304" pitchFamily="18" charset="0"/>
                <a:cs typeface="Times New Roman" panose="02020603050405020304" pitchFamily="18" charset="0"/>
              </a:rPr>
              <a:t>Ngài</a:t>
            </a:r>
            <a:r>
              <a:rPr lang="vi-VN" sz="6000" b="1" dirty="0">
                <a:latin typeface="+mj-lt"/>
              </a:rPr>
              <a:t> bao la chốn Thiên Ðình chung tiếng hòa ca.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131217004"/>
      </p:ext>
    </p:extLst>
  </p:cSld>
  <p:clrMapOvr>
    <a:masterClrMapping/>
  </p:clrMapOvr>
  <p:transition/>
</p:sld>
</file>

<file path=ppt/slides/slide1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2990804"/>
      </p:ext>
    </p:extLst>
  </p:cSld>
  <p:clrMapOvr>
    <a:masterClrMapping/>
  </p:clrMapOvr>
</p:sld>
</file>

<file path=ppt/slides/slide1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(ND)</a:t>
            </a:r>
          </a:p>
        </p:txBody>
      </p:sp>
      <p:sp>
        <p:nvSpPr>
          <p:cNvPr id="3" name="Subtitle 2"/>
          <p:cNvSpPr>
            <a:spLocks noGrp="1"/>
          </p:cNvSpPr>
          <p:nvPr>
            <p:ph type="subTitle" idx="1"/>
          </p:nvPr>
        </p:nvSpPr>
        <p:spPr>
          <a:xfrm>
            <a:off x="274320" y="1594140"/>
            <a:ext cx="11643360" cy="4641273"/>
          </a:xfrm>
        </p:spPr>
        <p:txBody>
          <a:bodyPr>
            <a:noAutofit/>
          </a:bodyPr>
          <a:lstStyle/>
          <a:p>
            <a:pPr algn="just"/>
            <a:r>
              <a:rPr lang="vi-VN" sz="6000" b="1" dirty="0">
                <a:latin typeface="+mj-lt"/>
              </a:rPr>
              <a:t>1/ Cho con một điều răn mới yêu thương luật Chúa muôn đời. Cho con một lời dấu yêu, con ơi hãy yêu mến nhau.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898510711"/>
      </p:ext>
    </p:extLst>
  </p:cSld>
  <p:clrMapOvr>
    <a:masterClrMapping/>
  </p:clrMapOvr>
  <p:transition/>
</p:sld>
</file>

<file path=ppt/slides/slide1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(ND)</a:t>
            </a:r>
          </a:p>
        </p:txBody>
      </p:sp>
      <p:sp>
        <p:nvSpPr>
          <p:cNvPr id="3" name="Subtitle 2"/>
          <p:cNvSpPr>
            <a:spLocks noGrp="1"/>
          </p:cNvSpPr>
          <p:nvPr>
            <p:ph type="subTitle" idx="1"/>
          </p:nvPr>
        </p:nvSpPr>
        <p:spPr>
          <a:xfrm>
            <a:off x="274320" y="1594140"/>
            <a:ext cx="11643360" cy="4641273"/>
          </a:xfrm>
        </p:spPr>
        <p:txBody>
          <a:bodyPr>
            <a:noAutofit/>
          </a:bodyPr>
          <a:lstStyle/>
          <a:p>
            <a:pPr algn="just"/>
            <a:r>
              <a:rPr lang="vi-VN" sz="6000" b="1" dirty="0">
                <a:latin typeface="+mj-lt"/>
              </a:rPr>
              <a:t>Theo gương Thầy yêu thương trước, hy sinh mà hiến thân mình. Hy sinh vì người dấu yêu liều cả tấm thân tình yêu chính nhân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100374073"/>
      </p:ext>
    </p:extLst>
  </p:cSld>
  <p:clrMapOvr>
    <a:masterClrMapping/>
  </p:clrMapOvr>
  <p:transition/>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YẾN TIỆC HỒNG ÂN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4597"/>
            <a:ext cx="11643360" cy="559340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màng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4399852"/>
      </p:ext>
    </p:extLst>
  </p:cSld>
  <p:clrMapOvr>
    <a:masterClrMapping/>
  </p:clrMapOvr>
  <p:transition/>
</p:sld>
</file>

<file path=ppt/slides/slide1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(ND)</a:t>
            </a:r>
          </a:p>
        </p:txBody>
      </p:sp>
      <p:sp>
        <p:nvSpPr>
          <p:cNvPr id="3" name="Subtitle 2"/>
          <p:cNvSpPr>
            <a:spLocks noGrp="1"/>
          </p:cNvSpPr>
          <p:nvPr>
            <p:ph type="subTitle" idx="1"/>
          </p:nvPr>
        </p:nvSpPr>
        <p:spPr>
          <a:xfrm>
            <a:off x="274320" y="1594140"/>
            <a:ext cx="11643360" cy="4641273"/>
          </a:xfrm>
        </p:spPr>
        <p:txBody>
          <a:bodyPr>
            <a:noAutofit/>
          </a:bodyPr>
          <a:lstStyle/>
          <a:p>
            <a:pPr algn="just"/>
            <a:r>
              <a:rPr lang="vi-VN" sz="6000" b="1" dirty="0">
                <a:latin typeface="+mj-lt"/>
              </a:rPr>
              <a:t>ÐK: Yêu thương là điều răn mới, anh em hãy mến yêu nhau; Yêu thương người ta sẽ biết, anh em là môn đệ Thầy.</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034801835"/>
      </p:ext>
    </p:extLst>
  </p:cSld>
  <p:clrMapOvr>
    <a:masterClrMapping/>
  </p:clrMapOvr>
  <p:transition/>
</p:sld>
</file>

<file path=ppt/slides/slide1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(ND)</a:t>
            </a:r>
          </a:p>
        </p:txBody>
      </p:sp>
      <p:sp>
        <p:nvSpPr>
          <p:cNvPr id="3" name="Subtitle 2"/>
          <p:cNvSpPr>
            <a:spLocks noGrp="1"/>
          </p:cNvSpPr>
          <p:nvPr>
            <p:ph type="subTitle" idx="1"/>
          </p:nvPr>
        </p:nvSpPr>
        <p:spPr>
          <a:xfrm>
            <a:off x="274320" y="1594140"/>
            <a:ext cx="11643360" cy="4641273"/>
          </a:xfrm>
        </p:spPr>
        <p:txBody>
          <a:bodyPr>
            <a:noAutofit/>
          </a:bodyPr>
          <a:lstStyle/>
          <a:p>
            <a:pPr algn="just"/>
            <a:r>
              <a:rPr lang="vi-VN" sz="6000" b="1" dirty="0">
                <a:latin typeface="+mj-lt"/>
              </a:rPr>
              <a:t>2/ Cho con ngàn lời yêu dấu vẫn không bằng chính gương Thầy, Hôm nay Thầy dùng nước đây, đôi tay rửa chân chúng con.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89980477"/>
      </p:ext>
    </p:extLst>
  </p:cSld>
  <p:clrMapOvr>
    <a:masterClrMapping/>
  </p:clrMapOvr>
  <p:transition/>
</p:sld>
</file>

<file path=ppt/slides/slide1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(ND)</a:t>
            </a:r>
          </a:p>
        </p:txBody>
      </p:sp>
      <p:sp>
        <p:nvSpPr>
          <p:cNvPr id="3" name="Subtitle 2"/>
          <p:cNvSpPr>
            <a:spLocks noGrp="1"/>
          </p:cNvSpPr>
          <p:nvPr>
            <p:ph type="subTitle" idx="1"/>
          </p:nvPr>
        </p:nvSpPr>
        <p:spPr>
          <a:xfrm>
            <a:off x="274320" y="1594140"/>
            <a:ext cx="11643360" cy="4641273"/>
          </a:xfrm>
        </p:spPr>
        <p:txBody>
          <a:bodyPr>
            <a:noAutofit/>
          </a:bodyPr>
          <a:lstStyle/>
          <a:p>
            <a:pPr algn="just"/>
            <a:r>
              <a:rPr lang="vi-VN" sz="6000" b="1" dirty="0">
                <a:latin typeface="+mj-lt"/>
              </a:rPr>
              <a:t>Con ơi ngần ngại chi nữa nay con làm cũng như Thầy. Con xem Thầy là Chúa con mà Thầy rửa chân từng người chúng con.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811985898"/>
      </p:ext>
    </p:extLst>
  </p:cSld>
  <p:clrMapOvr>
    <a:masterClrMapping/>
  </p:clrMapOvr>
  <p:transition/>
</p:sld>
</file>

<file path=ppt/slides/slide1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(ND)</a:t>
            </a:r>
          </a:p>
        </p:txBody>
      </p:sp>
      <p:sp>
        <p:nvSpPr>
          <p:cNvPr id="3" name="Subtitle 2"/>
          <p:cNvSpPr>
            <a:spLocks noGrp="1"/>
          </p:cNvSpPr>
          <p:nvPr>
            <p:ph type="subTitle" idx="1"/>
          </p:nvPr>
        </p:nvSpPr>
        <p:spPr>
          <a:xfrm>
            <a:off x="274320" y="1594140"/>
            <a:ext cx="11643360" cy="4641273"/>
          </a:xfrm>
        </p:spPr>
        <p:txBody>
          <a:bodyPr>
            <a:noAutofit/>
          </a:bodyPr>
          <a:lstStyle/>
          <a:p>
            <a:pPr algn="just"/>
            <a:r>
              <a:rPr lang="vi-VN" sz="6000" b="1" dirty="0">
                <a:latin typeface="+mj-lt"/>
              </a:rPr>
              <a:t>3/ Yêu thương tìm nguồn vui đến cho nhau nặng nỗi ưu phiền. Yêu thương bừng lên xóa tan bao nhiêu hờn căm ghét ghen.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39314763"/>
      </p:ext>
    </p:extLst>
  </p:cSld>
  <p:clrMapOvr>
    <a:masterClrMapping/>
  </p:clrMapOvr>
  <p:transition/>
</p:sld>
</file>

<file path=ppt/slides/slide1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(ND)</a:t>
            </a:r>
          </a:p>
        </p:txBody>
      </p:sp>
      <p:sp>
        <p:nvSpPr>
          <p:cNvPr id="3" name="Subtitle 2"/>
          <p:cNvSpPr>
            <a:spLocks noGrp="1"/>
          </p:cNvSpPr>
          <p:nvPr>
            <p:ph type="subTitle" idx="1"/>
          </p:nvPr>
        </p:nvSpPr>
        <p:spPr>
          <a:xfrm>
            <a:off x="274320" y="1594140"/>
            <a:ext cx="11643360" cy="4641273"/>
          </a:xfrm>
        </p:spPr>
        <p:txBody>
          <a:bodyPr>
            <a:noAutofit/>
          </a:bodyPr>
          <a:lstStyle/>
          <a:p>
            <a:pPr algn="just"/>
            <a:r>
              <a:rPr lang="vi-VN" sz="6000" b="1" dirty="0">
                <a:latin typeface="+mj-lt"/>
              </a:rPr>
              <a:t>Yêu thương dọi nguồn chân lý cho ai lầm lỡ ê chề. Yêu thương làm cho khắp nơi được luôn thắm tươi hạnh phúc mãi thôi.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621081678"/>
      </p:ext>
    </p:extLst>
  </p:cSld>
  <p:clrMapOvr>
    <a:masterClrMapping/>
  </p:clrMapOvr>
  <p:transition/>
</p:sld>
</file>

<file path=ppt/slides/slide1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(ND)</a:t>
            </a:r>
          </a:p>
        </p:txBody>
      </p:sp>
      <p:sp>
        <p:nvSpPr>
          <p:cNvPr id="3" name="Subtitle 2"/>
          <p:cNvSpPr>
            <a:spLocks noGrp="1"/>
          </p:cNvSpPr>
          <p:nvPr>
            <p:ph type="subTitle" idx="1"/>
          </p:nvPr>
        </p:nvSpPr>
        <p:spPr>
          <a:xfrm>
            <a:off x="274320" y="1594140"/>
            <a:ext cx="11643360" cy="4641273"/>
          </a:xfrm>
        </p:spPr>
        <p:txBody>
          <a:bodyPr>
            <a:noAutofit/>
          </a:bodyPr>
          <a:lstStyle/>
          <a:p>
            <a:pPr algn="just"/>
            <a:r>
              <a:rPr lang="vi-VN" sz="6000" b="1" dirty="0">
                <a:latin typeface="+mj-lt"/>
              </a:rPr>
              <a:t>4/ Yêu thương là hy sinh trước cho con cả chính thân mình. Yêu thương cần chi đắn đo, không xem lợi thua trước sau.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504594882"/>
      </p:ext>
    </p:extLst>
  </p:cSld>
  <p:clrMapOvr>
    <a:masterClrMapping/>
  </p:clrMapOvr>
  <p:transition/>
</p:sld>
</file>

<file path=ppt/slides/slide1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(ND)</a:t>
            </a:r>
          </a:p>
        </p:txBody>
      </p:sp>
      <p:sp>
        <p:nvSpPr>
          <p:cNvPr id="3" name="Subtitle 2"/>
          <p:cNvSpPr>
            <a:spLocks noGrp="1"/>
          </p:cNvSpPr>
          <p:nvPr>
            <p:ph type="subTitle" idx="1"/>
          </p:nvPr>
        </p:nvSpPr>
        <p:spPr>
          <a:xfrm>
            <a:off x="274320" y="1594140"/>
            <a:ext cx="11643360" cy="4641273"/>
          </a:xfrm>
        </p:spPr>
        <p:txBody>
          <a:bodyPr>
            <a:noAutofit/>
          </a:bodyPr>
          <a:lstStyle/>
          <a:p>
            <a:pPr algn="just"/>
            <a:r>
              <a:rPr lang="vi-VN" sz="6000" b="1" dirty="0">
                <a:latin typeface="+mj-lt"/>
              </a:rPr>
              <a:t>Yêu thương dù muôn nguy khó, kiên tâm chẳng nghĩ xa gần. Yêu thương mùa xuân ngát hương tỏa lan bốn phương này con biết chăng.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060052"/>
      </p:ext>
    </p:extLst>
  </p:cSld>
  <p:clrMapOvr>
    <a:masterClrMapping/>
  </p:clrMapOvr>
  <p:transition/>
</p:sld>
</file>

<file path=ppt/slides/slide1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(ND)</a:t>
            </a:r>
          </a:p>
        </p:txBody>
      </p:sp>
      <p:sp>
        <p:nvSpPr>
          <p:cNvPr id="3" name="Subtitle 2"/>
          <p:cNvSpPr>
            <a:spLocks noGrp="1"/>
          </p:cNvSpPr>
          <p:nvPr>
            <p:ph type="subTitle" idx="1"/>
          </p:nvPr>
        </p:nvSpPr>
        <p:spPr>
          <a:xfrm>
            <a:off x="274320" y="1594140"/>
            <a:ext cx="11643360" cy="4641273"/>
          </a:xfrm>
        </p:spPr>
        <p:txBody>
          <a:bodyPr>
            <a:noAutofit/>
          </a:bodyPr>
          <a:lstStyle/>
          <a:p>
            <a:pPr algn="just"/>
            <a:r>
              <a:rPr lang="en-US" sz="6000" b="1" dirty="0">
                <a:latin typeface="Times New Roman" panose="02020603050405020304" pitchFamily="18" charset="0"/>
                <a:cs typeface="Times New Roman" panose="02020603050405020304" pitchFamily="18" charset="0"/>
              </a:rPr>
              <a:t>5.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u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tan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ghen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29269565"/>
      </p:ext>
    </p:extLst>
  </p:cSld>
  <p:clrMapOvr>
    <a:masterClrMapping/>
  </p:clrMapOvr>
  <p:transition/>
</p:sld>
</file>

<file path=ppt/slides/slide1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LUẬT YÊU TH</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Ư</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ƠNG (ND)</a:t>
            </a:r>
          </a:p>
        </p:txBody>
      </p:sp>
      <p:sp>
        <p:nvSpPr>
          <p:cNvPr id="3" name="Subtitle 2"/>
          <p:cNvSpPr>
            <a:spLocks noGrp="1"/>
          </p:cNvSpPr>
          <p:nvPr>
            <p:ph type="subTitle" idx="1"/>
          </p:nvPr>
        </p:nvSpPr>
        <p:spPr>
          <a:xfrm>
            <a:off x="274320" y="1594140"/>
            <a:ext cx="11643360" cy="4641273"/>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lỡ</a:t>
            </a:r>
            <a:r>
              <a:rPr lang="en-US" sz="6000" b="1" dirty="0">
                <a:latin typeface="Times New Roman" panose="02020603050405020304" pitchFamily="18" charset="0"/>
                <a:cs typeface="Times New Roman" panose="02020603050405020304" pitchFamily="18" charset="0"/>
              </a:rPr>
              <a:t> ê </a:t>
            </a:r>
            <a:r>
              <a:rPr lang="en-US" sz="6000" b="1" dirty="0" err="1">
                <a:latin typeface="Times New Roman" panose="02020603050405020304" pitchFamily="18" charset="0"/>
                <a:cs typeface="Times New Roman" panose="02020603050405020304" pitchFamily="18" charset="0"/>
              </a:rPr>
              <a:t>chề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n</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t</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r>
              <a:rPr lang="vi-VN"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908522994"/>
      </p:ext>
    </p:extLst>
  </p:cSld>
  <p:clrMapOvr>
    <a:masterClrMapping/>
  </p:clrMapOvr>
  <p:transition/>
</p:sld>
</file>

<file path=ppt/slides/slide1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3017001"/>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YẾN TIỆC HỒNG ÂN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3855"/>
            <a:ext cx="11643360" cy="5924146"/>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họ</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xa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9813802"/>
      </p:ext>
    </p:extLst>
  </p:cSld>
  <p:clrMapOvr>
    <a:masterClrMapping/>
  </p:clrMapOvr>
  <p:transition/>
</p:sld>
</file>

<file path=ppt/slides/slide1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KÍNH THÁNH TÔNG ĐỒ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97408"/>
            <a:ext cx="11643360" cy="6177534"/>
          </a:xfrm>
        </p:spPr>
        <p:txBody>
          <a:bodyPr>
            <a:noAutofit/>
          </a:bodyPr>
          <a:lstStyle/>
          <a:p>
            <a:pPr algn="just"/>
            <a:r>
              <a:rPr lang="vi-VN" sz="6000" b="1" dirty="0">
                <a:latin typeface="+mj-lt"/>
              </a:rPr>
              <a:t>ĐK: Đoàn con hôm nay chung tiếng ca mừng dâng lên câu hát nhịp nhàng tâm tư ngời bao mến thương, lời ca dâng tôn vinh các thánh tông đồ hôm nay cho đến muôn đời sống trong tình yêu Chúa </a:t>
            </a:r>
            <a:r>
              <a:rPr lang="en-US" sz="6000" b="1" dirty="0" err="1">
                <a:latin typeface="Times New Roman" panose="02020603050405020304" pitchFamily="18" charset="0"/>
                <a:cs typeface="Times New Roman" panose="02020603050405020304" pitchFamily="18" charset="0"/>
              </a:rPr>
              <a:t>thôi</a:t>
            </a:r>
            <a:r>
              <a:rPr lang="vi-VN" sz="6000" b="1" dirty="0">
                <a:latin typeface="+mj-lt"/>
              </a:rPr>
              <a:t>.</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082776765"/>
      </p:ext>
    </p:extLst>
  </p:cSld>
  <p:clrMapOvr>
    <a:masterClrMapping/>
  </p:clrMapOvr>
  <p:transition/>
</p:sld>
</file>

<file path=ppt/slides/slide1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KÍNH THÁNH TÔNG ĐỒ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4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vi-VN" sz="6000" b="1" dirty="0">
                <a:latin typeface="Times New Roman" panose="02020603050405020304" pitchFamily="18" charset="0"/>
                <a:cs typeface="Times New Roman" panose="02020603050405020304" pitchFamily="18" charset="0"/>
              </a:rPr>
              <a:t>Ngày ấy các thánh theo lời dấn thân, cùng Chúa đến với muôn người thế trần, đến xây lại tình người rộn lên tiếng cười tuyệt vời, đến đem hạnh phúc chứa chan bao niềm vui.</a:t>
            </a:r>
          </a:p>
        </p:txBody>
      </p:sp>
    </p:spTree>
    <p:extLst>
      <p:ext uri="{BB962C8B-B14F-4D97-AF65-F5344CB8AC3E}">
        <p14:creationId xmlns:p14="http://schemas.microsoft.com/office/powerpoint/2010/main" val="1369195850"/>
      </p:ext>
    </p:extLst>
  </p:cSld>
  <p:clrMapOvr>
    <a:masterClrMapping/>
  </p:clrMapOvr>
  <p:transition/>
</p:sld>
</file>

<file path=ppt/slides/slide1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KÍNH THÁNH TÔNG ĐỒ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4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vi-VN" sz="6000" b="1" dirty="0">
                <a:latin typeface="Times New Roman" panose="02020603050405020304" pitchFamily="18" charset="0"/>
                <a:cs typeface="Times New Roman" panose="02020603050405020304" pitchFamily="18" charset="0"/>
              </a:rPr>
              <a:t>Ngài đã cất bước đi về khắp nơi, lời nói chất chứa Tin Mừng cứu độ, suốt một đời phục vụ dựng xây Nước Trời ngàn đời, xứng danh người con Chúa sai đi mọi nơi.</a:t>
            </a:r>
          </a:p>
        </p:txBody>
      </p:sp>
    </p:spTree>
    <p:extLst>
      <p:ext uri="{BB962C8B-B14F-4D97-AF65-F5344CB8AC3E}">
        <p14:creationId xmlns:p14="http://schemas.microsoft.com/office/powerpoint/2010/main" val="1257662476"/>
      </p:ext>
    </p:extLst>
  </p:cSld>
  <p:clrMapOvr>
    <a:masterClrMapping/>
  </p:clrMapOvr>
  <p:transition/>
</p:sld>
</file>

<file path=ppt/slides/slide1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KÍNH THÁNH TÔNG ĐỒ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4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vi-VN" sz="6000" b="1" dirty="0">
                <a:latin typeface="Times New Roman" panose="02020603050405020304" pitchFamily="18" charset="0"/>
                <a:cs typeface="Times New Roman" panose="02020603050405020304" pitchFamily="18" charset="0"/>
              </a:rPr>
              <a:t>Nguyện Chúa chúc phúc cho đoàn chúng con, ngày đêm noi theo lời Ngài đã dạy, sống Tin Mừng một đời yêu thương tất cả mọi người, ước mơ ngày sau hiển vinh trên trời cao.</a:t>
            </a:r>
          </a:p>
        </p:txBody>
      </p:sp>
    </p:spTree>
    <p:extLst>
      <p:ext uri="{BB962C8B-B14F-4D97-AF65-F5344CB8AC3E}">
        <p14:creationId xmlns:p14="http://schemas.microsoft.com/office/powerpoint/2010/main" val="3757163266"/>
      </p:ext>
    </p:extLst>
  </p:cSld>
  <p:clrMapOvr>
    <a:masterClrMapping/>
  </p:clrMapOvr>
  <p:transition/>
</p:sld>
</file>

<file path=ppt/slides/slide1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4122878"/>
      </p:ext>
    </p:extLst>
  </p:cSld>
  <p:clrMapOvr>
    <a:masterClrMapping/>
  </p:clrMapOvr>
</p:sld>
</file>

<file path=ppt/slides/slide1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SẮC HOA DÂNG MẸ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1. Cùng muôn vạn lời ca con xin dâng Mẹ cánh hoa lòng. Xin nối kết muôn màu trong mối tình nhiệm mầu mến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044464721"/>
      </p:ext>
    </p:extLst>
  </p:cSld>
  <p:clrMapOvr>
    <a:masterClrMapping/>
  </p:clrMapOvr>
  <p:transition/>
</p:sld>
</file>

<file path=ppt/slides/slide1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SẮC HOA DÂNG MẸ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ĐK. Cùng xin dâng lên trước ngai Mẹ muôn hoa lòng thành con kính dâng. Nguyện Mẹ thương nâng đỡ cho con sống yên vui hưởng ơn thái bình.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874222591"/>
      </p:ext>
    </p:extLst>
  </p:cSld>
  <p:clrMapOvr>
    <a:masterClrMapping/>
  </p:clrMapOvr>
  <p:transition/>
</p:sld>
</file>

<file path=ppt/slides/slide1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SẮC HOA DÂNG MẸ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2. Như hoa hồng tươi xinh trong gai chông nụ vẫn khoe mầu. Giữa lao khó cuộc đời xin dắt dìu vượt mọi hiểm nguy.</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639553046"/>
      </p:ext>
    </p:extLst>
  </p:cSld>
  <p:clrMapOvr>
    <a:masterClrMapping/>
  </p:clrMapOvr>
  <p:transition/>
</p:sld>
</file>

<file path=ppt/slides/slide1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73588105"/>
      </p:ext>
    </p:extLst>
  </p:cSld>
  <p:clrMapOvr>
    <a:masterClrMapping/>
  </p:clrMapOvr>
</p:sld>
</file>

<file path=ppt/slides/slide1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TRẦM HƯƠNG (58)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3005"/>
            <a:ext cx="11643360" cy="5615940"/>
          </a:xfrm>
        </p:spPr>
        <p:txBody>
          <a:bodyPr>
            <a:noAutofit/>
          </a:bodyPr>
          <a:lstStyle/>
          <a:p>
            <a:pPr algn="just"/>
            <a:r>
              <a:rPr lang="vi-VN" sz="6000" b="1" dirty="0">
                <a:latin typeface="+mj-lt"/>
              </a:rPr>
              <a:t>ĐK: Lời con như trầm hương, bay lên tới Thiên Đường, bay lên tới Thiên Đường, cho lung linh ánh nhiệm mầu. Thiết tha là như cánh vạc kêu sương, Chúa ơi!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178954933"/>
      </p:ext>
    </p:extLst>
  </p:cSld>
  <p:clrMapOvr>
    <a:masterClrMapping/>
  </p:clrMapOvr>
  <p:transition/>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YẾN TIỆC HỒNG ÂN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89099"/>
            <a:ext cx="11643360" cy="5168901"/>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chan. </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86803360"/>
      </p:ext>
    </p:extLst>
  </p:cSld>
  <p:clrMapOvr>
    <a:masterClrMapping/>
  </p:clrMapOvr>
  <p:transition/>
</p:sld>
</file>

<file path=ppt/slides/slide1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TRẦM HƯƠNG (58)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3005"/>
            <a:ext cx="11643360" cy="5615940"/>
          </a:xfrm>
        </p:spPr>
        <p:txBody>
          <a:bodyPr>
            <a:noAutofit/>
          </a:bodyPr>
          <a:lstStyle/>
          <a:p>
            <a:pPr algn="just"/>
            <a:r>
              <a:rPr lang="vi-VN" sz="6000" b="1" dirty="0">
                <a:latin typeface="+mj-lt"/>
              </a:rPr>
              <a:t>Lòng con chân thành dâng, vinh quang Chúa muôn vàn, không gian mấy tơ vàng, đây cao siêu lễ tôn thờ. Khấn cầu là Chúa hãy dủ thương, ban muôn hồng ân.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894334623"/>
      </p:ext>
    </p:extLst>
  </p:cSld>
  <p:clrMapOvr>
    <a:masterClrMapping/>
  </p:clrMapOvr>
  <p:transition/>
</p:sld>
</file>

<file path=ppt/slides/slide1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TRẦM HƯƠNG (58)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3005"/>
            <a:ext cx="11643360" cy="5615940"/>
          </a:xfrm>
        </p:spPr>
        <p:txBody>
          <a:bodyPr>
            <a:noAutofit/>
          </a:bodyPr>
          <a:lstStyle/>
          <a:p>
            <a:pPr algn="just"/>
            <a:r>
              <a:rPr lang="vi-VN" sz="6000" b="1" dirty="0">
                <a:latin typeface="+mj-lt"/>
              </a:rPr>
              <a:t>1. Chúa ơi bênh vực con luôn khỏi những quân gian thù hằng mưu ác hại con. Cánh tay con này vươn cao như đất mong mưa rào hồn con mong Chúa dường bao.</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562897777"/>
      </p:ext>
    </p:extLst>
  </p:cSld>
  <p:clrMapOvr>
    <a:masterClrMapping/>
  </p:clrMapOvr>
  <p:transition/>
</p:sld>
</file>

<file path=ppt/slides/slide1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TRẦM HƯƠNG (58)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3005"/>
            <a:ext cx="11643360" cy="5615940"/>
          </a:xfrm>
        </p:spPr>
        <p:txBody>
          <a:bodyPr>
            <a:noAutofit/>
          </a:bodyPr>
          <a:lstStyle/>
          <a:p>
            <a:pPr algn="just"/>
            <a:r>
              <a:rPr lang="vi-VN" sz="6000" b="1" dirty="0">
                <a:latin typeface="+mj-lt"/>
              </a:rPr>
              <a:t>2. Chúa ơi con hằng trông mong được ở trong nhà Người ngày đêm suốt đời con. Lời cầu như trầm hương dâng ơn Thánh Chúa dạt dào dìu con lên tới đỉnh cao</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477267587"/>
      </p:ext>
    </p:extLst>
  </p:cSld>
  <p:clrMapOvr>
    <a:masterClrMapping/>
  </p:clrMapOvr>
  <p:transition/>
</p:sld>
</file>

<file path=ppt/slides/slide1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TRẦM HƯƠNG (58)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3005"/>
            <a:ext cx="11643360" cy="5615940"/>
          </a:xfrm>
        </p:spPr>
        <p:txBody>
          <a:bodyPr>
            <a:noAutofit/>
          </a:bodyPr>
          <a:lstStyle/>
          <a:p>
            <a:pPr algn="just"/>
            <a:r>
              <a:rPr lang="vi-VN" sz="6000" b="1" dirty="0">
                <a:latin typeface="+mj-lt"/>
              </a:rPr>
              <a:t>3. Chúc tụng Chúa tình thương yêu chân lý công minh Người vượt xa biếc ngàn mây. Chúa ơi! Như đỉnh Thiên Sơn công lý Chúa cao vời và phán quyết Chúa thẳng ngay.</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045167297"/>
      </p:ext>
    </p:extLst>
  </p:cSld>
  <p:clrMapOvr>
    <a:masterClrMapping/>
  </p:clrMapOvr>
  <p:transition/>
</p:sld>
</file>

<file path=ppt/slides/slide1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KHÚC TRẦM HƯƠNG (58)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3005"/>
            <a:ext cx="11643360" cy="5615940"/>
          </a:xfrm>
        </p:spPr>
        <p:txBody>
          <a:bodyPr>
            <a:noAutofit/>
          </a:bodyPr>
          <a:lstStyle/>
          <a:p>
            <a:pPr algn="just"/>
            <a:r>
              <a:rPr lang="vi-VN" sz="6000" b="1" dirty="0">
                <a:latin typeface="+mj-lt"/>
              </a:rPr>
              <a:t>4. Kính mừng Chúa Trời Ngôi Cha cùng với Con Một Người là Đấng Cứu Chuộc ta. Thánh Thần chính là Ngôi Ba Đấng thánh hóa linh hồn ngợi khen Danh Chúa tình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48172696"/>
      </p:ext>
    </p:extLst>
  </p:cSld>
  <p:clrMapOvr>
    <a:masterClrMapping/>
  </p:clrMapOvr>
  <p:transition/>
</p:sld>
</file>

<file path=ppt/slides/slide1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0400132"/>
      </p:ext>
    </p:extLst>
  </p:cSld>
  <p:clrMapOvr>
    <a:masterClrMapping/>
  </p:clrMapOvr>
</p:sld>
</file>

<file path=ppt/slides/slide1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LÚC NGUY NAN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thử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muộn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3535173"/>
      </p:ext>
    </p:extLst>
  </p:cSld>
  <p:clrMapOvr>
    <a:masterClrMapping/>
  </p:clrMapOvr>
  <p:transition/>
</p:sld>
</file>

<file path=ppt/slides/slide1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LÚC NGUY NAN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9900629"/>
      </p:ext>
    </p:extLst>
  </p:cSld>
  <p:clrMapOvr>
    <a:masterClrMapping/>
  </p:clrMapOvr>
  <p:transition/>
</p:sld>
</file>

<file path=ppt/slides/slide1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LÚC NGUY NAN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địa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Cho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con. </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8056360"/>
      </p:ext>
    </p:extLst>
  </p:cSld>
  <p:clrMapOvr>
    <a:masterClrMapping/>
  </p:clrMapOvr>
  <p:transition/>
</p:sld>
</file>

<file path=ppt/slides/slide1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CẦU LÚC NGUY NAN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5822"/>
            <a:ext cx="11643360" cy="703072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8769645"/>
      </p:ext>
    </p:extLst>
  </p:cSld>
  <p:clrMapOvr>
    <a:masterClrMapping/>
  </p:clrMapOvr>
  <p:transition/>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YẾN TIỆC HỒNG ÂN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6500"/>
            <a:ext cx="11643360" cy="5651501"/>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y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bi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1984060"/>
      </p:ext>
    </p:extLst>
  </p:cSld>
  <p:clrMapOvr>
    <a:masterClrMapping/>
  </p:clrMapOvr>
  <p:transition/>
</p:sld>
</file>

<file path=ppt/slides/slide1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77D28-9108-E912-2B8B-2EFEA81E2F3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FACFF68-A653-0D2C-5B2B-4F37006F613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36281412"/>
      </p:ext>
    </p:extLst>
  </p:cSld>
  <p:clrMapOvr>
    <a:masterClrMapping/>
  </p:clrMapOvr>
</p:sld>
</file>

<file path=ppt/slides/slide1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 (214)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cs typeface="Arial" panose="020B0604020202020204" pitchFamily="34" charset="0"/>
              </a:rPr>
              <a:t>1.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nay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con.</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8775013"/>
      </p:ext>
    </p:extLst>
  </p:cSld>
  <p:clrMapOvr>
    <a:masterClrMapping/>
  </p:clrMapOvr>
  <p:transition/>
</p:sld>
</file>

<file path=ppt/slides/slide1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62175"/>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5401416"/>
      </p:ext>
    </p:extLst>
  </p:cSld>
  <p:clrMapOvr>
    <a:masterClrMapping/>
  </p:clrMapOvr>
  <p:transition/>
</p:sld>
</file>

<file path=ppt/slides/slide1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5372457"/>
      </p:ext>
    </p:extLst>
  </p:cSld>
  <p:clrMapOvr>
    <a:masterClrMapping/>
  </p:clrMapOvr>
  <p:transition/>
</p:sld>
</file>

<file path=ppt/slides/slide1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3489721"/>
      </p:ext>
    </p:extLst>
  </p:cSld>
  <p:clrMapOvr>
    <a:masterClrMapping/>
  </p:clrMapOvr>
  <p:transition/>
</p:sld>
</file>

<file path=ppt/slides/slide1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con nay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gửi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95676755"/>
      </p:ext>
    </p:extLst>
  </p:cSld>
  <p:clrMapOvr>
    <a:masterClrMapping/>
  </p:clrMapOvr>
  <p:transition/>
</p:sld>
</file>

<file path=ppt/slides/slide1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3722753"/>
      </p:ext>
    </p:extLst>
  </p:cSld>
  <p:clrMapOvr>
    <a:masterClrMapping/>
  </p:clrMapOvr>
  <p:transition/>
</p:sld>
</file>

<file path=ppt/slides/slide1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nghiệp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8881929"/>
      </p:ext>
    </p:extLst>
  </p:cSld>
  <p:clrMapOvr>
    <a:masterClrMapping/>
  </p:clrMapOvr>
  <p:transition/>
</p:sld>
</file>

<file path=ppt/slides/slide1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4595250"/>
      </p:ext>
    </p:extLst>
  </p:cSld>
  <p:clrMapOvr>
    <a:masterClrMapping/>
  </p:clrMapOvr>
  <p:transition/>
</p:sld>
</file>

<file path=ppt/slides/slide1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TRONG NiỀM VUI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a:t>
            </a:r>
            <a:endParaRPr lang="vi-VN" sz="85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54658229"/>
      </p:ext>
    </p:extLst>
  </p:cSld>
  <p:clrMapOvr>
    <a:masterClrMapping/>
  </p:clrMapOvr>
  <p:transition/>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YẾN TIỆC HỒNG ÂN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6500"/>
            <a:ext cx="11643360" cy="5651501"/>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đáng</a:t>
            </a:r>
            <a:r>
              <a:rPr lang="en-US" sz="6000" b="1" dirty="0">
                <a:latin typeface="Times New Roman" panose="02020603050405020304" pitchFamily="18" charset="0"/>
                <a:cs typeface="Times New Roman" panose="02020603050405020304" pitchFamily="18" charset="0"/>
              </a:rPr>
              <a:t>.</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8118616"/>
      </p:ext>
    </p:extLst>
  </p:cSld>
  <p:clrMapOvr>
    <a:masterClrMapping/>
  </p:clrMapOvr>
  <p:transition/>
</p:sld>
</file>

<file path=ppt/slides/slide1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B5B53-3B49-3DA5-FDEE-1C8016524A5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7D5822E-2A16-8B28-6FFF-55C3C2EF5FF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2938888"/>
      </p:ext>
    </p:extLst>
  </p:cSld>
  <p:clrMapOvr>
    <a:masterClrMapping/>
  </p:clrMapOvr>
</p:sld>
</file>

<file path=ppt/slides/slide1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CHO LỜI CON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3490"/>
            <a:ext cx="11643360" cy="6391564"/>
          </a:xfrm>
        </p:spPr>
        <p:txBody>
          <a:bodyPr>
            <a:noAutofit/>
          </a:bodyPr>
          <a:lstStyle/>
          <a:p>
            <a:pPr algn="just"/>
            <a:r>
              <a:rPr lang="vi-VN" sz="6000" b="1" dirty="0">
                <a:latin typeface="+mj-lt"/>
              </a:rPr>
              <a:t>ÐK: Nguyện cho lời con tha thiết nguyện cầu, tựa làn hương thơm bay lên thiên nhan. Ðôi tay thanh khiết dâng lên trời cao, được như của lễ hiến trong sương chiều.</a:t>
            </a:r>
            <a:endParaRPr lang="vi-VN" sz="5400" b="1" dirty="0">
              <a:latin typeface="+mj-lt"/>
              <a:cs typeface="Times New Roman" pitchFamily="18" charset="0"/>
            </a:endParaRPr>
          </a:p>
        </p:txBody>
      </p:sp>
    </p:spTree>
    <p:extLst>
      <p:ext uri="{BB962C8B-B14F-4D97-AF65-F5344CB8AC3E}">
        <p14:creationId xmlns:p14="http://schemas.microsoft.com/office/powerpoint/2010/main" val="3438935516"/>
      </p:ext>
    </p:extLst>
  </p:cSld>
  <p:clrMapOvr>
    <a:masterClrMapping/>
  </p:clrMapOvr>
  <p:transition/>
</p:sld>
</file>

<file path=ppt/slides/slide1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CHO LỜI CON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59592"/>
            <a:ext cx="11643360" cy="7030720"/>
          </a:xfrm>
        </p:spPr>
        <p:txBody>
          <a:bodyPr>
            <a:noAutofit/>
          </a:bodyPr>
          <a:lstStyle/>
          <a:p>
            <a:pPr algn="just"/>
            <a:r>
              <a:rPr lang="vi-VN" sz="6000" b="1" dirty="0">
                <a:latin typeface="+mj-lt"/>
              </a:rPr>
              <a:t>1. Trong ánh huy hoàng đoàn con tiến dâng lời kinh, xin canh giữ tâm hồn đoàn con tháng năm sạch tinh, không nhiễm vương đời miệng con sướng vui hòa ca, luôn xa lối gian tà đường ngay quyết theo vững bền.</a:t>
            </a:r>
            <a:endParaRPr lang="vi-VN" sz="5400" b="1" dirty="0">
              <a:latin typeface="+mj-lt"/>
              <a:cs typeface="Times New Roman" pitchFamily="18" charset="0"/>
            </a:endParaRPr>
          </a:p>
        </p:txBody>
      </p:sp>
    </p:spTree>
    <p:extLst>
      <p:ext uri="{BB962C8B-B14F-4D97-AF65-F5344CB8AC3E}">
        <p14:creationId xmlns:p14="http://schemas.microsoft.com/office/powerpoint/2010/main" val="4143145279"/>
      </p:ext>
    </p:extLst>
  </p:cSld>
  <p:clrMapOvr>
    <a:masterClrMapping/>
  </p:clrMapOvr>
  <p:transition/>
</p:sld>
</file>

<file path=ppt/slides/slide1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CHO LỜI CON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9170"/>
            <a:ext cx="11643360" cy="6391564"/>
          </a:xfrm>
        </p:spPr>
        <p:txBody>
          <a:bodyPr>
            <a:noAutofit/>
          </a:bodyPr>
          <a:lstStyle/>
          <a:p>
            <a:pPr algn="just"/>
            <a:r>
              <a:rPr lang="vi-VN" sz="6000" b="1" dirty="0">
                <a:latin typeface="+mj-lt"/>
              </a:rPr>
              <a:t>2. Dâng hiến tâm hồn nguyện xin chớ xua từ con, xin soi dẫn lối đường đừng cho mắc mưu tà nhân. Trong bóng Cha hiền đoàn con náu thân ngày đêm. Mong qua chốn lưu đày hồn thơ vẫn luôn trắng ngần.</a:t>
            </a:r>
            <a:endParaRPr lang="vi-VN" sz="5400" b="1" dirty="0">
              <a:latin typeface="+mj-lt"/>
              <a:cs typeface="Times New Roman" pitchFamily="18" charset="0"/>
            </a:endParaRPr>
          </a:p>
        </p:txBody>
      </p:sp>
    </p:spTree>
    <p:extLst>
      <p:ext uri="{BB962C8B-B14F-4D97-AF65-F5344CB8AC3E}">
        <p14:creationId xmlns:p14="http://schemas.microsoft.com/office/powerpoint/2010/main" val="3640237459"/>
      </p:ext>
    </p:extLst>
  </p:cSld>
  <p:clrMapOvr>
    <a:masterClrMapping/>
  </p:clrMapOvr>
  <p:transition/>
</p:sld>
</file>

<file path=ppt/slides/slide1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87E9F-3D58-6029-F107-4B5A3788EBD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36D8706-4A61-BC8B-94D2-4EEC99D9F43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78382949"/>
      </p:ext>
    </p:extLst>
  </p:cSld>
  <p:clrMapOvr>
    <a:masterClrMapping/>
  </p:clrMapOvr>
</p:sld>
</file>

<file path=ppt/slides/slide1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THÁNH GIU-SE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32373"/>
            <a:ext cx="11643360" cy="6795287"/>
          </a:xfrm>
        </p:spPr>
        <p:txBody>
          <a:bodyPr>
            <a:noAutofit/>
          </a:bodyPr>
          <a:lstStyle/>
          <a:p>
            <a:pPr algn="just">
              <a:tabLst>
                <a:tab pos="2155825" algn="l"/>
              </a:tabLst>
            </a:pPr>
            <a:r>
              <a:rPr lang="vi-VN" sz="6000" b="1" dirty="0">
                <a:latin typeface="+mj-lt"/>
              </a:rPr>
              <a:t>1. Giu-se, cuộc đời tựa bông huệ trắng, hương thơm nồng, lên tận tòa cao ngời sáng. Trọn một đời sống mãi luôn khiêm nhường, dù rằng nhiều nỗi khó khăn trên đường. Vẫn luôn hoàn toàn tín trung đến cùng.</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732846632"/>
      </p:ext>
    </p:extLst>
  </p:cSld>
  <p:clrMapOvr>
    <a:masterClrMapping/>
  </p:clrMapOvr>
  <p:transition/>
</p:sld>
</file>

<file path=ppt/slides/slide1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THÁNH GIU-SE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1728"/>
            <a:ext cx="11643360" cy="6177534"/>
          </a:xfrm>
        </p:spPr>
        <p:txBody>
          <a:bodyPr>
            <a:noAutofit/>
          </a:bodyPr>
          <a:lstStyle/>
          <a:p>
            <a:pPr algn="just">
              <a:tabLst>
                <a:tab pos="2155825" algn="l"/>
              </a:tabLst>
            </a:pPr>
            <a:r>
              <a:rPr lang="vi-VN" sz="6000" b="1" dirty="0">
                <a:latin typeface="+mj-lt"/>
              </a:rPr>
              <a:t>Giu-se, Ngài là cha nuôi Con Chúa, suốt một đời, âm thầm, nhọc lao, dạy dỗ. Chẳng nề ngại chi vất vả tư bề, cùng vị Hiền Thê chở che, bảo vệ. Gia đình hạnh phúc bình an dư tràn.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742637052"/>
      </p:ext>
    </p:extLst>
  </p:cSld>
  <p:clrMapOvr>
    <a:masterClrMapping/>
  </p:clrMapOvr>
  <p:transition/>
</p:sld>
</file>

<file path=ppt/slides/slide1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THÁNH GIU-SE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4925"/>
            <a:ext cx="11643360" cy="5615940"/>
          </a:xfrm>
        </p:spPr>
        <p:txBody>
          <a:bodyPr>
            <a:noAutofit/>
          </a:bodyPr>
          <a:lstStyle/>
          <a:p>
            <a:pPr algn="just">
              <a:tabLst>
                <a:tab pos="2155825" algn="l"/>
              </a:tabLst>
            </a:pPr>
            <a:r>
              <a:rPr lang="vi-VN" sz="6000" b="1" dirty="0">
                <a:latin typeface="+mj-lt"/>
              </a:rPr>
              <a:t>ĐK: Ôi, lạy Thánh Giu-se quyền cao sang, xin phù giúp những ai đời lầm than. Đang gặp những sóng gió nguy nan, giữa biển đời trần gian.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944533297"/>
      </p:ext>
    </p:extLst>
  </p:cSld>
  <p:clrMapOvr>
    <a:masterClrMapping/>
  </p:clrMapOvr>
  <p:transition/>
</p:sld>
</file>

<file path=ppt/slides/slide1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THÁNH GIU-SE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7315"/>
            <a:ext cx="11643360" cy="5105400"/>
          </a:xfrm>
        </p:spPr>
        <p:txBody>
          <a:bodyPr>
            <a:noAutofit/>
          </a:bodyPr>
          <a:lstStyle/>
          <a:p>
            <a:pPr algn="just">
              <a:tabLst>
                <a:tab pos="2155825" algn="l"/>
              </a:tabLst>
            </a:pPr>
            <a:r>
              <a:rPr lang="vi-VN" sz="6000" b="1" dirty="0">
                <a:latin typeface="+mj-lt"/>
              </a:rPr>
              <a:t>Con chạy đến với cha hiền Giu-se, luôn thành tâm khấn xin Ngài chở che. Xin Ngài như đuốc sáng rạng ngời, dẫn con trên đường đời.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600750582"/>
      </p:ext>
    </p:extLst>
  </p:cSld>
  <p:clrMapOvr>
    <a:masterClrMapping/>
  </p:clrMapOvr>
  <p:transition/>
</p:sld>
</file>

<file path=ppt/slides/slide1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THÁNH GIU-SE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32373"/>
            <a:ext cx="11643360" cy="6795287"/>
          </a:xfrm>
        </p:spPr>
        <p:txBody>
          <a:bodyPr>
            <a:noAutofit/>
          </a:bodyPr>
          <a:lstStyle/>
          <a:p>
            <a:pPr algn="just">
              <a:tabLst>
                <a:tab pos="2155825" algn="l"/>
              </a:tabLst>
            </a:pPr>
            <a:r>
              <a:rPr lang="vi-VN" sz="6000" b="1" dirty="0">
                <a:latin typeface="+mj-lt"/>
              </a:rPr>
              <a:t>2. Giu-se, nguyện cầu Ngài thương trông đến: khắp muôn nơi, đang gặp đầy bao thử thách. Cuộc sống nổi trôi biết bao thăng trầm, thuyền cuộc đời con đắm trong mê lầm. Khấn xin Ngài thương đỡ nâng, đưa đường.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931307685"/>
      </p:ext>
    </p:extLst>
  </p:cSld>
  <p:clrMapOvr>
    <a:masterClrMapping/>
  </p:clrMapOvr>
  <p:transition/>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YẾN TIỆC HỒNG ÂN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867401"/>
          </a:xfrm>
        </p:spPr>
        <p:txBody>
          <a:bodyPr>
            <a:noAutofit/>
          </a:bodyPr>
          <a:lstStyle/>
          <a:p>
            <a:pPr algn="just"/>
            <a:r>
              <a:rPr lang="en-US" sz="6000" b="1" dirty="0">
                <a:latin typeface="Times New Roman" panose="02020603050405020304" pitchFamily="18" charset="0"/>
                <a:cs typeface="Times New Roman" panose="02020603050405020304" pitchFamily="18" charset="0"/>
              </a:rPr>
              <a:t>Y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786104"/>
      </p:ext>
    </p:extLst>
  </p:cSld>
  <p:clrMapOvr>
    <a:masterClrMapping/>
  </p:clrMapOvr>
  <p:transition/>
</p:sld>
</file>

<file path=ppt/slides/slide1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HÁT VỀ THÁNH GIU-SE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8573"/>
            <a:ext cx="11643360" cy="6795287"/>
          </a:xfrm>
        </p:spPr>
        <p:txBody>
          <a:bodyPr>
            <a:noAutofit/>
          </a:bodyPr>
          <a:lstStyle/>
          <a:p>
            <a:pPr algn="just">
              <a:tabLst>
                <a:tab pos="2155825" algn="l"/>
              </a:tabLst>
            </a:pPr>
            <a:r>
              <a:rPr lang="vi-VN" sz="6000" b="1" dirty="0">
                <a:latin typeface="+mj-lt"/>
              </a:rPr>
              <a:t>Dâng cha, này là câu kinh tiếng hát, chúc khen Ngài, nay được vinh quang ngời sáng. Nguyện Ngài dủ thương khấn xin muôn ân, cầu bầu cùng Chúa xuống cho gian trần. Khắp nơi cảm nếm hồng ân nơi Ngài.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304167515"/>
      </p:ext>
    </p:extLst>
  </p:cSld>
  <p:clrMapOvr>
    <a:masterClrMapping/>
  </p:clrMapOvr>
  <p:transition/>
</p:sld>
</file>

<file path=ppt/slides/slide1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5613158"/>
      </p:ext>
    </p:extLst>
  </p:cSld>
  <p:clrMapOvr>
    <a:masterClrMapping/>
  </p:clrMapOvr>
</p:sld>
</file>

<file path=ppt/slides/slide1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CHA HIỀN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a:tabLst>
                <a:tab pos="2155825" algn="l"/>
              </a:tabLst>
            </a:pPr>
            <a:r>
              <a:rPr lang="vi-VN" sz="6000" b="1" dirty="0">
                <a:latin typeface="+mj-lt"/>
              </a:rPr>
              <a:t>1.</a:t>
            </a:r>
            <a:r>
              <a:rPr lang="en-US" sz="6000" b="1">
                <a:latin typeface="+mj-lt"/>
              </a:rPr>
              <a:t> </a:t>
            </a:r>
            <a:r>
              <a:rPr lang="vi-VN" sz="6000" b="1">
                <a:latin typeface="+mj-lt"/>
              </a:rPr>
              <a:t>Giu-se </a:t>
            </a:r>
            <a:r>
              <a:rPr lang="vi-VN" sz="6000" b="1" dirty="0">
                <a:latin typeface="+mj-lt"/>
              </a:rPr>
              <a:t>Danh Ngài là Cha công chính xưa là bạn Đức Nữ Trinh nay hiển vinh trên nơi Thiên Đình. Giu-se xin Ngài làm Cha con cái xin Ngài ngày tháng dẫn đưa hộ phù cho các gia đình.</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350758041"/>
      </p:ext>
    </p:extLst>
  </p:cSld>
  <p:clrMapOvr>
    <a:masterClrMapping/>
  </p:clrMapOvr>
  <p:transition/>
</p:sld>
</file>

<file path=ppt/slides/slide1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CHA HIỀN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a:tabLst>
                <a:tab pos="2155825" algn="l"/>
              </a:tabLst>
            </a:pPr>
            <a:r>
              <a:rPr lang="vi-VN" sz="6000" b="1" dirty="0">
                <a:latin typeface="+mj-lt"/>
              </a:rPr>
              <a:t>ĐK: Giu-se xin Ngài dủ thương chúng con. Ban ơn hộ phù các gia đình. Cho Cha mẹ hiền con ngoan một niềm cả nhà tình yêu Chúa xin được trung kiên.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992159830"/>
      </p:ext>
    </p:extLst>
  </p:cSld>
  <p:clrMapOvr>
    <a:masterClrMapping/>
  </p:clrMapOvr>
  <p:transition/>
</p:sld>
</file>

<file path=ppt/slides/slide1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11853567"/>
      </p:ext>
    </p:extLst>
  </p:cSld>
  <p:clrMapOvr>
    <a:masterClrMapping/>
  </p:clrMapOvr>
</p:sld>
</file>

<file path=ppt/slides/slide1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NAY TRỞ VỀ (304)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340"/>
            <a:ext cx="11643360" cy="4641273"/>
          </a:xfrm>
        </p:spPr>
        <p:txBody>
          <a:bodyPr>
            <a:noAutofit/>
          </a:bodyPr>
          <a:lstStyle/>
          <a:p>
            <a:pPr algn="just"/>
            <a:r>
              <a:rPr lang="vi-VN" sz="6000" b="1" dirty="0">
                <a:latin typeface="+mj-lt"/>
              </a:rPr>
              <a:t>1. Con nay trở về, trở về cùng Chúa, Chúa ơi. Con nay trở về, lòng sầu thống hối khôn nguôi.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361645260"/>
      </p:ext>
    </p:extLst>
  </p:cSld>
  <p:clrMapOvr>
    <a:masterClrMapping/>
  </p:clrMapOvr>
  <p:transition/>
</p:sld>
</file>

<file path=ppt/slides/slide1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NAY TRỞ VỀ (304)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340"/>
            <a:ext cx="11643360" cy="4641273"/>
          </a:xfrm>
        </p:spPr>
        <p:txBody>
          <a:bodyPr>
            <a:noAutofit/>
          </a:bodyPr>
          <a:lstStyle/>
          <a:p>
            <a:pPr algn="just"/>
            <a:r>
              <a:rPr lang="en-US" sz="6000" b="1" dirty="0" err="1">
                <a:latin typeface="Times New Roman" panose="02020603050405020304" pitchFamily="18" charset="0"/>
                <a:ea typeface="Tahoma" panose="020B0604030504040204" pitchFamily="34" charset="0"/>
                <a:cs typeface="Times New Roman" panose="02020603050405020304" pitchFamily="18" charset="0"/>
              </a:rPr>
              <a:t>Muốn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khóc</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cho</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một</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niềm</a:t>
            </a:r>
            <a:r>
              <a:rPr lang="en-US" sz="6000" b="1" dirty="0">
                <a:latin typeface="Times New Roman" panose="02020603050405020304" pitchFamily="18" charset="0"/>
                <a:ea typeface="Tahoma" panose="020B0604030504040204" pitchFamily="34" charset="0"/>
                <a:cs typeface="Times New Roman" panose="02020603050405020304" pitchFamily="18" charset="0"/>
              </a:rPr>
              <a:t> tin,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đã</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trót</a:t>
            </a:r>
            <a:r>
              <a:rPr lang="en-US" sz="6000" b="1" dirty="0">
                <a:latin typeface="Times New Roman" panose="02020603050405020304" pitchFamily="18" charset="0"/>
                <a:ea typeface="Tahoma" panose="020B0604030504040204" pitchFamily="34" charset="0"/>
                <a:cs typeface="Times New Roman" panose="02020603050405020304" pitchFamily="18" charset="0"/>
              </a:rPr>
              <a:t> bao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phen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ngả</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nghiêng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bước</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chân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hoang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đàng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đây</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bến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yêu</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a:latin typeface="Times New Roman" panose="02020603050405020304" pitchFamily="18" charset="0"/>
                <a:ea typeface="Tahoma" panose="020B0604030504040204" pitchFamily="34" charset="0"/>
                <a:cs typeface="Times New Roman" panose="02020603050405020304" pitchFamily="18" charset="0"/>
              </a:rPr>
              <a:t>thương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tình</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đáp</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tình</a:t>
            </a:r>
            <a:r>
              <a:rPr lang="en-US" sz="6000" b="1" dirty="0">
                <a:latin typeface="Times New Roman" panose="02020603050405020304" pitchFamily="18" charset="0"/>
                <a:ea typeface="Tahoma" panose="020B0604030504040204" pitchFamily="34" charset="0"/>
                <a:cs typeface="Times New Roman" panose="02020603050405020304" pitchFamily="18" charset="0"/>
              </a:rPr>
              <a:t>.</a:t>
            </a:r>
            <a:endParaRPr lang="vi-VN" sz="5400" b="1" dirty="0">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1579197406"/>
      </p:ext>
    </p:extLst>
  </p:cSld>
  <p:clrMapOvr>
    <a:masterClrMapping/>
  </p:clrMapOvr>
  <p:transition/>
</p:sld>
</file>

<file path=ppt/slides/slide1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NAY TRỞ VỀ (304)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340"/>
            <a:ext cx="11643360" cy="4641273"/>
          </a:xfrm>
        </p:spPr>
        <p:txBody>
          <a:bodyPr>
            <a:noAutofit/>
          </a:bodyPr>
          <a:lstStyle/>
          <a:p>
            <a:pPr algn="just"/>
            <a:r>
              <a:rPr lang="vi-VN" sz="6000" b="1" dirty="0">
                <a:latin typeface="+mj-lt"/>
              </a:rPr>
              <a:t>ÐK. Ngài là Thiên Chúa rất nhân hậu và hay tha thứ. Ngài dựng nên con không khi nào mặc con thoái hư.</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315348311"/>
      </p:ext>
    </p:extLst>
  </p:cSld>
  <p:clrMapOvr>
    <a:masterClrMapping/>
  </p:clrMapOvr>
  <p:transition/>
</p:sld>
</file>

<file path=ppt/slides/slide1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NAY TRỞ VỀ (304)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340"/>
            <a:ext cx="11643360" cy="4641273"/>
          </a:xfrm>
        </p:spPr>
        <p:txBody>
          <a:bodyPr>
            <a:noAutofit/>
          </a:bodyPr>
          <a:lstStyle/>
          <a:p>
            <a:pPr algn="just"/>
            <a:r>
              <a:rPr lang="vi-VN" sz="6000" b="1" dirty="0">
                <a:latin typeface="+mj-lt"/>
              </a:rPr>
              <a:t>Vì là bụi đất con phải vương tục lụy yếu đuối. Dẫn con trên đường lành thủy chung ơn nghĩa muôn đời.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18956606"/>
      </p:ext>
    </p:extLst>
  </p:cSld>
  <p:clrMapOvr>
    <a:masterClrMapping/>
  </p:clrMapOvr>
  <p:transition/>
</p:sld>
</file>

<file path=ppt/slides/slide1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NAY TRỞ VỀ (304)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340"/>
            <a:ext cx="11643360" cy="4641273"/>
          </a:xfrm>
        </p:spPr>
        <p:txBody>
          <a:bodyPr>
            <a:noAutofit/>
          </a:bodyPr>
          <a:lstStyle/>
          <a:p>
            <a:pPr algn="just"/>
            <a:r>
              <a:rPr lang="vi-VN" sz="6000" b="1" dirty="0">
                <a:latin typeface="+mj-lt"/>
              </a:rPr>
              <a:t>2. Con nay trở về, trở về miền đất tái sinh. Con nay trở về, về đường chính lý quang minh.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92343789"/>
      </p:ext>
    </p:extLst>
  </p:cSld>
  <p:clrMapOvr>
    <a:masterClrMapping/>
  </p:clrMapOvr>
  <p:transition/>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YẾN TIỆC HỒNG ÂN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867401"/>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phen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xa </a:t>
            </a:r>
            <a:r>
              <a:rPr lang="en-US" sz="6000" b="1" dirty="0" err="1">
                <a:latin typeface="Times New Roman" panose="02020603050405020304" pitchFamily="18" charset="0"/>
                <a:cs typeface="Times New Roman" panose="02020603050405020304" pitchFamily="18" charset="0"/>
              </a:rPr>
              <a:t>dần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7014782"/>
      </p:ext>
    </p:extLst>
  </p:cSld>
  <p:clrMapOvr>
    <a:masterClrMapping/>
  </p:clrMapOvr>
  <p:transition/>
</p:sld>
</file>

<file path=ppt/slides/slide1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NAY TRỞ VỀ (304)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340"/>
            <a:ext cx="11643360" cy="4641273"/>
          </a:xfrm>
        </p:spPr>
        <p:txBody>
          <a:bodyPr>
            <a:noAutofit/>
          </a:bodyPr>
          <a:lstStyle/>
          <a:p>
            <a:pPr algn="just"/>
            <a:r>
              <a:rPr lang="vi-VN" sz="6000" b="1" dirty="0">
                <a:latin typeface="+mj-lt"/>
              </a:rPr>
              <a:t>Có suối nhân sinh tràn ứa, cỏ lá hoa không tàn úa. Lúa thơm trăm mùa, thêm trái ngon hoa ngọt có thừa.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96304667"/>
      </p:ext>
    </p:extLst>
  </p:cSld>
  <p:clrMapOvr>
    <a:masterClrMapping/>
  </p:clrMapOvr>
  <p:transition/>
</p:sld>
</file>

<file path=ppt/slides/slide1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NAY TRỞ VỀ (304)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340"/>
            <a:ext cx="11643360" cy="4641273"/>
          </a:xfrm>
        </p:spPr>
        <p:txBody>
          <a:bodyPr>
            <a:noAutofit/>
          </a:bodyPr>
          <a:lstStyle/>
          <a:p>
            <a:pPr algn="just"/>
            <a:r>
              <a:rPr lang="vi-VN" sz="6000" b="1" dirty="0">
                <a:latin typeface="+mj-lt"/>
              </a:rPr>
              <a:t>3. Con không trở về cùng nhiều nghi lễ nghênh ngang. Con không trở về, lòng còn bối rối hoang mang.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22906753"/>
      </p:ext>
    </p:extLst>
  </p:cSld>
  <p:clrMapOvr>
    <a:masterClrMapping/>
  </p:clrMapOvr>
  <p:transition/>
</p:sld>
</file>

<file path=ppt/slides/slide1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NAY TRỞ VỀ (304)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0340"/>
            <a:ext cx="11643360" cy="4641273"/>
          </a:xfrm>
        </p:spPr>
        <p:txBody>
          <a:bodyPr>
            <a:noAutofit/>
          </a:bodyPr>
          <a:lstStyle/>
          <a:p>
            <a:pPr algn="just"/>
            <a:r>
              <a:rPr lang="vi-VN" sz="6000" b="1" dirty="0">
                <a:latin typeface="+mj-lt"/>
              </a:rPr>
              <a:t>Quyết chí ăn năn chừa lỗi, lánh hết nguy cơ lạc lối. Thắp hương chân thành, đây trái tim con tận hiến Ngài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838034229"/>
      </p:ext>
    </p:extLst>
  </p:cSld>
  <p:clrMapOvr>
    <a:masterClrMapping/>
  </p:clrMapOvr>
  <p:transition/>
</p:sld>
</file>

<file path=ppt/slides/slide1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BỜ ĐÁ XANH TẠ TỘI (319)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9790"/>
            <a:ext cx="11643360" cy="4641273"/>
          </a:xfrm>
        </p:spPr>
        <p:txBody>
          <a:bodyPr>
            <a:noAutofit/>
          </a:bodyPr>
          <a:lstStyle/>
          <a:p>
            <a:pPr algn="just">
              <a:tabLst>
                <a:tab pos="2155825" algn="l"/>
              </a:tabLst>
            </a:pPr>
            <a:r>
              <a:rPr lang="vi-VN" sz="6000" b="1" dirty="0">
                <a:latin typeface="+mj-lt"/>
              </a:rPr>
              <a:t>1. Như viên đá xanh ngủ yên giấc mộng lành, con say tiếng ca quên tình Ngài bao la. Trong mỗi ước mơ bờ môi khẽ tạ tội. Vâng vâng Chúa ơi dương trần nay chơi vơi.</a:t>
            </a:r>
            <a:endParaRPr lang="en-US" sz="5400" b="1" dirty="0">
              <a:latin typeface="+mj-lt"/>
              <a:cs typeface="Times New Roman" pitchFamily="18" charset="0"/>
            </a:endParaRPr>
          </a:p>
        </p:txBody>
      </p:sp>
    </p:spTree>
    <p:extLst>
      <p:ext uri="{BB962C8B-B14F-4D97-AF65-F5344CB8AC3E}">
        <p14:creationId xmlns:p14="http://schemas.microsoft.com/office/powerpoint/2010/main" val="3907934602"/>
      </p:ext>
    </p:extLst>
  </p:cSld>
  <p:clrMapOvr>
    <a:masterClrMapping/>
  </p:clrMapOvr>
  <p:transition/>
</p:sld>
</file>

<file path=ppt/slides/slide1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BỜ ĐÁ XANH TẠ TỘI (319)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7725"/>
            <a:ext cx="11643360" cy="5105400"/>
          </a:xfrm>
        </p:spPr>
        <p:txBody>
          <a:bodyPr>
            <a:noAutofit/>
          </a:bodyPr>
          <a:lstStyle/>
          <a:p>
            <a:pPr algn="just">
              <a:tabLst>
                <a:tab pos="2155825" algn="l"/>
              </a:tabLst>
            </a:pPr>
            <a:r>
              <a:rPr lang="vi-VN" sz="6000" b="1" dirty="0">
                <a:latin typeface="+mj-lt"/>
              </a:rPr>
              <a:t>ĐK: Con giơ cao tay xin tạ lỗi những ngày đã qua, theo chân loài người lên án Cha hiền hòa. Con giơ cao tay xin lần nữa những lần thứ tha. Cho ân tình đầy ngọt môi say trầm ca.</a:t>
            </a:r>
            <a:endParaRPr lang="en-US" sz="5400" b="1" dirty="0">
              <a:latin typeface="+mj-lt"/>
              <a:cs typeface="Times New Roman" pitchFamily="18" charset="0"/>
            </a:endParaRPr>
          </a:p>
        </p:txBody>
      </p:sp>
    </p:spTree>
    <p:extLst>
      <p:ext uri="{BB962C8B-B14F-4D97-AF65-F5344CB8AC3E}">
        <p14:creationId xmlns:p14="http://schemas.microsoft.com/office/powerpoint/2010/main" val="620558343"/>
      </p:ext>
    </p:extLst>
  </p:cSld>
  <p:clrMapOvr>
    <a:masterClrMapping/>
  </p:clrMapOvr>
  <p:transition/>
</p:sld>
</file>

<file path=ppt/slides/slide1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BỜ ĐÁ XANH TẠ TỘI (319)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9790"/>
            <a:ext cx="11643360" cy="4641273"/>
          </a:xfrm>
        </p:spPr>
        <p:txBody>
          <a:bodyPr>
            <a:noAutofit/>
          </a:bodyPr>
          <a:lstStyle/>
          <a:p>
            <a:pPr algn="just">
              <a:tabLst>
                <a:tab pos="2155825" algn="l"/>
              </a:tabLst>
            </a:pPr>
            <a:r>
              <a:rPr lang="vi-VN" sz="6000" b="1" dirty="0">
                <a:latin typeface="+mj-lt"/>
              </a:rPr>
              <a:t>2. Như con lốc say làm nên kiếp đọa đầy. Con như ngất ngây trên đường trần vui say. Tay ôm khói hương Người đâu vắng đêm trường. Không mang nhớ thương cho hồn đây tơ vương.</a:t>
            </a:r>
            <a:endParaRPr lang="en-US" sz="5400" b="1" dirty="0">
              <a:latin typeface="+mj-lt"/>
              <a:cs typeface="Times New Roman" pitchFamily="18" charset="0"/>
            </a:endParaRPr>
          </a:p>
        </p:txBody>
      </p:sp>
    </p:spTree>
    <p:extLst>
      <p:ext uri="{BB962C8B-B14F-4D97-AF65-F5344CB8AC3E}">
        <p14:creationId xmlns:p14="http://schemas.microsoft.com/office/powerpoint/2010/main" val="3116144543"/>
      </p:ext>
    </p:extLst>
  </p:cSld>
  <p:clrMapOvr>
    <a:masterClrMapping/>
  </p:clrMapOvr>
  <p:transition/>
</p:sld>
</file>

<file path=ppt/slides/slide1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BỜ ĐÁ XANH TẠ TỘI (319)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9790"/>
            <a:ext cx="11643360" cy="4641273"/>
          </a:xfrm>
        </p:spPr>
        <p:txBody>
          <a:bodyPr>
            <a:noAutofit/>
          </a:bodyPr>
          <a:lstStyle/>
          <a:p>
            <a:pPr algn="just">
              <a:tabLst>
                <a:tab pos="2155825" algn="l"/>
              </a:tabLst>
            </a:pPr>
            <a:r>
              <a:rPr lang="vi-VN" sz="6000" b="1" dirty="0">
                <a:latin typeface="+mj-lt"/>
              </a:rPr>
              <a:t>3. Như muôn bóng chim đợi mong cánh dịu hiền, con nay đã quên không màng tình vô biên. Con tay chắp tay quỳ đây dáng hao gầy. Mong xin Chúa thương cho hồn về tơ vương.</a:t>
            </a:r>
            <a:endParaRPr lang="en-US" sz="5400" b="1" dirty="0">
              <a:latin typeface="+mj-lt"/>
              <a:cs typeface="Times New Roman" pitchFamily="18" charset="0"/>
            </a:endParaRPr>
          </a:p>
        </p:txBody>
      </p:sp>
    </p:spTree>
    <p:extLst>
      <p:ext uri="{BB962C8B-B14F-4D97-AF65-F5344CB8AC3E}">
        <p14:creationId xmlns:p14="http://schemas.microsoft.com/office/powerpoint/2010/main" val="2642672715"/>
      </p:ext>
    </p:extLst>
  </p:cSld>
  <p:clrMapOvr>
    <a:masterClrMapping/>
  </p:clrMapOvr>
  <p:transition/>
</p:sld>
</file>

<file path=ppt/slides/slide1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D867-6A68-9C16-6A75-FDAAC234A4F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2FF0BBB-B637-B5EB-099C-6AC306364A4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192242108"/>
      </p:ext>
    </p:extLst>
  </p:cSld>
  <p:clrMapOvr>
    <a:masterClrMapping/>
  </p:clrMapOvr>
</p:sld>
</file>

<file path=ppt/slides/slide1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DÙ CON CHƯA THẤY NGÀI (548)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295"/>
            <a:ext cx="11643360" cy="5410200"/>
          </a:xfrm>
        </p:spPr>
        <p:txBody>
          <a:bodyPr>
            <a:noAutofit/>
          </a:bodyPr>
          <a:lstStyle/>
          <a:p>
            <a:pPr algn="just"/>
            <a:r>
              <a:rPr lang="vi-VN" sz="6000" b="1" dirty="0">
                <a:latin typeface="+mj-lt"/>
              </a:rPr>
              <a:t>1. Này linh hồn con, nguyện hướng về Chúa tâm tư khấn xin từ đây, Chúa đừng để con Đắng cay bao giờ. Vì ai cậy Chúa và tin ở Chúa, tâm tư chứa chan niềm vui, chẳng khi nào ngơi tiếng ca tuyệt vời.</a:t>
            </a:r>
            <a:endParaRPr lang="en-US" sz="5400" b="1" i="1" dirty="0">
              <a:latin typeface="+mj-lt"/>
              <a:cs typeface="Times New Roman" pitchFamily="18" charset="0"/>
            </a:endParaRPr>
          </a:p>
        </p:txBody>
      </p:sp>
    </p:spTree>
    <p:extLst>
      <p:ext uri="{BB962C8B-B14F-4D97-AF65-F5344CB8AC3E}">
        <p14:creationId xmlns:p14="http://schemas.microsoft.com/office/powerpoint/2010/main" val="2587528245"/>
      </p:ext>
    </p:extLst>
  </p:cSld>
  <p:clrMapOvr>
    <a:masterClrMapping/>
  </p:clrMapOvr>
  <p:transition/>
</p:sld>
</file>

<file path=ppt/slides/slide1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DÙ CON CHƯA THẤY NGÀI (548)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5775"/>
            <a:ext cx="11643360" cy="4471240"/>
          </a:xfrm>
        </p:spPr>
        <p:txBody>
          <a:bodyPr>
            <a:noAutofit/>
          </a:bodyPr>
          <a:lstStyle/>
          <a:p>
            <a:pPr algn="just"/>
            <a:r>
              <a:rPr lang="vi-VN" sz="6000" b="1" dirty="0">
                <a:latin typeface="+mj-lt"/>
              </a:rPr>
              <a:t>ĐK. Chúa ơi bao tháng năm rồi con vẫn u hoài ngước trông về Chúa. Chúa ơi con hướng lên Ngài chan chứa hy vọng vững tin muôn đời.</a:t>
            </a:r>
            <a:endParaRPr lang="en-US" sz="5400" b="1" i="1" dirty="0">
              <a:latin typeface="+mj-lt"/>
              <a:cs typeface="Times New Roman" pitchFamily="18" charset="0"/>
            </a:endParaRPr>
          </a:p>
        </p:txBody>
      </p:sp>
    </p:spTree>
    <p:extLst>
      <p:ext uri="{BB962C8B-B14F-4D97-AF65-F5344CB8AC3E}">
        <p14:creationId xmlns:p14="http://schemas.microsoft.com/office/powerpoint/2010/main" val="1081406864"/>
      </p:ext>
    </p:extLst>
  </p:cSld>
  <p:clrMapOvr>
    <a:masterClrMapping/>
  </p:clrMapOvr>
  <p:transition/>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YẾN TIỆC HỒNG ÂN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867401"/>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6781842"/>
      </p:ext>
    </p:extLst>
  </p:cSld>
  <p:clrMapOvr>
    <a:masterClrMapping/>
  </p:clrMapOvr>
  <p:transition/>
</p:sld>
</file>

<file path=ppt/slides/slide1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DÙ CON CHƯA THẤY NGÀI (548)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13"/>
            <a:ext cx="11643360" cy="4064764"/>
          </a:xfrm>
        </p:spPr>
        <p:txBody>
          <a:bodyPr>
            <a:noAutofit/>
          </a:bodyPr>
          <a:lstStyle/>
          <a:p>
            <a:pPr algn="just"/>
            <a:r>
              <a:rPr lang="vi-VN" sz="6000" b="1" dirty="0">
                <a:latin typeface="+mj-lt"/>
              </a:rPr>
              <a:t>2. Đời con tội lỗi, tuổi xuân lầm lỡ, xin thương thứ tha Ngài ơi đoái trông hồn con tháng năm dại khờ.</a:t>
            </a:r>
            <a:endParaRPr lang="en-US" sz="5400" b="1" i="1" dirty="0">
              <a:latin typeface="+mj-lt"/>
              <a:cs typeface="Times New Roman" pitchFamily="18" charset="0"/>
            </a:endParaRPr>
          </a:p>
        </p:txBody>
      </p:sp>
    </p:spTree>
    <p:extLst>
      <p:ext uri="{BB962C8B-B14F-4D97-AF65-F5344CB8AC3E}">
        <p14:creationId xmlns:p14="http://schemas.microsoft.com/office/powerpoint/2010/main" val="2889980902"/>
      </p:ext>
    </p:extLst>
  </p:cSld>
  <p:clrMapOvr>
    <a:masterClrMapping/>
  </p:clrMapOvr>
  <p:transition/>
</p:sld>
</file>

<file path=ppt/slides/slide1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DÙ CON CHƯA THẤY NGÀI (548)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13"/>
            <a:ext cx="11643360" cy="4064764"/>
          </a:xfrm>
        </p:spPr>
        <p:txBody>
          <a:bodyPr>
            <a:noAutofit/>
          </a:bodyPr>
          <a:lstStyle/>
          <a:p>
            <a:pPr algn="just"/>
            <a:r>
              <a:rPr lang="vi-VN" sz="6000" b="1" dirty="0">
                <a:latin typeface="+mj-lt"/>
              </a:rPr>
              <a:t>Đường ngay nẻo chính, Ngài đã dạy con đi theo bước chân tình yêu ngước trông trời cao chứa chan ngọt ngào.</a:t>
            </a:r>
            <a:endParaRPr lang="en-US" sz="5400" b="1" i="1" dirty="0">
              <a:latin typeface="+mj-lt"/>
              <a:cs typeface="Times New Roman" pitchFamily="18" charset="0"/>
            </a:endParaRPr>
          </a:p>
        </p:txBody>
      </p:sp>
    </p:spTree>
    <p:extLst>
      <p:ext uri="{BB962C8B-B14F-4D97-AF65-F5344CB8AC3E}">
        <p14:creationId xmlns:p14="http://schemas.microsoft.com/office/powerpoint/2010/main" val="4023062161"/>
      </p:ext>
    </p:extLst>
  </p:cSld>
  <p:clrMapOvr>
    <a:masterClrMapping/>
  </p:clrMapOvr>
  <p:transition/>
</p:sld>
</file>

<file path=ppt/slides/slide1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DÙ CON CHƯA THẤY NGÀI (548)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13"/>
            <a:ext cx="11643360" cy="4064764"/>
          </a:xfrm>
        </p:spPr>
        <p:txBody>
          <a:bodyPr>
            <a:noAutofit/>
          </a:bodyPr>
          <a:lstStyle/>
          <a:p>
            <a:pPr algn="just"/>
            <a:r>
              <a:rPr lang="vi-VN" sz="6000" b="1" dirty="0">
                <a:latin typeface="+mj-lt"/>
              </a:rPr>
              <a:t>3. Ngày đêm tìm Chúa, dù chưa được thấy, nhưng con vẫn luôn cậy trông thấy tim nhẹ vương biết bao yêu thương. </a:t>
            </a:r>
            <a:endParaRPr lang="en-US" sz="5400" b="1" i="1" dirty="0">
              <a:latin typeface="+mj-lt"/>
              <a:cs typeface="Times New Roman" pitchFamily="18" charset="0"/>
            </a:endParaRPr>
          </a:p>
        </p:txBody>
      </p:sp>
    </p:spTree>
    <p:extLst>
      <p:ext uri="{BB962C8B-B14F-4D97-AF65-F5344CB8AC3E}">
        <p14:creationId xmlns:p14="http://schemas.microsoft.com/office/powerpoint/2010/main" val="88098474"/>
      </p:ext>
    </p:extLst>
  </p:cSld>
  <p:clrMapOvr>
    <a:masterClrMapping/>
  </p:clrMapOvr>
  <p:transition/>
</p:sld>
</file>

<file path=ppt/slides/slide1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DÙ CON CHƯA THẤY NGÀI (548)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13"/>
            <a:ext cx="11643360" cy="4064764"/>
          </a:xfrm>
        </p:spPr>
        <p:txBody>
          <a:bodyPr>
            <a:noAutofit/>
          </a:bodyPr>
          <a:lstStyle/>
          <a:p>
            <a:pPr algn="just"/>
            <a:r>
              <a:rPr lang="vi-VN" sz="6000" b="1" dirty="0">
                <a:latin typeface="+mj-lt"/>
              </a:rPr>
              <a:t>Đời đi tìm Chúa, lòng như bừng nở trăm hoa ngát hương trời mơ, thấy như lòng con mến thương nhiều hơn.</a:t>
            </a:r>
            <a:endParaRPr lang="en-US" sz="5400" b="1" i="1" dirty="0">
              <a:latin typeface="+mj-lt"/>
              <a:cs typeface="Times New Roman" pitchFamily="18" charset="0"/>
            </a:endParaRPr>
          </a:p>
        </p:txBody>
      </p:sp>
    </p:spTree>
    <p:extLst>
      <p:ext uri="{BB962C8B-B14F-4D97-AF65-F5344CB8AC3E}">
        <p14:creationId xmlns:p14="http://schemas.microsoft.com/office/powerpoint/2010/main" val="3791668203"/>
      </p:ext>
    </p:extLst>
  </p:cSld>
  <p:clrMapOvr>
    <a:masterClrMapping/>
  </p:clrMapOvr>
  <p:transition/>
</p:sld>
</file>

<file path=ppt/slides/slide1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DÙ CON CHƯA THẤY NGÀI (548)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13"/>
            <a:ext cx="11643360" cy="4064764"/>
          </a:xfrm>
        </p:spPr>
        <p:txBody>
          <a:bodyPr>
            <a:noAutofit/>
          </a:bodyPr>
          <a:lstStyle/>
          <a:p>
            <a:pPr algn="just"/>
            <a:r>
              <a:rPr lang="vi-VN" sz="6000" b="1" dirty="0">
                <a:latin typeface="+mj-lt"/>
              </a:rPr>
              <a:t>4. Nhờ ân tình Chúa mà con được sống. Tim con hiến dâng từ đây vững tâm ngày mai bước trên đường dài.</a:t>
            </a:r>
            <a:endParaRPr lang="en-US" sz="5400" b="1" i="1" dirty="0">
              <a:latin typeface="+mj-lt"/>
              <a:cs typeface="Times New Roman" pitchFamily="18" charset="0"/>
            </a:endParaRPr>
          </a:p>
        </p:txBody>
      </p:sp>
    </p:spTree>
    <p:extLst>
      <p:ext uri="{BB962C8B-B14F-4D97-AF65-F5344CB8AC3E}">
        <p14:creationId xmlns:p14="http://schemas.microsoft.com/office/powerpoint/2010/main" val="2783175626"/>
      </p:ext>
    </p:extLst>
  </p:cSld>
  <p:clrMapOvr>
    <a:masterClrMapping/>
  </p:clrMapOvr>
  <p:transition/>
</p:sld>
</file>

<file path=ppt/slides/slide1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DÙ CON CHƯA THẤY NGÀI (548)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13"/>
            <a:ext cx="11643360" cy="4064764"/>
          </a:xfrm>
        </p:spPr>
        <p:txBody>
          <a:bodyPr>
            <a:noAutofit/>
          </a:bodyPr>
          <a:lstStyle/>
          <a:p>
            <a:pPr algn="just"/>
            <a:r>
              <a:rPr lang="vi-VN" sz="6000" b="1" dirty="0">
                <a:latin typeface="+mj-lt"/>
              </a:rPr>
              <a:t>Lời Chúa gọi con, Lời trao hồng ân tin yêu đến trong trần gian, đến nay đời con sống trong bình an.</a:t>
            </a:r>
            <a:endParaRPr lang="en-US" sz="5400" b="1" i="1" dirty="0">
              <a:latin typeface="+mj-lt"/>
              <a:cs typeface="Times New Roman" pitchFamily="18" charset="0"/>
            </a:endParaRPr>
          </a:p>
        </p:txBody>
      </p:sp>
    </p:spTree>
    <p:extLst>
      <p:ext uri="{BB962C8B-B14F-4D97-AF65-F5344CB8AC3E}">
        <p14:creationId xmlns:p14="http://schemas.microsoft.com/office/powerpoint/2010/main" val="627646930"/>
      </p:ext>
    </p:extLst>
  </p:cSld>
  <p:clrMapOvr>
    <a:masterClrMapping/>
  </p:clrMapOvr>
  <p:transition/>
</p:sld>
</file>

<file path=ppt/slides/slide1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28272819"/>
      </p:ext>
    </p:extLst>
  </p:cSld>
  <p:clrMapOvr>
    <a:masterClrMapping/>
  </p:clrMapOvr>
</p:sld>
</file>

<file path=ppt/slides/slide1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CHÚA LÀ (213)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8865"/>
            <a:ext cx="11643360" cy="4641273"/>
          </a:xfrm>
        </p:spPr>
        <p:txBody>
          <a:bodyPr>
            <a:noAutofit/>
          </a:bodyPr>
          <a:lstStyle/>
          <a:p>
            <a:pPr algn="just"/>
            <a:r>
              <a:rPr lang="vi-VN" sz="6000" b="1" dirty="0">
                <a:latin typeface="+mj-lt"/>
              </a:rPr>
              <a:t>1. Nếu Chúa là mặt trời con mong làm Trái đất. Nếu Chúa là Trái đất con muốn làm vầng trăng. Làm vầng trăng xoay quanh Trái đất, làm Trái đất xoay quanh Mặt Trời.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53464407"/>
      </p:ext>
    </p:extLst>
  </p:cSld>
  <p:clrMapOvr>
    <a:masterClrMapping/>
  </p:clrMapOvr>
  <p:transition/>
</p:sld>
</file>

<file path=ppt/slides/slide1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CHÚA LÀ (213)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34474"/>
            <a:ext cx="11643360" cy="3170052"/>
          </a:xfrm>
        </p:spPr>
        <p:txBody>
          <a:bodyPr>
            <a:noAutofit/>
          </a:bodyPr>
          <a:lstStyle/>
          <a:p>
            <a:pPr algn="just"/>
            <a:r>
              <a:rPr lang="vi-VN" sz="6000" b="1" dirty="0">
                <a:latin typeface="+mj-lt"/>
              </a:rPr>
              <a:t>ĐK: Chúa ơi, từng phút giây, hồn ngất ngây, lòng đắm say hướng về Chúa đây.</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43468734"/>
      </p:ext>
    </p:extLst>
  </p:cSld>
  <p:clrMapOvr>
    <a:masterClrMapping/>
  </p:clrMapOvr>
  <p:transition/>
</p:sld>
</file>

<file path=ppt/slides/slide1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CHÚA LÀ (213)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8865"/>
            <a:ext cx="11643360" cy="4641273"/>
          </a:xfrm>
        </p:spPr>
        <p:txBody>
          <a:bodyPr>
            <a:noAutofit/>
          </a:bodyPr>
          <a:lstStyle/>
          <a:p>
            <a:pPr algn="just"/>
            <a:r>
              <a:rPr lang="vi-VN" sz="6000" b="1" dirty="0">
                <a:latin typeface="+mj-lt"/>
              </a:rPr>
              <a:t>2. Nếu Chúa là Mẹ hiền con mong làm em bé. Nếu Chúa là suối mát con muốn làm đàn nai. Làm đàn nai luôn mong suối mát, làm em bé luôn mong Mẹ hiền.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06204038"/>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1AA836-2BFD-CDB3-AFB9-0D746035BF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F672E6-1C5F-EAD9-E92B-69D692BC7080}"/>
              </a:ext>
            </a:extLst>
          </p:cNvPr>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VÍ NHƯ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38D3A9DF-8109-E961-207B-DDB142B3DCF9}"/>
              </a:ext>
            </a:extLst>
          </p:cNvPr>
          <p:cNvSpPr>
            <a:spLocks noGrp="1"/>
          </p:cNvSpPr>
          <p:nvPr>
            <p:ph type="subTitle" idx="1"/>
          </p:nvPr>
        </p:nvSpPr>
        <p:spPr>
          <a:xfrm>
            <a:off x="274320" y="1231900"/>
            <a:ext cx="11643360" cy="7501473"/>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nhằn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a:t>
            </a:r>
            <a:endParaRPr lang="vi-VN" sz="6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546611"/>
      </p:ext>
    </p:extLst>
  </p:cSld>
  <p:clrMapOvr>
    <a:masterClrMapping/>
  </p:clrMapOvr>
  <p:transition/>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A580A-0C19-8135-56F6-024148FA86C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1ECAF1A-3DFB-EDA3-D235-64048A7CA4C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618180644"/>
      </p:ext>
    </p:extLst>
  </p:cSld>
  <p:clrMapOvr>
    <a:masterClrMapping/>
  </p:clrMapOvr>
</p:sld>
</file>

<file path=ppt/slides/slide1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CHÚA LÀ (213)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8865"/>
            <a:ext cx="11643360" cy="4641273"/>
          </a:xfrm>
        </p:spPr>
        <p:txBody>
          <a:bodyPr>
            <a:noAutofit/>
          </a:bodyPr>
          <a:lstStyle/>
          <a:p>
            <a:pPr algn="just"/>
            <a:r>
              <a:rPr lang="vi-VN" sz="6000" b="1" dirty="0">
                <a:latin typeface="+mj-lt"/>
              </a:rPr>
              <a:t>3. Nếu Chúa là ngọn triều con mong làm chiếc bách. Nếu Chúa là cánh gió con muốn làm làn mây. Làm làn mây trôi theo cánh gió, làm chiếc bách trôi theo ngọn triều.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36075018"/>
      </p:ext>
    </p:extLst>
  </p:cSld>
  <p:clrMapOvr>
    <a:masterClrMapping/>
  </p:clrMapOvr>
  <p:transition/>
</p:sld>
</file>

<file path=ppt/slides/slide1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NẾU CHÚA LÀ (213)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8865"/>
            <a:ext cx="11643360" cy="4641273"/>
          </a:xfrm>
        </p:spPr>
        <p:txBody>
          <a:bodyPr>
            <a:noAutofit/>
          </a:bodyPr>
          <a:lstStyle/>
          <a:p>
            <a:pPr algn="just"/>
            <a:r>
              <a:rPr lang="vi-VN" sz="6000" b="1" dirty="0">
                <a:latin typeface="+mj-lt"/>
              </a:rPr>
              <a:t>4. Nếu Chúa là bụi hồng con mong làm cánh bướm. Nếu Chúa là khóm cúc con muốn làm bầy ong. Làm bầy ong say hương khóm cúc, làm cánh bướm say hương bụi hồng.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949430522"/>
      </p:ext>
    </p:extLst>
  </p:cSld>
  <p:clrMapOvr>
    <a:masterClrMapping/>
  </p:clrMapOvr>
  <p:transition/>
</p:sld>
</file>

<file path=ppt/slides/slide1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21033674"/>
      </p:ext>
    </p:extLst>
  </p:cSld>
  <p:clrMapOvr>
    <a:masterClrMapping/>
  </p:clrMapOvr>
</p:sld>
</file>

<file path=ppt/slides/slide1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NGÀI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2022"/>
            <a:ext cx="11643360" cy="7030720"/>
          </a:xfrm>
        </p:spPr>
        <p:txBody>
          <a:bodyPr>
            <a:noAutofit/>
          </a:bodyPr>
          <a:lstStyle/>
          <a:p>
            <a:pPr algn="just"/>
            <a:r>
              <a:rPr lang="vi-VN" sz="6000" b="1" dirty="0">
                <a:latin typeface="+mj-lt"/>
              </a:rPr>
              <a:t>ÐK. Dâng Ngài lòng mến vô biên, niềm tin vẹn tuyền ngàn lời ước nguyện. Dâng Ngài cuộc sống hôm nay, hạnh phúc tương lai </a:t>
            </a:r>
            <a:r>
              <a:rPr lang="en-US" sz="6000" b="1" dirty="0">
                <a:latin typeface="+mj-lt"/>
              </a:rPr>
              <a:t>c</a:t>
            </a:r>
            <a:r>
              <a:rPr lang="vi-VN" sz="6000" b="1" dirty="0">
                <a:latin typeface="+mj-lt"/>
              </a:rPr>
              <a:t>on tha thiết dâng Ngài. </a:t>
            </a:r>
            <a:endParaRPr lang="vi-VN" sz="5400" b="1" dirty="0">
              <a:latin typeface="+mj-lt"/>
              <a:cs typeface="Times New Roman" pitchFamily="18" charset="0"/>
            </a:endParaRPr>
          </a:p>
        </p:txBody>
      </p:sp>
    </p:spTree>
    <p:extLst>
      <p:ext uri="{BB962C8B-B14F-4D97-AF65-F5344CB8AC3E}">
        <p14:creationId xmlns:p14="http://schemas.microsoft.com/office/powerpoint/2010/main" val="4281494407"/>
      </p:ext>
    </p:extLst>
  </p:cSld>
  <p:clrMapOvr>
    <a:masterClrMapping/>
  </p:clrMapOvr>
  <p:transition/>
</p:sld>
</file>

<file path=ppt/slides/slide1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NGÀI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2022"/>
            <a:ext cx="11643360" cy="7030720"/>
          </a:xfrm>
        </p:spPr>
        <p:txBody>
          <a:bodyPr>
            <a:noAutofit/>
          </a:bodyPr>
          <a:lstStyle/>
          <a:p>
            <a:pPr algn="just"/>
            <a:r>
              <a:rPr lang="vi-VN" sz="6000" b="1" dirty="0">
                <a:latin typeface="+mj-lt"/>
              </a:rPr>
              <a:t>Dâng Ngài lời hát đơn sơ, nguồn vui tin thờ, trọn đời mộng mơ. Xin cho ngày mai ấm êm, tình nồng hồng phúc bên Cha hiền triền miên.</a:t>
            </a:r>
            <a:endParaRPr lang="vi-VN" sz="5400" b="1" dirty="0">
              <a:latin typeface="+mj-lt"/>
              <a:cs typeface="Times New Roman" pitchFamily="18" charset="0"/>
            </a:endParaRPr>
          </a:p>
        </p:txBody>
      </p:sp>
    </p:spTree>
    <p:extLst>
      <p:ext uri="{BB962C8B-B14F-4D97-AF65-F5344CB8AC3E}">
        <p14:creationId xmlns:p14="http://schemas.microsoft.com/office/powerpoint/2010/main" val="3762109310"/>
      </p:ext>
    </p:extLst>
  </p:cSld>
  <p:clrMapOvr>
    <a:masterClrMapping/>
  </p:clrMapOvr>
  <p:transition/>
</p:sld>
</file>

<file path=ppt/slides/slide1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NGÀI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2022"/>
            <a:ext cx="11643360" cy="7030720"/>
          </a:xfrm>
        </p:spPr>
        <p:txBody>
          <a:bodyPr>
            <a:noAutofit/>
          </a:bodyPr>
          <a:lstStyle/>
          <a:p>
            <a:pPr algn="just"/>
            <a:r>
              <a:rPr lang="vi-VN" sz="6000" b="1" dirty="0">
                <a:latin typeface="+mj-lt"/>
              </a:rPr>
              <a:t>1. Con luôn mơ ước nhiều, niềm vui êm ru sớm chiều. Dù đời có bao lần ước nguyền đẹp nụ hoa xuân. Nay xin vâng ý Cha dìu đưa thuyền con bến xa, thoát bóng đêm mịt mờ về quê yêu dấu mong chờ.</a:t>
            </a:r>
            <a:endParaRPr lang="vi-VN" sz="5400" b="1" dirty="0">
              <a:latin typeface="+mj-lt"/>
              <a:cs typeface="Times New Roman" pitchFamily="18" charset="0"/>
            </a:endParaRPr>
          </a:p>
        </p:txBody>
      </p:sp>
    </p:spTree>
    <p:extLst>
      <p:ext uri="{BB962C8B-B14F-4D97-AF65-F5344CB8AC3E}">
        <p14:creationId xmlns:p14="http://schemas.microsoft.com/office/powerpoint/2010/main" val="1155024900"/>
      </p:ext>
    </p:extLst>
  </p:cSld>
  <p:clrMapOvr>
    <a:masterClrMapping/>
  </p:clrMapOvr>
  <p:transition/>
</p:sld>
</file>

<file path=ppt/slides/slide1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NGÀI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2560"/>
            <a:ext cx="11643360" cy="6391564"/>
          </a:xfrm>
        </p:spPr>
        <p:txBody>
          <a:bodyPr>
            <a:noAutofit/>
          </a:bodyPr>
          <a:lstStyle/>
          <a:p>
            <a:pPr algn="just"/>
            <a:r>
              <a:rPr lang="vi-VN" sz="6000" b="1" dirty="0">
                <a:latin typeface="+mj-lt"/>
              </a:rPr>
              <a:t>2. Bao lo âu khổ sầu, đời con vương hoen úa màu. Ngàn ngàn nỗi u hoài, bao lần niềm tin nhạt phai. </a:t>
            </a:r>
            <a:endParaRPr lang="vi-VN" sz="5400" b="1" dirty="0">
              <a:latin typeface="+mj-lt"/>
              <a:cs typeface="Times New Roman" pitchFamily="18" charset="0"/>
            </a:endParaRPr>
          </a:p>
        </p:txBody>
      </p:sp>
    </p:spTree>
    <p:extLst>
      <p:ext uri="{BB962C8B-B14F-4D97-AF65-F5344CB8AC3E}">
        <p14:creationId xmlns:p14="http://schemas.microsoft.com/office/powerpoint/2010/main" val="839573236"/>
      </p:ext>
    </p:extLst>
  </p:cSld>
  <p:clrMapOvr>
    <a:masterClrMapping/>
  </p:clrMapOvr>
  <p:transition/>
</p:sld>
</file>

<file path=ppt/slides/slide1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NGÀI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2560"/>
            <a:ext cx="11643360" cy="6391564"/>
          </a:xfrm>
        </p:spPr>
        <p:txBody>
          <a:bodyPr>
            <a:noAutofit/>
          </a:bodyPr>
          <a:lstStyle/>
          <a:p>
            <a:pPr algn="just"/>
            <a:r>
              <a:rPr lang="vi-VN" sz="6000" b="1" dirty="0">
                <a:latin typeface="+mj-lt"/>
              </a:rPr>
              <a:t>Nhưng Cha thương xót nhiều, ngày đêm Ngài luôn mến yêu, mãi tưới chan muôn đời hồng ân tha thiết cao vời.</a:t>
            </a:r>
            <a:endParaRPr lang="vi-VN" sz="5400" b="1" dirty="0">
              <a:latin typeface="+mj-lt"/>
              <a:cs typeface="Times New Roman" pitchFamily="18" charset="0"/>
            </a:endParaRPr>
          </a:p>
        </p:txBody>
      </p:sp>
    </p:spTree>
    <p:extLst>
      <p:ext uri="{BB962C8B-B14F-4D97-AF65-F5344CB8AC3E}">
        <p14:creationId xmlns:p14="http://schemas.microsoft.com/office/powerpoint/2010/main" val="4014362996"/>
      </p:ext>
    </p:extLst>
  </p:cSld>
  <p:clrMapOvr>
    <a:masterClrMapping/>
  </p:clrMapOvr>
  <p:transition/>
</p:sld>
</file>

<file path=ppt/slides/slide1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NGÀI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23087"/>
            <a:ext cx="11643360" cy="5810513"/>
          </a:xfrm>
        </p:spPr>
        <p:txBody>
          <a:bodyPr>
            <a:noAutofit/>
          </a:bodyPr>
          <a:lstStyle/>
          <a:p>
            <a:pPr algn="just"/>
            <a:r>
              <a:rPr lang="vi-VN" sz="6000" b="1" dirty="0">
                <a:latin typeface="+mj-lt"/>
              </a:rPr>
              <a:t>3. Bao đam mê thoáng qua, lần đưa con men lối tà. Nhờ lòng Chúa khoan hồng, rửa sạch hồn con tươi trong. </a:t>
            </a:r>
            <a:endParaRPr lang="vi-VN" sz="5400" b="1" dirty="0">
              <a:latin typeface="+mj-lt"/>
              <a:cs typeface="Times New Roman" pitchFamily="18" charset="0"/>
            </a:endParaRPr>
          </a:p>
        </p:txBody>
      </p:sp>
    </p:spTree>
    <p:extLst>
      <p:ext uri="{BB962C8B-B14F-4D97-AF65-F5344CB8AC3E}">
        <p14:creationId xmlns:p14="http://schemas.microsoft.com/office/powerpoint/2010/main" val="1096333733"/>
      </p:ext>
    </p:extLst>
  </p:cSld>
  <p:clrMapOvr>
    <a:masterClrMapping/>
  </p:clrMapOvr>
  <p:transition/>
</p:sld>
</file>

<file path=ppt/slides/slide1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NGÀI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23087"/>
            <a:ext cx="11643360" cy="5810513"/>
          </a:xfrm>
        </p:spPr>
        <p:txBody>
          <a:bodyPr>
            <a:noAutofit/>
          </a:bodyPr>
          <a:lstStyle/>
          <a:p>
            <a:pPr algn="just"/>
            <a:r>
              <a:rPr lang="vi-VN" sz="6000" b="1" dirty="0">
                <a:latin typeface="+mj-lt"/>
              </a:rPr>
              <a:t>Xin Cha ban thánh ân tràn dâng niềm tin vững bền, sống chứng nhân Tin Mừng rồi mai ca khúc tương phùng</a:t>
            </a:r>
            <a:endParaRPr lang="vi-VN" sz="5400" b="1" dirty="0">
              <a:latin typeface="+mj-lt"/>
              <a:cs typeface="Times New Roman" pitchFamily="18" charset="0"/>
            </a:endParaRPr>
          </a:p>
        </p:txBody>
      </p:sp>
    </p:spTree>
    <p:extLst>
      <p:ext uri="{BB962C8B-B14F-4D97-AF65-F5344CB8AC3E}">
        <p14:creationId xmlns:p14="http://schemas.microsoft.com/office/powerpoint/2010/main" val="421253656"/>
      </p:ext>
    </p:extLst>
  </p:cSld>
  <p:clrMapOvr>
    <a:masterClrMapping/>
  </p:clrMapOvr>
  <p:transition/>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CHÂN THÀNH (GT)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8713"/>
            <a:ext cx="11643360" cy="555928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4059245"/>
      </p:ext>
    </p:extLst>
  </p:cSld>
  <p:clrMapOvr>
    <a:masterClrMapping/>
  </p:clrMapOvr>
  <p:transition/>
</p:sld>
</file>

<file path=ppt/slides/slide1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LỘ ĐỨC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1080"/>
            <a:ext cx="11643360" cy="561594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Be-</a:t>
            </a:r>
            <a:r>
              <a:rPr lang="en-US" sz="6000" b="1" dirty="0" err="1">
                <a:latin typeface="Times New Roman" panose="02020603050405020304" pitchFamily="18" charset="0"/>
                <a:cs typeface="Times New Roman" panose="02020603050405020304" pitchFamily="18" charset="0"/>
              </a:rPr>
              <a:t>na</a:t>
            </a:r>
            <a:r>
              <a:rPr lang="en-US" sz="6000" b="1" dirty="0">
                <a:latin typeface="Times New Roman" panose="02020603050405020304" pitchFamily="18" charset="0"/>
                <a:cs typeface="Times New Roman" panose="02020603050405020304" pitchFamily="18" charset="0"/>
              </a:rPr>
              <a:t>-</a:t>
            </a:r>
            <a:r>
              <a:rPr lang="en-US" sz="6000" b="1" dirty="0" err="1">
                <a:latin typeface="Times New Roman" panose="02020603050405020304" pitchFamily="18" charset="0"/>
                <a:cs typeface="Times New Roman" panose="02020603050405020304" pitchFamily="18" charset="0"/>
              </a:rPr>
              <a:t>det</a:t>
            </a:r>
            <a:r>
              <a:rPr lang="en-US" sz="6000" b="1" dirty="0">
                <a:latin typeface="Times New Roman" panose="02020603050405020304" pitchFamily="18" charset="0"/>
                <a:cs typeface="Times New Roman" panose="02020603050405020304" pitchFamily="18" charset="0"/>
              </a:rPr>
              <a:t>-ta.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5176103"/>
      </p:ext>
    </p:extLst>
  </p:cSld>
  <p:clrMapOvr>
    <a:masterClrMapping/>
  </p:clrMapOvr>
  <p:transition/>
</p:sld>
</file>

<file path=ppt/slides/slide1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LỘ ĐỨC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40283"/>
            <a:ext cx="11643360" cy="617753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0498623"/>
      </p:ext>
    </p:extLst>
  </p:cSld>
  <p:clrMapOvr>
    <a:masterClrMapping/>
  </p:clrMapOvr>
  <p:transition/>
</p:sld>
</file>

<file path=ppt/slides/slide1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LỘ ĐỨC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40283"/>
            <a:ext cx="11643360" cy="617753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1836618"/>
      </p:ext>
    </p:extLst>
  </p:cSld>
  <p:clrMapOvr>
    <a:masterClrMapping/>
  </p:clrMapOvr>
  <p:transition/>
</p:sld>
</file>

<file path=ppt/slides/slide1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(578)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2022"/>
            <a:ext cx="11643360" cy="7030720"/>
          </a:xfrm>
        </p:spPr>
        <p:txBody>
          <a:bodyPr>
            <a:noAutofit/>
          </a:bodyPr>
          <a:lstStyle/>
          <a:p>
            <a:pPr algn="just"/>
            <a:r>
              <a:rPr lang="vi-VN" sz="6000" b="1" dirty="0">
                <a:latin typeface="+mj-lt"/>
              </a:rPr>
              <a:t>ĐK: Dâng lên Chúa giọt mồ hôi. Bao hy sinh nên chén rượu đầy vơi. Dâng lên chân thành này dâng chân thành cùng với bánh thơm với đời con.</a:t>
            </a:r>
            <a:endParaRPr lang="vi-VN" sz="85700" b="1" dirty="0">
              <a:latin typeface="+mj-lt"/>
              <a:cs typeface="Times New Roman" pitchFamily="18" charset="0"/>
            </a:endParaRPr>
          </a:p>
        </p:txBody>
      </p:sp>
    </p:spTree>
    <p:extLst>
      <p:ext uri="{BB962C8B-B14F-4D97-AF65-F5344CB8AC3E}">
        <p14:creationId xmlns:p14="http://schemas.microsoft.com/office/powerpoint/2010/main" val="2775400887"/>
      </p:ext>
    </p:extLst>
  </p:cSld>
  <p:clrMapOvr>
    <a:masterClrMapping/>
  </p:clrMapOvr>
  <p:transition/>
</p:sld>
</file>

<file path=ppt/slides/slide1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(578)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2022"/>
            <a:ext cx="11643360" cy="7030720"/>
          </a:xfrm>
        </p:spPr>
        <p:txBody>
          <a:bodyPr>
            <a:noAutofit/>
          </a:bodyPr>
          <a:lstStyle/>
          <a:p>
            <a:pPr algn="just"/>
            <a:r>
              <a:rPr lang="vi-VN" sz="6000" b="1" dirty="0">
                <a:latin typeface="+mj-lt"/>
              </a:rPr>
              <a:t>1. Con xin dâng Ngài lòng khao khát luôn bao nhiêu. Xin cho trong đời được êm mát tình yêu. Con xin dâng Ngài đời theo Chúa đi muôn nơi. Xin cho đêm ngày đời không bước lẻ loi.</a:t>
            </a:r>
            <a:endParaRPr lang="vi-VN" sz="85700" b="1" dirty="0">
              <a:latin typeface="+mj-lt"/>
              <a:cs typeface="Times New Roman" pitchFamily="18" charset="0"/>
            </a:endParaRPr>
          </a:p>
        </p:txBody>
      </p:sp>
    </p:spTree>
    <p:extLst>
      <p:ext uri="{BB962C8B-B14F-4D97-AF65-F5344CB8AC3E}">
        <p14:creationId xmlns:p14="http://schemas.microsoft.com/office/powerpoint/2010/main" val="3654357585"/>
      </p:ext>
    </p:extLst>
  </p:cSld>
  <p:clrMapOvr>
    <a:masterClrMapping/>
  </p:clrMapOvr>
  <p:transition/>
</p:sld>
</file>

<file path=ppt/slides/slide1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(578)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65078"/>
            <a:ext cx="11643360" cy="7733792"/>
          </a:xfrm>
        </p:spPr>
        <p:txBody>
          <a:bodyPr>
            <a:noAutofit/>
          </a:bodyPr>
          <a:lstStyle/>
          <a:p>
            <a:pPr algn="just"/>
            <a:r>
              <a:rPr lang="vi-VN" sz="6000" b="1" dirty="0">
                <a:latin typeface="+mj-lt"/>
              </a:rPr>
              <a:t>2. Con xin dâng Ngài đời con dẫu bao đau thương. Xin cho trong đời được kiên vững niềm tin. Con xin dâng Ngài dù năm tháng luôn vui tươi. Xin cho đêm ngày tìm theo Chúa mà thôi.</a:t>
            </a:r>
            <a:endParaRPr lang="vi-VN" sz="85700" b="1" dirty="0">
              <a:latin typeface="+mj-lt"/>
              <a:cs typeface="Times New Roman" pitchFamily="18" charset="0"/>
            </a:endParaRPr>
          </a:p>
        </p:txBody>
      </p:sp>
    </p:spTree>
    <p:extLst>
      <p:ext uri="{BB962C8B-B14F-4D97-AF65-F5344CB8AC3E}">
        <p14:creationId xmlns:p14="http://schemas.microsoft.com/office/powerpoint/2010/main" val="957021171"/>
      </p:ext>
    </p:extLst>
  </p:cSld>
  <p:clrMapOvr>
    <a:masterClrMapping/>
  </p:clrMapOvr>
  <p:transition/>
</p:sld>
</file>

<file path=ppt/slides/slide1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LUÔN CÒN MÃI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vi-VN" sz="6000" b="1" dirty="0">
                <a:latin typeface="+mj-lt"/>
              </a:rPr>
              <a:t>1. Ngàn ngàn năm sau khi ruộng dâu đã hóa biển xanh, và sao trên trời đã thành cát biển âm thầm. </a:t>
            </a:r>
            <a:endParaRPr lang="en-US" sz="5400" b="1" i="1" dirty="0">
              <a:latin typeface="+mj-lt"/>
              <a:cs typeface="Times New Roman" pitchFamily="18" charset="0"/>
            </a:endParaRPr>
          </a:p>
        </p:txBody>
      </p:sp>
    </p:spTree>
    <p:extLst>
      <p:ext uri="{BB962C8B-B14F-4D97-AF65-F5344CB8AC3E}">
        <p14:creationId xmlns:p14="http://schemas.microsoft.com/office/powerpoint/2010/main" val="1427536942"/>
      </p:ext>
    </p:extLst>
  </p:cSld>
  <p:clrMapOvr>
    <a:masterClrMapping/>
  </p:clrMapOvr>
  <p:transition/>
</p:sld>
</file>

<file path=ppt/slides/slide1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LUÔN CÒN MÃI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3882"/>
            <a:ext cx="11643360" cy="6546342"/>
          </a:xfrm>
        </p:spPr>
        <p:txBody>
          <a:bodyPr>
            <a:noAutofit/>
          </a:bodyPr>
          <a:lstStyle/>
          <a:p>
            <a:pPr algn="just"/>
            <a:r>
              <a:rPr lang="vi-VN" sz="6000" b="1" dirty="0">
                <a:latin typeface="+mj-lt"/>
              </a:rPr>
              <a:t>Thì Chúa vẫn còn đây luôn còn mãi, êm ấm hai đầu thời gian năm tháng không hề mờ tan. Người không biết vội vàng và Người không biết muộn màng.</a:t>
            </a:r>
            <a:endParaRPr lang="en-US" sz="5400" b="1" i="1" dirty="0">
              <a:latin typeface="+mj-lt"/>
              <a:cs typeface="Times New Roman" pitchFamily="18" charset="0"/>
            </a:endParaRPr>
          </a:p>
        </p:txBody>
      </p:sp>
    </p:spTree>
    <p:extLst>
      <p:ext uri="{BB962C8B-B14F-4D97-AF65-F5344CB8AC3E}">
        <p14:creationId xmlns:p14="http://schemas.microsoft.com/office/powerpoint/2010/main" val="1517641586"/>
      </p:ext>
    </p:extLst>
  </p:cSld>
  <p:clrMapOvr>
    <a:masterClrMapping/>
  </p:clrMapOvr>
  <p:transition/>
</p:sld>
</file>

<file path=ppt/slides/slide1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LUÔN CÒN MÃI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3882"/>
            <a:ext cx="11643360" cy="6546342"/>
          </a:xfrm>
        </p:spPr>
        <p:txBody>
          <a:bodyPr>
            <a:noAutofit/>
          </a:bodyPr>
          <a:lstStyle/>
          <a:p>
            <a:pPr algn="just"/>
            <a:r>
              <a:rPr lang="vi-VN" sz="6000" b="1" dirty="0">
                <a:latin typeface="+mj-lt"/>
              </a:rPr>
              <a:t>ÐK: Chúa ở bên tôi đến ngày tận thế, khi đá vỡ ra khi Chúa bắt thời gian ngừng trôi. Người ở bên tôi đi khắp muôn nơi muôn đời người ở bên tôi tôi không hề đơn côi.</a:t>
            </a:r>
            <a:endParaRPr lang="en-US" sz="5400" b="1" i="1" dirty="0">
              <a:latin typeface="+mj-lt"/>
              <a:cs typeface="Times New Roman" pitchFamily="18" charset="0"/>
            </a:endParaRPr>
          </a:p>
        </p:txBody>
      </p:sp>
    </p:spTree>
    <p:extLst>
      <p:ext uri="{BB962C8B-B14F-4D97-AF65-F5344CB8AC3E}">
        <p14:creationId xmlns:p14="http://schemas.microsoft.com/office/powerpoint/2010/main" val="3288926142"/>
      </p:ext>
    </p:extLst>
  </p:cSld>
  <p:clrMapOvr>
    <a:masterClrMapping/>
  </p:clrMapOvr>
  <p:transition/>
</p:sld>
</file>

<file path=ppt/slides/slide1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LUÔN CÒN MÃI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vi-VN" sz="6000" b="1" dirty="0">
                <a:latin typeface="+mj-lt"/>
              </a:rPr>
              <a:t>2. Ngàn ngàn năm xưa khi màn đêm giăng cõi hồng hoang, và cây huy hoàng chưa trồng khắp nẻo địa đàng.</a:t>
            </a:r>
            <a:endParaRPr lang="en-US" sz="5400" b="1" i="1" dirty="0">
              <a:latin typeface="+mj-lt"/>
              <a:cs typeface="Times New Roman" pitchFamily="18" charset="0"/>
            </a:endParaRPr>
          </a:p>
        </p:txBody>
      </p:sp>
    </p:spTree>
    <p:extLst>
      <p:ext uri="{BB962C8B-B14F-4D97-AF65-F5344CB8AC3E}">
        <p14:creationId xmlns:p14="http://schemas.microsoft.com/office/powerpoint/2010/main" val="3462298694"/>
      </p:ext>
    </p:extLst>
  </p:cSld>
  <p:clrMapOvr>
    <a:masterClrMapping/>
  </p:clrMapOvr>
  <p:transition/>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CHÂN THÀNH (GT)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8713"/>
            <a:ext cx="11643360" cy="5559288"/>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son. Cha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mỏng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2890630"/>
      </p:ext>
    </p:extLst>
  </p:cSld>
  <p:clrMapOvr>
    <a:masterClrMapping/>
  </p:clrMapOvr>
  <p:transition/>
</p:sld>
</file>

<file path=ppt/slides/slide1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LUÔN CÒN MÃI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3882"/>
            <a:ext cx="11643360" cy="6546342"/>
          </a:xfrm>
        </p:spPr>
        <p:txBody>
          <a:bodyPr>
            <a:noAutofit/>
          </a:bodyPr>
          <a:lstStyle/>
          <a:p>
            <a:pPr algn="just"/>
            <a:r>
              <a:rPr lang="vi-VN" sz="6000" b="1" dirty="0">
                <a:latin typeface="+mj-lt"/>
              </a:rPr>
              <a:t>Người đi trước thời gian luôn hằng hữu, không vướng theo vòng ngày đêm không nhớ nhung không mờ quên. Người không có cội nguồn bởi Người là chính cội nguồn.</a:t>
            </a:r>
            <a:endParaRPr lang="en-US" sz="5400" b="1" i="1" dirty="0">
              <a:latin typeface="+mj-lt"/>
              <a:cs typeface="Times New Roman" pitchFamily="18" charset="0"/>
            </a:endParaRPr>
          </a:p>
        </p:txBody>
      </p:sp>
    </p:spTree>
    <p:extLst>
      <p:ext uri="{BB962C8B-B14F-4D97-AF65-F5344CB8AC3E}">
        <p14:creationId xmlns:p14="http://schemas.microsoft.com/office/powerpoint/2010/main" val="3362351845"/>
      </p:ext>
    </p:extLst>
  </p:cSld>
  <p:clrMapOvr>
    <a:masterClrMapping/>
  </p:clrMapOvr>
  <p:transition/>
</p:sld>
</file>

<file path=ppt/slides/slide1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LUÔN CÒN MÃI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vi-VN" sz="6000" b="1" dirty="0">
                <a:latin typeface="+mj-lt"/>
              </a:rPr>
              <a:t>3. Người nhìn dương gian như lửa thiêng soi giữa bụi gai. Người đưa nhân loại như cột mây mở đường dài.</a:t>
            </a:r>
            <a:endParaRPr lang="en-US" sz="5400" b="1" i="1" dirty="0">
              <a:latin typeface="+mj-lt"/>
              <a:cs typeface="Times New Roman" pitchFamily="18" charset="0"/>
            </a:endParaRPr>
          </a:p>
        </p:txBody>
      </p:sp>
    </p:spTree>
    <p:extLst>
      <p:ext uri="{BB962C8B-B14F-4D97-AF65-F5344CB8AC3E}">
        <p14:creationId xmlns:p14="http://schemas.microsoft.com/office/powerpoint/2010/main" val="3737741029"/>
      </p:ext>
    </p:extLst>
  </p:cSld>
  <p:clrMapOvr>
    <a:masterClrMapping/>
  </p:clrMapOvr>
  <p:transition/>
</p:sld>
</file>

<file path=ppt/slides/slide1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LUÔN CÒN MÃI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3882"/>
            <a:ext cx="11643360" cy="6546342"/>
          </a:xfrm>
        </p:spPr>
        <p:txBody>
          <a:bodyPr>
            <a:noAutofit/>
          </a:bodyPr>
          <a:lstStyle/>
          <a:p>
            <a:pPr algn="just"/>
            <a:r>
              <a:rPr lang="vi-VN" sz="6000" b="1" dirty="0">
                <a:latin typeface="+mj-lt"/>
              </a:rPr>
              <a:t>Bàn tay Chúa hiển linh trong nhịp sống, sợi tóc trên đầu rụng đi Chúa biết Chúa lo từng khi. Người chăm sóc cuộc đời bởi Người tạo tác cuộc đời.</a:t>
            </a:r>
            <a:endParaRPr lang="en-US" sz="5400" b="1" i="1" dirty="0">
              <a:latin typeface="+mj-lt"/>
              <a:cs typeface="Times New Roman" pitchFamily="18" charset="0"/>
            </a:endParaRPr>
          </a:p>
        </p:txBody>
      </p:sp>
    </p:spTree>
    <p:extLst>
      <p:ext uri="{BB962C8B-B14F-4D97-AF65-F5344CB8AC3E}">
        <p14:creationId xmlns:p14="http://schemas.microsoft.com/office/powerpoint/2010/main" val="2697548037"/>
      </p:ext>
    </p:extLst>
  </p:cSld>
  <p:clrMapOvr>
    <a:masterClrMapping/>
  </p:clrMapOvr>
  <p:transition/>
</p:sld>
</file>

<file path=ppt/slides/slide1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LUÔN CÒN MÃI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vi-VN" sz="6000" b="1" dirty="0">
                <a:latin typeface="+mj-lt"/>
              </a:rPr>
              <a:t>4. Người ở bên tôi trong nổi trôi năm tháng đầy vơi, nguồn ơn cho đời như là cát biển sao trời.</a:t>
            </a:r>
            <a:endParaRPr lang="en-US" sz="5400" b="1" i="1" dirty="0">
              <a:latin typeface="+mj-lt"/>
              <a:cs typeface="Times New Roman" pitchFamily="18" charset="0"/>
            </a:endParaRPr>
          </a:p>
        </p:txBody>
      </p:sp>
    </p:spTree>
    <p:extLst>
      <p:ext uri="{BB962C8B-B14F-4D97-AF65-F5344CB8AC3E}">
        <p14:creationId xmlns:p14="http://schemas.microsoft.com/office/powerpoint/2010/main" val="2609864117"/>
      </p:ext>
    </p:extLst>
  </p:cSld>
  <p:clrMapOvr>
    <a:masterClrMapping/>
  </p:clrMapOvr>
  <p:transition/>
</p:sld>
</file>

<file path=ppt/slides/slide1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LUÔN CÒN MÃI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3882"/>
            <a:ext cx="11643360" cy="6546342"/>
          </a:xfrm>
        </p:spPr>
        <p:txBody>
          <a:bodyPr>
            <a:noAutofit/>
          </a:bodyPr>
          <a:lstStyle/>
          <a:p>
            <a:pPr algn="just"/>
            <a:r>
              <a:rPr lang="vi-VN" sz="6000" b="1" dirty="0">
                <a:latin typeface="+mj-lt"/>
              </a:rPr>
              <a:t>Nhìn theo suối thời gian không bờ bến, con ví như là giọt sương trong Chúa như là đại dương. Giọt sương sống từng ngày nhờ đại dương quá tràn đầy.</a:t>
            </a:r>
            <a:endParaRPr lang="en-US" sz="5400" b="1" i="1" dirty="0">
              <a:latin typeface="+mj-lt"/>
              <a:cs typeface="Times New Roman" pitchFamily="18" charset="0"/>
            </a:endParaRPr>
          </a:p>
        </p:txBody>
      </p:sp>
    </p:spTree>
    <p:extLst>
      <p:ext uri="{BB962C8B-B14F-4D97-AF65-F5344CB8AC3E}">
        <p14:creationId xmlns:p14="http://schemas.microsoft.com/office/powerpoint/2010/main" val="4269677602"/>
      </p:ext>
    </p:extLst>
  </p:cSld>
  <p:clrMapOvr>
    <a:masterClrMapping/>
  </p:clrMapOvr>
  <p:transition/>
</p:sld>
</file>

<file path=ppt/slides/slide1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072248"/>
      </p:ext>
    </p:extLst>
  </p:cSld>
  <p:clrMapOvr>
    <a:masterClrMapping/>
  </p:clrMapOvr>
</p:sld>
</file>

<file path=ppt/slides/slide1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SẼ CA NGỢI (171)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Con sẽ ca ngợi tình yêu Chúa Ngài đã thương ta từ muôn thuở. Con sẽ ca ngợi tình yêu Chúa Ngài đã thương ta đến muôn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160361310"/>
      </p:ext>
    </p:extLst>
  </p:cSld>
  <p:clrMapOvr>
    <a:masterClrMapping/>
  </p:clrMapOvr>
  <p:transition/>
</p:sld>
</file>

<file path=ppt/slides/slide1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SẼ CA NGỢI (171)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2022"/>
            <a:ext cx="11643360" cy="7030720"/>
          </a:xfrm>
        </p:spPr>
        <p:txBody>
          <a:bodyPr>
            <a:noAutofit/>
          </a:bodyPr>
          <a:lstStyle/>
          <a:p>
            <a:pPr algn="just"/>
            <a:r>
              <a:rPr lang="vi-VN" sz="6000" b="1" dirty="0">
                <a:latin typeface="+mj-lt"/>
              </a:rPr>
              <a:t>1. Tình Ngài bao la tựa trời đất cách xa. Tình Ngài bao la vượt núi cao sông dài. Chúa đầy nhân ái Chúa thứ tha tội lỗi. Hãy hát khen Ngài vì Ngài vẫn thương ta.</a:t>
            </a:r>
            <a:endParaRPr lang="vi-VN" sz="85700" b="1" dirty="0">
              <a:latin typeface="+mj-lt"/>
              <a:cs typeface="Times New Roman" pitchFamily="18" charset="0"/>
            </a:endParaRPr>
          </a:p>
        </p:txBody>
      </p:sp>
    </p:spTree>
    <p:extLst>
      <p:ext uri="{BB962C8B-B14F-4D97-AF65-F5344CB8AC3E}">
        <p14:creationId xmlns:p14="http://schemas.microsoft.com/office/powerpoint/2010/main" val="1593466257"/>
      </p:ext>
    </p:extLst>
  </p:cSld>
  <p:clrMapOvr>
    <a:masterClrMapping/>
  </p:clrMapOvr>
  <p:transition/>
</p:sld>
</file>

<file path=ppt/slides/slide1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SẼ CA NGỢI (171)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2022"/>
            <a:ext cx="11643360" cy="7030720"/>
          </a:xfrm>
        </p:spPr>
        <p:txBody>
          <a:bodyPr>
            <a:noAutofit/>
          </a:bodyPr>
          <a:lstStyle/>
          <a:p>
            <a:pPr algn="just"/>
            <a:r>
              <a:rPr lang="vi-VN" sz="6000" b="1" dirty="0">
                <a:latin typeface="+mj-lt"/>
              </a:rPr>
              <a:t>2. Tựa tình người cha Ngài hằng mến thương ta. Ngài chạnh lòng thương kẻ kính tôn danh Ngài. Chúa là tạo hóa Chúa biết ta bụi cát. Hãy hát khen Ngài vì Ngài vẫn thương ta.</a:t>
            </a:r>
            <a:endParaRPr lang="vi-VN" sz="85700" b="1" dirty="0">
              <a:latin typeface="+mj-lt"/>
              <a:cs typeface="Times New Roman" pitchFamily="18" charset="0"/>
            </a:endParaRPr>
          </a:p>
        </p:txBody>
      </p:sp>
    </p:spTree>
    <p:extLst>
      <p:ext uri="{BB962C8B-B14F-4D97-AF65-F5344CB8AC3E}">
        <p14:creationId xmlns:p14="http://schemas.microsoft.com/office/powerpoint/2010/main" val="1973501218"/>
      </p:ext>
    </p:extLst>
  </p:cSld>
  <p:clrMapOvr>
    <a:masterClrMapping/>
  </p:clrMapOvr>
  <p:transition/>
</p:sld>
</file>

<file path=ppt/slides/slide1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9787030"/>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CHÂN THÀNH (GT)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61321"/>
            <a:ext cx="11643360" cy="4896679"/>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2340443"/>
      </p:ext>
    </p:extLst>
  </p:cSld>
  <p:clrMapOvr>
    <a:masterClrMapping/>
  </p:clrMapOvr>
  <p:transition/>
</p:sld>
</file>

<file path=ppt/slides/slide1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(29)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465"/>
            <a:ext cx="11643360" cy="4641273"/>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2146140"/>
      </p:ext>
    </p:extLst>
  </p:cSld>
  <p:clrMapOvr>
    <a:masterClrMapping/>
  </p:clrMapOvr>
  <p:transition/>
</p:sld>
</file>

<file path=ppt/slides/slide1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(29)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465"/>
            <a:ext cx="11643360" cy="4641273"/>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9715896"/>
      </p:ext>
    </p:extLst>
  </p:cSld>
  <p:clrMapOvr>
    <a:masterClrMapping/>
  </p:clrMapOvr>
  <p:transition/>
</p:sld>
</file>

<file path=ppt/slides/slide1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(29)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6465"/>
            <a:ext cx="11643360" cy="4641273"/>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4988171"/>
      </p:ext>
    </p:extLst>
  </p:cSld>
  <p:clrMapOvr>
    <a:masterClrMapping/>
  </p:clrMapOvr>
  <p:transition/>
</p:sld>
</file>

<file path=ppt/slides/slide1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3825664"/>
      </p:ext>
    </p:extLst>
  </p:cSld>
  <p:clrMapOvr>
    <a:masterClrMapping/>
  </p:clrMapOvr>
</p:sld>
</file>

<file path=ppt/slides/slide1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CA NGỌN NẾN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6565"/>
            <a:ext cx="11643360" cy="7200976"/>
          </a:xfrm>
        </p:spPr>
        <p:txBody>
          <a:bodyPr>
            <a:noAutofit/>
          </a:bodyPr>
          <a:lstStyle/>
          <a:p>
            <a:pPr algn="just"/>
            <a:r>
              <a:rPr lang="vi-VN" sz="6000" b="1" dirty="0">
                <a:latin typeface="+mj-lt"/>
              </a:rPr>
              <a:t>1. Con  xin làm ngọn nến cháy mãi niềm tin yêu, dâng cho đời ánh sáng dẫu mình phải lụi tàn. Tình yêu con dâng hiến bừng lên như ánh nến, Chúa muốn gì nơi con? Này con đây xin đến để thi hành lệnh Chúa.</a:t>
            </a:r>
            <a:endParaRPr lang="en-US" sz="5400" b="1" i="1" dirty="0">
              <a:latin typeface="+mj-lt"/>
              <a:cs typeface="Times New Roman" pitchFamily="18" charset="0"/>
            </a:endParaRPr>
          </a:p>
        </p:txBody>
      </p:sp>
    </p:spTree>
    <p:extLst>
      <p:ext uri="{BB962C8B-B14F-4D97-AF65-F5344CB8AC3E}">
        <p14:creationId xmlns:p14="http://schemas.microsoft.com/office/powerpoint/2010/main" val="4017731759"/>
      </p:ext>
    </p:extLst>
  </p:cSld>
  <p:clrMapOvr>
    <a:masterClrMapping/>
  </p:clrMapOvr>
  <p:transition/>
</p:sld>
</file>

<file path=ppt/slides/slide1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CA NGỌN NẾN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3882"/>
            <a:ext cx="11643360" cy="6546342"/>
          </a:xfrm>
        </p:spPr>
        <p:txBody>
          <a:bodyPr>
            <a:noAutofit/>
          </a:bodyPr>
          <a:lstStyle/>
          <a:p>
            <a:pPr algn="just"/>
            <a:r>
              <a:rPr lang="vi-VN" sz="6000" b="1" dirty="0">
                <a:latin typeface="+mj-lt"/>
              </a:rPr>
              <a:t>ĐK: Chúa muốn con làm chi? Có Chúa trên đường đi. Miệng môi con hát mãi ngàn lời ca chúc vinh. Chúa muốn con làm chi? Có Chúa con sợ chi? Dù thân con yếu đuối cũng xin dâng chút lực hèn.</a:t>
            </a:r>
            <a:endParaRPr lang="en-US" sz="5400" b="1" i="1" dirty="0">
              <a:latin typeface="+mj-lt"/>
              <a:cs typeface="Times New Roman" pitchFamily="18" charset="0"/>
            </a:endParaRPr>
          </a:p>
        </p:txBody>
      </p:sp>
    </p:spTree>
    <p:extLst>
      <p:ext uri="{BB962C8B-B14F-4D97-AF65-F5344CB8AC3E}">
        <p14:creationId xmlns:p14="http://schemas.microsoft.com/office/powerpoint/2010/main" val="3142717775"/>
      </p:ext>
    </p:extLst>
  </p:cSld>
  <p:clrMapOvr>
    <a:masterClrMapping/>
  </p:clrMapOvr>
  <p:transition/>
</p:sld>
</file>

<file path=ppt/slides/slide1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CA NGỌN NẾN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6565"/>
            <a:ext cx="11643360" cy="7200976"/>
          </a:xfrm>
        </p:spPr>
        <p:txBody>
          <a:bodyPr>
            <a:noAutofit/>
          </a:bodyPr>
          <a:lstStyle/>
          <a:p>
            <a:pPr algn="just"/>
            <a:r>
              <a:rPr lang="vi-VN" sz="6000" b="1" dirty="0">
                <a:latin typeface="+mj-lt"/>
              </a:rPr>
              <a:t>2. Thân con dù hèn yếu vẫn ước nguyện dâng trao, tâm tư quyện tiếng hát rao truyền lời Tin Mừng. Tìm đưa chiên lạc lối về theo đường chân lý, có Chúa cùng con đi lửa tim con cháy mãi ánh nến hồng tình yêu.</a:t>
            </a:r>
            <a:endParaRPr lang="en-US" sz="5400" b="1" i="1" dirty="0">
              <a:latin typeface="+mj-lt"/>
              <a:cs typeface="Times New Roman" pitchFamily="18" charset="0"/>
            </a:endParaRPr>
          </a:p>
        </p:txBody>
      </p:sp>
    </p:spTree>
    <p:extLst>
      <p:ext uri="{BB962C8B-B14F-4D97-AF65-F5344CB8AC3E}">
        <p14:creationId xmlns:p14="http://schemas.microsoft.com/office/powerpoint/2010/main" val="2755249248"/>
      </p:ext>
    </p:extLst>
  </p:cSld>
  <p:clrMapOvr>
    <a:masterClrMapping/>
  </p:clrMapOvr>
  <p:transition/>
</p:sld>
</file>

<file path=ppt/slides/slide1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CA NGỌN NẾN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6565"/>
            <a:ext cx="11643360" cy="7200976"/>
          </a:xfrm>
        </p:spPr>
        <p:txBody>
          <a:bodyPr>
            <a:noAutofit/>
          </a:bodyPr>
          <a:lstStyle/>
          <a:p>
            <a:pPr algn="just"/>
            <a:r>
              <a:rPr lang="vi-VN" sz="6000" b="1" dirty="0">
                <a:latin typeface="+mj-lt"/>
              </a:rPr>
              <a:t>3. Với nén bạc được ban con ước nguyện nhân đôi, dâng cho đời khúc hát loan truyền về Nước Trời. Dù đôi khi hụt hơi dù long lanh lệ rơi, có Chúa ở bên con lòng con luôn kiên vững khi thi hành lệnh Chúa.</a:t>
            </a:r>
            <a:endParaRPr lang="en-US" sz="5400" b="1" i="1" dirty="0">
              <a:latin typeface="+mj-lt"/>
              <a:cs typeface="Times New Roman" pitchFamily="18" charset="0"/>
            </a:endParaRPr>
          </a:p>
        </p:txBody>
      </p:sp>
    </p:spTree>
    <p:extLst>
      <p:ext uri="{BB962C8B-B14F-4D97-AF65-F5344CB8AC3E}">
        <p14:creationId xmlns:p14="http://schemas.microsoft.com/office/powerpoint/2010/main" val="711384223"/>
      </p:ext>
    </p:extLst>
  </p:cSld>
  <p:clrMapOvr>
    <a:masterClrMapping/>
  </p:clrMapOvr>
  <p:transition/>
</p:sld>
</file>

<file path=ppt/slides/slide1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CA NGỌN NẾN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6565"/>
            <a:ext cx="11643360" cy="7200976"/>
          </a:xfrm>
        </p:spPr>
        <p:txBody>
          <a:bodyPr>
            <a:noAutofit/>
          </a:bodyPr>
          <a:lstStyle/>
          <a:p>
            <a:pPr algn="just"/>
            <a:r>
              <a:rPr lang="vi-VN" sz="6000" b="1" dirty="0">
                <a:latin typeface="+mj-lt"/>
              </a:rPr>
              <a:t>4. Đi trên đường dương thế dẫu vấp nhiều chông gai, con vẫn nguyện theo Chúa đi phục vụ muôn người. Gửi trao trong tiếng hát tình yêu con tha thiết, kiếp sống tằm buông tơ dệt nên câu ca mới dâng cho đời tình yêu.</a:t>
            </a:r>
            <a:endParaRPr lang="en-US" sz="5400" b="1" i="1" dirty="0">
              <a:latin typeface="+mj-lt"/>
              <a:cs typeface="Times New Roman" pitchFamily="18" charset="0"/>
            </a:endParaRPr>
          </a:p>
        </p:txBody>
      </p:sp>
    </p:spTree>
    <p:extLst>
      <p:ext uri="{BB962C8B-B14F-4D97-AF65-F5344CB8AC3E}">
        <p14:creationId xmlns:p14="http://schemas.microsoft.com/office/powerpoint/2010/main" val="1746021722"/>
      </p:ext>
    </p:extLst>
  </p:cSld>
  <p:clrMapOvr>
    <a:masterClrMapping/>
  </p:clrMapOvr>
  <p:transition/>
</p:sld>
</file>

<file path=ppt/slides/slide1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3567443"/>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7BFFA-A6CC-BC7B-539E-29C516FC5552}"/>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648EACD1-D0AC-3F3D-6DF4-C623256E9C0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35461153"/>
      </p:ext>
    </p:extLst>
  </p:cSld>
  <p:clrMapOvr>
    <a:masterClrMapping/>
  </p:clrMapOvr>
</p:sld>
</file>

<file path=ppt/slides/slide1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NHÀ CHÚA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0622"/>
            <a:ext cx="11643360" cy="7030720"/>
          </a:xfrm>
        </p:spPr>
        <p:txBody>
          <a:bodyPr>
            <a:noAutofit/>
          </a:bodyPr>
          <a:lstStyle/>
          <a:p>
            <a:pPr algn="just"/>
            <a:r>
              <a:rPr lang="vi-VN" sz="6000" b="1" dirty="0">
                <a:latin typeface="+mj-lt"/>
              </a:rPr>
              <a:t>ĐK. Hân hoan bước vào nhà Chúa. Hân hoan bước vào nhà Chúa. Một niềm tin son sắt không ngơi, tình thân thương hiệp nhất muôn lòng với bao hy vọng, (với bao hy vọng). </a:t>
            </a:r>
            <a:endParaRPr lang="vi-VN" sz="5400" b="1" dirty="0">
              <a:latin typeface="+mj-lt"/>
              <a:cs typeface="Times New Roman" pitchFamily="18" charset="0"/>
            </a:endParaRPr>
          </a:p>
        </p:txBody>
      </p:sp>
    </p:spTree>
    <p:extLst>
      <p:ext uri="{BB962C8B-B14F-4D97-AF65-F5344CB8AC3E}">
        <p14:creationId xmlns:p14="http://schemas.microsoft.com/office/powerpoint/2010/main" val="2546981106"/>
      </p:ext>
    </p:extLst>
  </p:cSld>
  <p:clrMapOvr>
    <a:masterClrMapping/>
  </p:clrMapOvr>
  <p:transition/>
</p:sld>
</file>

<file path=ppt/slides/slide1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NHÀ CHÚA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0622"/>
            <a:ext cx="11643360" cy="7030720"/>
          </a:xfrm>
        </p:spPr>
        <p:txBody>
          <a:bodyPr>
            <a:noAutofit/>
          </a:bodyPr>
          <a:lstStyle/>
          <a:p>
            <a:pPr algn="just"/>
            <a:r>
              <a:rPr lang="vi-VN" sz="6000" b="1" dirty="0">
                <a:latin typeface="+mj-lt"/>
              </a:rPr>
              <a:t>Này đây cung điện nhà Chúa. Này đây cung điện nhà Chúa, vang lên bao tiếng ca lời mừng, tôn vinh Thiên Chúa Vua cửu trùng, đầy vinh quang chan chứa tình thương</a:t>
            </a:r>
            <a:endParaRPr lang="vi-VN" sz="5400" b="1" dirty="0">
              <a:latin typeface="+mj-lt"/>
              <a:cs typeface="Times New Roman" pitchFamily="18" charset="0"/>
            </a:endParaRPr>
          </a:p>
        </p:txBody>
      </p:sp>
    </p:spTree>
    <p:extLst>
      <p:ext uri="{BB962C8B-B14F-4D97-AF65-F5344CB8AC3E}">
        <p14:creationId xmlns:p14="http://schemas.microsoft.com/office/powerpoint/2010/main" val="1909651305"/>
      </p:ext>
    </p:extLst>
  </p:cSld>
  <p:clrMapOvr>
    <a:masterClrMapping/>
  </p:clrMapOvr>
  <p:transition/>
</p:sld>
</file>

<file path=ppt/slides/slide1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NHÀ CHÚA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9086"/>
            <a:ext cx="11643360" cy="7733792"/>
          </a:xfrm>
        </p:spPr>
        <p:txBody>
          <a:bodyPr>
            <a:noAutofit/>
          </a:bodyPr>
          <a:lstStyle/>
          <a:p>
            <a:pPr algn="just"/>
            <a:r>
              <a:rPr lang="vi-VN" sz="6000" b="1" dirty="0">
                <a:latin typeface="+mj-lt"/>
              </a:rPr>
              <a:t>1. Với ước mong kiếm tìm khẩn cầu tháng năm. Luôn cư ngụ nhà Chúa trong suốt cuộc đời, niệm suy ơn lành Ngài ban, nhìn ngắm Chúa thật cao sang, ngự giữa Thánh cung huy hoàng.</a:t>
            </a:r>
            <a:endParaRPr lang="vi-VN" sz="5400" b="1" dirty="0">
              <a:latin typeface="+mj-lt"/>
              <a:cs typeface="Times New Roman" pitchFamily="18" charset="0"/>
            </a:endParaRPr>
          </a:p>
        </p:txBody>
      </p:sp>
    </p:spTree>
    <p:extLst>
      <p:ext uri="{BB962C8B-B14F-4D97-AF65-F5344CB8AC3E}">
        <p14:creationId xmlns:p14="http://schemas.microsoft.com/office/powerpoint/2010/main" val="2703898863"/>
      </p:ext>
    </p:extLst>
  </p:cSld>
  <p:clrMapOvr>
    <a:masterClrMapping/>
  </p:clrMapOvr>
  <p:transition/>
</p:sld>
</file>

<file path=ppt/slides/slide1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NHÀ CHÚA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9086"/>
            <a:ext cx="11643360" cy="7733792"/>
          </a:xfrm>
        </p:spPr>
        <p:txBody>
          <a:bodyPr>
            <a:noAutofit/>
          </a:bodyPr>
          <a:lstStyle/>
          <a:p>
            <a:pPr algn="just"/>
            <a:r>
              <a:rPr lang="vi-VN" sz="6000" b="1" dirty="0">
                <a:latin typeface="+mj-lt"/>
              </a:rPr>
              <a:t>2. Hỡi những ai Chúa chọn chúc tụng Chúa đi. Sống những ngày hoan hỉ mà cảm tạ Ngài. Để ta trở thành lời ca, để ta như là viên đá, đoàtn kết đắp xây một nhà.</a:t>
            </a:r>
            <a:endParaRPr lang="vi-VN" sz="5400" b="1" dirty="0">
              <a:latin typeface="+mj-lt"/>
              <a:cs typeface="Times New Roman" pitchFamily="18" charset="0"/>
            </a:endParaRPr>
          </a:p>
        </p:txBody>
      </p:sp>
    </p:spTree>
    <p:extLst>
      <p:ext uri="{BB962C8B-B14F-4D97-AF65-F5344CB8AC3E}">
        <p14:creationId xmlns:p14="http://schemas.microsoft.com/office/powerpoint/2010/main" val="1743868897"/>
      </p:ext>
    </p:extLst>
  </p:cSld>
  <p:clrMapOvr>
    <a:masterClrMapping/>
  </p:clrMapOvr>
  <p:transition/>
</p:sld>
</file>

<file path=ppt/slides/slide1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NHÀ CHÚA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9086"/>
            <a:ext cx="11643360" cy="7733792"/>
          </a:xfrm>
        </p:spPr>
        <p:txBody>
          <a:bodyPr>
            <a:noAutofit/>
          </a:bodyPr>
          <a:lstStyle/>
          <a:p>
            <a:pPr algn="just"/>
            <a:r>
              <a:rPr lang="vi-VN" sz="6000" b="1" dirty="0">
                <a:latin typeface="+mj-lt"/>
              </a:rPr>
              <a:t>3. Nước Chúa đã đến rồi ở giữa chúng ta. Trong tâm hồn ai mến và giữ lời Ngài. Nguyện xin Chúa ở ngày đêm, dựng xây ngôi đền thiêng liêng là chính tấm thân con hèn.</a:t>
            </a:r>
            <a:endParaRPr lang="vi-VN" sz="5400" b="1" dirty="0">
              <a:latin typeface="+mj-lt"/>
              <a:cs typeface="Times New Roman" pitchFamily="18" charset="0"/>
            </a:endParaRPr>
          </a:p>
        </p:txBody>
      </p:sp>
    </p:spTree>
    <p:extLst>
      <p:ext uri="{BB962C8B-B14F-4D97-AF65-F5344CB8AC3E}">
        <p14:creationId xmlns:p14="http://schemas.microsoft.com/office/powerpoint/2010/main" val="3156540375"/>
      </p:ext>
    </p:extLst>
  </p:cSld>
  <p:clrMapOvr>
    <a:masterClrMapping/>
  </p:clrMapOvr>
  <p:transition/>
</p:sld>
</file>

<file path=ppt/slides/slide1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RẤT XA KHƠI (163)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0543"/>
            <a:ext cx="11643360" cy="4802078"/>
          </a:xfrm>
        </p:spPr>
        <p:txBody>
          <a:bodyPr>
            <a:noAutofit/>
          </a:bodyPr>
          <a:lstStyle/>
          <a:p>
            <a:pPr algn="just"/>
            <a:r>
              <a:rPr lang="vi-VN" sz="6000" b="1" dirty="0">
                <a:latin typeface="+mj-lt"/>
              </a:rPr>
              <a:t>1. Từ rất xa khơi Người đã gọi tôi đi giữa lòng đời rao truyền tin mới. Từ rất xa khơi Người đã chọn tôi đi vào thế giới rắc gieo tình Người</a:t>
            </a:r>
            <a:endParaRPr lang="vi-VN" sz="5400" b="1" dirty="0">
              <a:latin typeface="+mj-lt"/>
              <a:cs typeface="Times New Roman" pitchFamily="18" charset="0"/>
            </a:endParaRPr>
          </a:p>
        </p:txBody>
      </p:sp>
    </p:spTree>
    <p:extLst>
      <p:ext uri="{BB962C8B-B14F-4D97-AF65-F5344CB8AC3E}">
        <p14:creationId xmlns:p14="http://schemas.microsoft.com/office/powerpoint/2010/main" val="3649465859"/>
      </p:ext>
    </p:extLst>
  </p:cSld>
  <p:clrMapOvr>
    <a:masterClrMapping/>
  </p:clrMapOvr>
  <p:transition/>
</p:sld>
</file>

<file path=ppt/slides/slide1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RẤT XA KHƠI (163)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439"/>
            <a:ext cx="11643360" cy="5282286"/>
          </a:xfrm>
        </p:spPr>
        <p:txBody>
          <a:bodyPr>
            <a:noAutofit/>
          </a:bodyPr>
          <a:lstStyle/>
          <a:p>
            <a:pPr algn="just"/>
            <a:r>
              <a:rPr lang="vi-VN" sz="6000" b="1" dirty="0">
                <a:latin typeface="+mj-lt"/>
              </a:rPr>
              <a:t>ÐK: Xin cho đôi chân tôi miệt mài, để từ nay bước đi hoài ngọt lời rao tin mới. Tôi xin đôi tay giang vời vợi để tình thương lan khắp nơi, và vòng tay ôm trùng khơi.</a:t>
            </a:r>
            <a:endParaRPr lang="vi-VN" sz="5400" b="1" dirty="0">
              <a:latin typeface="+mj-lt"/>
              <a:cs typeface="Times New Roman" pitchFamily="18" charset="0"/>
            </a:endParaRPr>
          </a:p>
        </p:txBody>
      </p:sp>
    </p:spTree>
    <p:extLst>
      <p:ext uri="{BB962C8B-B14F-4D97-AF65-F5344CB8AC3E}">
        <p14:creationId xmlns:p14="http://schemas.microsoft.com/office/powerpoint/2010/main" val="774713785"/>
      </p:ext>
    </p:extLst>
  </p:cSld>
  <p:clrMapOvr>
    <a:masterClrMapping/>
  </p:clrMapOvr>
  <p:transition/>
</p:sld>
</file>

<file path=ppt/slides/slide1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RẤT XA KHƠI (163)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439"/>
            <a:ext cx="11643360" cy="5282286"/>
          </a:xfrm>
        </p:spPr>
        <p:txBody>
          <a:bodyPr>
            <a:noAutofit/>
          </a:bodyPr>
          <a:lstStyle/>
          <a:p>
            <a:pPr algn="just"/>
            <a:r>
              <a:rPr lang="vi-VN" sz="6000" b="1" dirty="0">
                <a:latin typeface="+mj-lt"/>
              </a:rPr>
              <a:t>2. Từ rất xa khơi Người muốn đời tôi như đuốc rạng ngời soi miền tăm tối. Từ rất xa khơi Người đã đặt tôi như loài muối đất ướp thêm mặn đời.</a:t>
            </a:r>
            <a:br>
              <a:rPr lang="vi-VN" sz="5400" b="1" dirty="0">
                <a:latin typeface="+mj-lt"/>
              </a:rPr>
            </a:br>
            <a:endParaRPr lang="vi-VN" sz="5400" b="1" dirty="0">
              <a:latin typeface="+mj-lt"/>
              <a:cs typeface="Times New Roman" pitchFamily="18" charset="0"/>
            </a:endParaRPr>
          </a:p>
        </p:txBody>
      </p:sp>
    </p:spTree>
    <p:extLst>
      <p:ext uri="{BB962C8B-B14F-4D97-AF65-F5344CB8AC3E}">
        <p14:creationId xmlns:p14="http://schemas.microsoft.com/office/powerpoint/2010/main" val="4278857359"/>
      </p:ext>
    </p:extLst>
  </p:cSld>
  <p:clrMapOvr>
    <a:masterClrMapping/>
  </p:clrMapOvr>
  <p:transition/>
</p:sld>
</file>

<file path=ppt/slides/slide1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RẤT XA KHƠI (163)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439"/>
            <a:ext cx="11643360" cy="5282286"/>
          </a:xfrm>
        </p:spPr>
        <p:txBody>
          <a:bodyPr>
            <a:noAutofit/>
          </a:bodyPr>
          <a:lstStyle/>
          <a:p>
            <a:pPr algn="just"/>
            <a:r>
              <a:rPr lang="vi-VN" sz="6000" b="1" dirty="0">
                <a:latin typeface="+mj-lt"/>
              </a:rPr>
              <a:t>3. Từ rất xa khơi Người đã chọn tôi trong những bạn bè nơi lòng dương thế. Và đỡ nâng tôi Người biến luyện nên như hạt giống tốt gieo trên mọi miền</a:t>
            </a:r>
            <a:endParaRPr lang="vi-VN" sz="5400" b="1" dirty="0">
              <a:latin typeface="+mj-lt"/>
              <a:cs typeface="Times New Roman" pitchFamily="18" charset="0"/>
            </a:endParaRPr>
          </a:p>
        </p:txBody>
      </p:sp>
    </p:spTree>
    <p:extLst>
      <p:ext uri="{BB962C8B-B14F-4D97-AF65-F5344CB8AC3E}">
        <p14:creationId xmlns:p14="http://schemas.microsoft.com/office/powerpoint/2010/main" val="3261981982"/>
      </p:ext>
    </p:extLst>
  </p:cSld>
  <p:clrMapOvr>
    <a:masterClrMapping/>
  </p:clrMapOvr>
  <p:transition/>
</p:sld>
</file>

<file path=ppt/slides/slide1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HỒNG ÂN CHÚA XUÂN (DQ)</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6326"/>
            <a:ext cx="11643360" cy="5810515"/>
          </a:xfrm>
        </p:spPr>
        <p:txBody>
          <a:bodyPr>
            <a:noAutofit/>
          </a:bodyPr>
          <a:lstStyle/>
          <a:p>
            <a:pPr algn="just"/>
            <a:r>
              <a:rPr lang="vi-VN" sz="6000" b="1" dirty="0">
                <a:latin typeface="+mj-lt"/>
              </a:rPr>
              <a:t>1. Tạ ơn Thiên Chúa đã cho con bao mùa xuân. </a:t>
            </a:r>
            <a:r>
              <a:rPr lang="vi-VN" sz="6000" b="1">
                <a:latin typeface="+mj-lt"/>
              </a:rPr>
              <a:t>Mùa xu</a:t>
            </a:r>
            <a:r>
              <a:rPr lang="en-US" sz="6000" b="1">
                <a:latin typeface="+mj-lt"/>
              </a:rPr>
              <a:t>ân</a:t>
            </a:r>
            <a:r>
              <a:rPr lang="vi-VN" sz="6000" b="1">
                <a:latin typeface="+mj-lt"/>
              </a:rPr>
              <a:t> </a:t>
            </a:r>
            <a:r>
              <a:rPr lang="vi-VN" sz="6000" b="1" dirty="0">
                <a:latin typeface="+mj-lt"/>
              </a:rPr>
              <a:t>tươi thắm, muôn mầu rực rỡ hoa xinh. Tuyệt tác </a:t>
            </a:r>
            <a:r>
              <a:rPr lang="vi-VN" sz="6000" b="1">
                <a:latin typeface="+mj-lt"/>
              </a:rPr>
              <a:t>kỳ công </a:t>
            </a:r>
            <a:r>
              <a:rPr lang="vi-VN" sz="6000" b="1" dirty="0">
                <a:latin typeface="+mj-lt"/>
              </a:rPr>
              <a:t>do bàn tay Chúa sáng tạo. Mai, Lan, Trúc, Đào tỏa hương hoa thơm ngát. </a:t>
            </a:r>
            <a:endParaRPr lang="vi-VN" sz="5400" b="1" dirty="0">
              <a:latin typeface="+mj-lt"/>
              <a:cs typeface="Times New Roman" pitchFamily="18" charset="0"/>
            </a:endParaRPr>
          </a:p>
        </p:txBody>
      </p:sp>
    </p:spTree>
    <p:extLst>
      <p:ext uri="{BB962C8B-B14F-4D97-AF65-F5344CB8AC3E}">
        <p14:creationId xmlns:p14="http://schemas.microsoft.com/office/powerpoint/2010/main" val="1524226478"/>
      </p:ext>
    </p:extLst>
  </p:cSld>
  <p:clrMapOvr>
    <a:masterClrMapping/>
  </p:clrMapOvr>
  <p:transition/>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CHÚA HY SINH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4164"/>
            <a:ext cx="11643360" cy="6491911"/>
          </a:xfrm>
        </p:spPr>
        <p:txBody>
          <a:bodyPr>
            <a:noAutofit/>
          </a:bodyPr>
          <a:lstStyle/>
          <a:p>
            <a:pPr algn="just" fontAlgn="base"/>
            <a:r>
              <a:rPr lang="en-US" sz="6000" b="1" i="0" dirty="0">
                <a:effectLst/>
                <a:latin typeface="Times New Roman" panose="02020603050405020304" pitchFamily="18" charset="0"/>
                <a:cs typeface="Times New Roman" panose="02020603050405020304" pitchFamily="18" charset="0"/>
              </a:rPr>
              <a:t>1. Trong </a:t>
            </a:r>
            <a:r>
              <a:rPr lang="en-US" sz="6000" b="1" i="0" dirty="0" err="1">
                <a:effectLst/>
                <a:latin typeface="Times New Roman" panose="02020603050405020304" pitchFamily="18" charset="0"/>
                <a:cs typeface="Times New Roman" panose="02020603050405020304" pitchFamily="18" charset="0"/>
              </a:rPr>
              <a:t>vườn</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nho</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năm</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xưa</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dậu</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rào</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quanh</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kín</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cổng</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cao</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tường</a:t>
            </a:r>
            <a:r>
              <a:rPr lang="en-US" sz="6000" b="1" i="0" dirty="0">
                <a:effectLst/>
                <a:latin typeface="Times New Roman" panose="02020603050405020304" pitchFamily="18" charset="0"/>
                <a:cs typeface="Times New Roman" panose="02020603050405020304" pitchFamily="18" charset="0"/>
              </a:rPr>
              <a:t>. Con </a:t>
            </a:r>
            <a:r>
              <a:rPr lang="en-US" sz="6000" b="1" i="0" dirty="0" err="1">
                <a:effectLst/>
                <a:latin typeface="Times New Roman" panose="02020603050405020304" pitchFamily="18" charset="0"/>
                <a:cs typeface="Times New Roman" panose="02020603050405020304" pitchFamily="18" charset="0"/>
              </a:rPr>
              <a:t>người</a:t>
            </a:r>
            <a:r>
              <a:rPr lang="en-US" sz="6000" b="1" i="0" dirty="0">
                <a:effectLst/>
                <a:latin typeface="Times New Roman" panose="02020603050405020304" pitchFamily="18" charset="0"/>
                <a:cs typeface="Times New Roman" panose="02020603050405020304" pitchFamily="18" charset="0"/>
              </a:rPr>
              <a:t> bao </a:t>
            </a:r>
            <a:r>
              <a:rPr lang="en-US" sz="6000" b="1" i="0" dirty="0" err="1">
                <a:effectLst/>
                <a:latin typeface="Times New Roman" panose="02020603050405020304" pitchFamily="18" charset="0"/>
                <a:cs typeface="Times New Roman" panose="02020603050405020304" pitchFamily="18" charset="0"/>
              </a:rPr>
              <a:t>tham</a:t>
            </a:r>
            <a:r>
              <a:rPr lang="en-US" sz="6000" b="1" i="0" dirty="0">
                <a:effectLst/>
                <a:latin typeface="Times New Roman" panose="02020603050405020304" pitchFamily="18" charset="0"/>
                <a:cs typeface="Times New Roman" panose="02020603050405020304" pitchFamily="18" charset="0"/>
              </a:rPr>
              <a:t> lam </a:t>
            </a:r>
            <a:r>
              <a:rPr lang="en-US" sz="6000" b="1" i="0" dirty="0" err="1">
                <a:effectLst/>
                <a:latin typeface="Times New Roman" panose="02020603050405020304" pitchFamily="18" charset="0"/>
                <a:cs typeface="Times New Roman" panose="02020603050405020304" pitchFamily="18" charset="0"/>
              </a:rPr>
              <a:t>tranh</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hơn</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thua</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giết</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nhau</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không</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ngừng</a:t>
            </a:r>
            <a:r>
              <a:rPr lang="en-US" sz="6000" b="1" i="0" dirty="0">
                <a:effectLst/>
                <a:latin typeface="Times New Roman" panose="02020603050405020304" pitchFamily="18" charset="0"/>
                <a:cs typeface="Times New Roman" panose="02020603050405020304" pitchFamily="18" charset="0"/>
              </a:rPr>
              <a:t>. </a:t>
            </a:r>
            <a:endParaRPr lang="vi-VN" sz="6000"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0361185"/>
      </p:ext>
    </p:extLst>
  </p:cSld>
  <p:clrMapOvr>
    <a:masterClrMapping/>
  </p:clrMapOvr>
  <p:transition/>
</p:sld>
</file>

<file path=ppt/slides/slide1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HỒNG ÂN CHÚA XUÂN (DQ)</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6326"/>
            <a:ext cx="11643360" cy="5810515"/>
          </a:xfrm>
        </p:spPr>
        <p:txBody>
          <a:bodyPr>
            <a:noAutofit/>
          </a:bodyPr>
          <a:lstStyle/>
          <a:p>
            <a:pPr algn="just"/>
            <a:r>
              <a:rPr lang="vi-VN" sz="6000" b="1" dirty="0">
                <a:latin typeface="+mj-lt"/>
              </a:rPr>
              <a:t>Hồng ân Thiên Chúa xuống bao la trên mùa xuân. Đùa vui trong nắng chim cùng hòa khúc líu lo. Rộn tiếng hòa ca, bốn mùa: Thu, Đông, Xuân Hạ. Khoe muôn sắc mầu, ong bướm say duyên lành.</a:t>
            </a:r>
            <a:endParaRPr lang="vi-VN" sz="5400" b="1" dirty="0">
              <a:latin typeface="+mj-lt"/>
              <a:cs typeface="Times New Roman" pitchFamily="18" charset="0"/>
            </a:endParaRPr>
          </a:p>
        </p:txBody>
      </p:sp>
    </p:spTree>
    <p:extLst>
      <p:ext uri="{BB962C8B-B14F-4D97-AF65-F5344CB8AC3E}">
        <p14:creationId xmlns:p14="http://schemas.microsoft.com/office/powerpoint/2010/main" val="2119892176"/>
      </p:ext>
    </p:extLst>
  </p:cSld>
  <p:clrMapOvr>
    <a:masterClrMapping/>
  </p:clrMapOvr>
  <p:transition/>
</p:sld>
</file>

<file path=ppt/slides/slide1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HỒNG ÂN CHÚA XUÂN (DQ)</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8821"/>
            <a:ext cx="11643360" cy="4365525"/>
          </a:xfrm>
        </p:spPr>
        <p:txBody>
          <a:bodyPr>
            <a:noAutofit/>
          </a:bodyPr>
          <a:lstStyle/>
          <a:p>
            <a:pPr algn="just"/>
            <a:r>
              <a:rPr lang="vi-VN" sz="6000" b="1" dirty="0">
                <a:latin typeface="+mj-lt"/>
              </a:rPr>
              <a:t>ĐK: Hồng ân Thiên Chúa, Chúa Xuân. Một mùa xuân mới thánh ân. Cùng dâng câu kinh khấn xin Tình Yêu Chúa. </a:t>
            </a:r>
          </a:p>
        </p:txBody>
      </p:sp>
    </p:spTree>
    <p:extLst>
      <p:ext uri="{BB962C8B-B14F-4D97-AF65-F5344CB8AC3E}">
        <p14:creationId xmlns:p14="http://schemas.microsoft.com/office/powerpoint/2010/main" val="3243551744"/>
      </p:ext>
    </p:extLst>
  </p:cSld>
  <p:clrMapOvr>
    <a:masterClrMapping/>
  </p:clrMapOvr>
  <p:transition/>
</p:sld>
</file>

<file path=ppt/slides/slide1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HỒNG ÂN CHÚA XUÂN (DQ)</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8821"/>
            <a:ext cx="11643360" cy="4365525"/>
          </a:xfrm>
        </p:spPr>
        <p:txBody>
          <a:bodyPr>
            <a:noAutofit/>
          </a:bodyPr>
          <a:lstStyle/>
          <a:p>
            <a:pPr algn="just"/>
            <a:r>
              <a:rPr lang="vi-VN" sz="6000" b="1" dirty="0">
                <a:latin typeface="+mj-lt"/>
                <a:cs typeface="Times New Roman" pitchFamily="18" charset="0"/>
              </a:rPr>
              <a:t>Hồng ân Thiên Chúa, Chúa Xuân. Lời kinh tri ân, thánh ân. Cùng dâng lên Chúa, Chúa Xuân, mùa xuân này.</a:t>
            </a:r>
          </a:p>
        </p:txBody>
      </p:sp>
    </p:spTree>
    <p:extLst>
      <p:ext uri="{BB962C8B-B14F-4D97-AF65-F5344CB8AC3E}">
        <p14:creationId xmlns:p14="http://schemas.microsoft.com/office/powerpoint/2010/main" val="1520382795"/>
      </p:ext>
    </p:extLst>
  </p:cSld>
  <p:clrMapOvr>
    <a:masterClrMapping/>
  </p:clrMapOvr>
  <p:transition/>
</p:sld>
</file>

<file path=ppt/slides/slide1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HỒNG ÂN CHÚA XUÂN (DQ)</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6326"/>
            <a:ext cx="11643360" cy="5810515"/>
          </a:xfrm>
        </p:spPr>
        <p:txBody>
          <a:bodyPr>
            <a:noAutofit/>
          </a:bodyPr>
          <a:lstStyle/>
          <a:p>
            <a:pPr algn="just"/>
            <a:r>
              <a:rPr lang="vi-VN" sz="6000" b="1" dirty="0">
                <a:latin typeface="+mj-lt"/>
              </a:rPr>
              <a:t>2. Mùa xuân áo mới, tiếng reo vui của trẻ thơ. Lòng người phơi phới, reo mừng cung chúc tân xuân. Nguyện Chúa mùa xuân cho đời an khang thịnh vượng. Reo vui khắp trời, mừng xuân nay đã tới. </a:t>
            </a:r>
            <a:endParaRPr lang="vi-VN" sz="5400" b="1" dirty="0">
              <a:latin typeface="+mj-lt"/>
              <a:cs typeface="Times New Roman" pitchFamily="18" charset="0"/>
            </a:endParaRPr>
          </a:p>
        </p:txBody>
      </p:sp>
    </p:spTree>
    <p:extLst>
      <p:ext uri="{BB962C8B-B14F-4D97-AF65-F5344CB8AC3E}">
        <p14:creationId xmlns:p14="http://schemas.microsoft.com/office/powerpoint/2010/main" val="3805358709"/>
      </p:ext>
    </p:extLst>
  </p:cSld>
  <p:clrMapOvr>
    <a:masterClrMapping/>
  </p:clrMapOvr>
  <p:transition/>
</p:sld>
</file>

<file path=ppt/slides/slide1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HỒNG ÂN CHÚA XUÂN (DQ)</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6326"/>
            <a:ext cx="11643360" cy="5810515"/>
          </a:xfrm>
        </p:spPr>
        <p:txBody>
          <a:bodyPr>
            <a:noAutofit/>
          </a:bodyPr>
          <a:lstStyle/>
          <a:p>
            <a:pPr algn="just"/>
            <a:r>
              <a:rPr lang="vi-VN" sz="6000" b="1" dirty="0">
                <a:latin typeface="+mj-lt"/>
              </a:rPr>
              <a:t>Chào mừng xuân mới, khắp nơi nơi câu tạ ơn. Tạ ơn Thiên Chúa, ban nhiều lộc phúc khang an. Rực sáng niềm vui nhân loại hân hoan chúc mừng. Câu kinh cảm tạ mừng Chúa xuân đã về.</a:t>
            </a:r>
            <a:endParaRPr lang="vi-VN" sz="5400" b="1" dirty="0">
              <a:latin typeface="+mj-lt"/>
              <a:cs typeface="Times New Roman" pitchFamily="18" charset="0"/>
            </a:endParaRPr>
          </a:p>
        </p:txBody>
      </p:sp>
    </p:spTree>
    <p:extLst>
      <p:ext uri="{BB962C8B-B14F-4D97-AF65-F5344CB8AC3E}">
        <p14:creationId xmlns:p14="http://schemas.microsoft.com/office/powerpoint/2010/main" val="700918462"/>
      </p:ext>
    </p:extLst>
  </p:cSld>
  <p:clrMapOvr>
    <a:masterClrMapping/>
  </p:clrMapOvr>
  <p:transition/>
</p:sld>
</file>

<file path=ppt/slides/slide1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CẢM TẠ (557)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439"/>
            <a:ext cx="11643360" cy="5282286"/>
          </a:xfrm>
        </p:spPr>
        <p:txBody>
          <a:bodyPr>
            <a:noAutofit/>
          </a:bodyPr>
          <a:lstStyle/>
          <a:p>
            <a:pPr algn="just"/>
            <a:r>
              <a:rPr lang="vi-VN" sz="6000" b="1" dirty="0">
                <a:latin typeface="+mj-lt"/>
              </a:rPr>
              <a:t>ĐK: Chúa với con đi trên đường đời. Đem tin yêu gọi xuân về muôn lối. Những ước mong yêu thương mọi người. Cho thế giới những mùa xuân thắm tươi.</a:t>
            </a:r>
            <a:endParaRPr lang="vi-VN" sz="5400" b="1" dirty="0">
              <a:latin typeface="+mj-lt"/>
              <a:cs typeface="Times New Roman" pitchFamily="18" charset="0"/>
            </a:endParaRPr>
          </a:p>
        </p:txBody>
      </p:sp>
    </p:spTree>
    <p:extLst>
      <p:ext uri="{BB962C8B-B14F-4D97-AF65-F5344CB8AC3E}">
        <p14:creationId xmlns:p14="http://schemas.microsoft.com/office/powerpoint/2010/main" val="1867514177"/>
      </p:ext>
    </p:extLst>
  </p:cSld>
  <p:clrMapOvr>
    <a:masterClrMapping/>
  </p:clrMapOvr>
  <p:transition/>
</p:sld>
</file>

<file path=ppt/slides/slide1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CA BÊN MẸ (562)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2323"/>
            <a:ext cx="11643360" cy="4641273"/>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lượn</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0884998"/>
      </p:ext>
    </p:extLst>
  </p:cSld>
  <p:clrMapOvr>
    <a:masterClrMapping/>
  </p:clrMapOvr>
  <p:transition/>
</p:sld>
</file>

<file path=ppt/slides/slide1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CA BÊN MẸ (562)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2323"/>
            <a:ext cx="11643360" cy="4641273"/>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9600631"/>
      </p:ext>
    </p:extLst>
  </p:cSld>
  <p:clrMapOvr>
    <a:masterClrMapping/>
  </p:clrMapOvr>
  <p:transition/>
</p:sld>
</file>

<file path=ppt/slides/slide1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CA BÊN MẸ (562)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3290"/>
            <a:ext cx="11643360" cy="4219339"/>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sưa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9762369"/>
      </p:ext>
    </p:extLst>
  </p:cSld>
  <p:clrMapOvr>
    <a:masterClrMapping/>
  </p:clrMapOvr>
  <p:transition/>
</p:sld>
</file>

<file path=ppt/slides/slide1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CA BÊN MẸ (562)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3290"/>
            <a:ext cx="11643360" cy="4219339"/>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ý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(í a)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68266095"/>
      </p:ext>
    </p:extLst>
  </p:cSld>
  <p:clrMapOvr>
    <a:masterClrMapping/>
  </p:clrMapOvr>
  <p:transition/>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CHÚA HY SINH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4164"/>
            <a:ext cx="11643360" cy="6491911"/>
          </a:xfrm>
        </p:spPr>
        <p:txBody>
          <a:bodyPr>
            <a:noAutofit/>
          </a:bodyPr>
          <a:lstStyle/>
          <a:p>
            <a:pPr algn="just" fontAlgn="base"/>
            <a:r>
              <a:rPr lang="en-US" sz="6000" b="1" i="0" dirty="0" err="1">
                <a:effectLst/>
                <a:latin typeface="Times New Roman" panose="02020603050405020304" pitchFamily="18" charset="0"/>
                <a:cs typeface="Times New Roman" panose="02020603050405020304" pitchFamily="18" charset="0"/>
              </a:rPr>
              <a:t>Vì</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hám</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những</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lợi</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danh</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nên</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lòng</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mất</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đi</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tình</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thương</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Chính</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cả</a:t>
            </a:r>
            <a:r>
              <a:rPr lang="en-US" sz="6000" b="1" i="0" dirty="0">
                <a:effectLst/>
                <a:latin typeface="Times New Roman" panose="02020603050405020304" pitchFamily="18" charset="0"/>
                <a:cs typeface="Times New Roman" panose="02020603050405020304" pitchFamily="18" charset="0"/>
              </a:rPr>
              <a:t> con </a:t>
            </a:r>
            <a:r>
              <a:rPr lang="en-US" sz="6000" b="1" i="0" dirty="0" err="1">
                <a:effectLst/>
                <a:latin typeface="Times New Roman" panose="02020603050405020304" pitchFamily="18" charset="0"/>
                <a:cs typeface="Times New Roman" panose="02020603050405020304" pitchFamily="18" charset="0"/>
              </a:rPr>
              <a:t>Thiên</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Chúa</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cũng</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bị</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giết</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chết</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thảm</a:t>
            </a:r>
            <a:r>
              <a:rPr lang="en-US" sz="6000" b="1" i="0" dirty="0">
                <a:effectLst/>
                <a:latin typeface="Times New Roman" panose="02020603050405020304" pitchFamily="18" charset="0"/>
                <a:cs typeface="Times New Roman" panose="02020603050405020304" pitchFamily="18" charset="0"/>
              </a:rPr>
              <a:t> </a:t>
            </a:r>
            <a:r>
              <a:rPr lang="en-US" sz="6000" b="1" i="0" dirty="0" err="1">
                <a:effectLst/>
                <a:latin typeface="Times New Roman" panose="02020603050405020304" pitchFamily="18" charset="0"/>
                <a:cs typeface="Times New Roman" panose="02020603050405020304" pitchFamily="18" charset="0"/>
              </a:rPr>
              <a:t>thương</a:t>
            </a:r>
            <a:r>
              <a:rPr lang="en-US" sz="6000" b="1" i="0" dirty="0">
                <a:effectLst/>
                <a:latin typeface="Times New Roman" panose="02020603050405020304" pitchFamily="18" charset="0"/>
                <a:cs typeface="Times New Roman" panose="02020603050405020304" pitchFamily="18" charset="0"/>
              </a:rPr>
              <a:t>.</a:t>
            </a:r>
            <a:endParaRPr lang="vi-VN" sz="6000"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74478440"/>
      </p:ext>
    </p:extLst>
  </p:cSld>
  <p:clrMapOvr>
    <a:masterClrMapping/>
  </p:clrMapOvr>
  <p:transition/>
</p:sld>
</file>

<file path=ppt/slides/slide1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TUỔI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27028"/>
            <a:ext cx="11643360" cy="3835763"/>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9107223"/>
      </p:ext>
    </p:extLst>
  </p:cSld>
  <p:clrMapOvr>
    <a:masterClrMapping/>
  </p:clrMapOvr>
  <p:transition/>
</p:sld>
</file>

<file path=ppt/slides/slide1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THANH BÌNH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6748"/>
            <a:ext cx="11643360" cy="4670998"/>
          </a:xfrm>
        </p:spPr>
        <p:txBody>
          <a:bodyPr>
            <a:noAutofit/>
          </a:bodyPr>
          <a:lstStyle/>
          <a:p>
            <a:pPr algn="just"/>
            <a:r>
              <a:rPr lang="vi-VN" sz="6000" b="1" dirty="0">
                <a:latin typeface="+mj-lt"/>
              </a:rPr>
              <a:t>ĐK: A a xuân về, hôm nay Xuân về. Trên vòm trời xanh hồng bay phất phới. Chim ca trên cành, loan tin thanh bình. Đem niềm an vui đến cho muôn người.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729489414"/>
      </p:ext>
    </p:extLst>
  </p:cSld>
  <p:clrMapOvr>
    <a:masterClrMapping/>
  </p:clrMapOvr>
  <p:transition/>
</p:sld>
</file>

<file path=ppt/slides/slide1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XUÂN THANH BÌNH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6748"/>
            <a:ext cx="11643360" cy="4670998"/>
          </a:xfrm>
        </p:spPr>
        <p:txBody>
          <a:bodyPr>
            <a:noAutofit/>
          </a:bodyPr>
          <a:lstStyle/>
          <a:p>
            <a:pPr algn="just"/>
            <a:r>
              <a:rPr lang="vi-VN" sz="6000" b="1" dirty="0">
                <a:latin typeface="+mj-lt"/>
              </a:rPr>
              <a:t>Xuân về khắp nơi, mây trời thắm tươi. Lòng người vui đón Chúa Xuân tình thương. Mai vàng hé môi, chim trời khắp nơi. Rủ nhau tung cánh bay về xa xăm.</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904049150"/>
      </p:ext>
    </p:extLst>
  </p:cSld>
  <p:clrMapOvr>
    <a:masterClrMapping/>
  </p:clrMapOvr>
  <p:transition/>
</p:sld>
</file>

<file path=ppt/slides/slide1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4320" y="645575"/>
            <a:ext cx="11643360" cy="7302397"/>
          </a:xfrm>
        </p:spPr>
        <p:txBody>
          <a:bodyPr>
            <a:normAutofit/>
          </a:bodyPr>
          <a:lstStyle/>
          <a:p>
            <a:pPr marL="0" indent="0" algn="just">
              <a:buNone/>
            </a:pPr>
            <a:r>
              <a:rPr lang="en-US" sz="5400" b="1" dirty="0">
                <a:solidFill>
                  <a:srgbClr val="FF0000"/>
                </a:solidFill>
                <a:latin typeface="Times New Roman" panose="02020603050405020304" pitchFamily="18" charset="0"/>
                <a:cs typeface="Times New Roman" panose="02020603050405020304" pitchFamily="18" charset="0"/>
              </a:rPr>
              <a:t>CA HIỆP LỄ </a:t>
            </a:r>
            <a:r>
              <a:rPr lang="en-US" sz="1000" b="1" dirty="0">
                <a:solidFill>
                  <a:srgbClr val="FF0000"/>
                </a:solidFill>
                <a:latin typeface="Times New Roman" panose="02020603050405020304" pitchFamily="18" charset="0"/>
                <a:cs typeface="Times New Roman" panose="02020603050405020304" pitchFamily="18" charset="0"/>
              </a:rPr>
              <a:t>(</a:t>
            </a:r>
            <a:r>
              <a:rPr lang="en-US" sz="1000" b="1" dirty="0" err="1">
                <a:solidFill>
                  <a:srgbClr val="FF0000"/>
                </a:solidFill>
                <a:latin typeface="Times New Roman" panose="02020603050405020304" pitchFamily="18" charset="0"/>
                <a:cs typeface="Times New Roman" panose="02020603050405020304" pitchFamily="18" charset="0"/>
              </a:rPr>
              <a:t>cầu</a:t>
            </a:r>
            <a:r>
              <a:rPr lang="en-US" sz="1000" b="1" dirty="0">
                <a:solidFill>
                  <a:srgbClr val="FF0000"/>
                </a:solidFill>
                <a:latin typeface="Times New Roman" panose="02020603050405020304" pitchFamily="18" charset="0"/>
                <a:cs typeface="Times New Roman" panose="02020603050405020304" pitchFamily="18" charset="0"/>
              </a:rPr>
              <a:t> </a:t>
            </a:r>
            <a:r>
              <a:rPr lang="en-US" sz="1000" b="1" dirty="0" err="1">
                <a:solidFill>
                  <a:srgbClr val="FF0000"/>
                </a:solidFill>
                <a:latin typeface="Times New Roman" panose="02020603050405020304" pitchFamily="18" charset="0"/>
                <a:cs typeface="Times New Roman" panose="02020603050405020304" pitchFamily="18" charset="0"/>
              </a:rPr>
              <a:t>hồn</a:t>
            </a:r>
            <a:r>
              <a:rPr lang="en-US" sz="1000" b="1" dirty="0">
                <a:solidFill>
                  <a:srgbClr val="FF0000"/>
                </a:solidFill>
                <a:latin typeface="Times New Roman" panose="02020603050405020304" pitchFamily="18" charset="0"/>
                <a:cs typeface="Times New Roman" panose="02020603050405020304" pitchFamily="18" charset="0"/>
              </a:rPr>
              <a:t>)</a:t>
            </a:r>
          </a:p>
          <a:p>
            <a:pPr marL="0" indent="0" algn="just">
              <a:buNone/>
            </a:pP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sáng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vĩnh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cửu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chiếu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soi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hồn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cùng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với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muôn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Đấng</a:t>
            </a:r>
            <a:r>
              <a:rPr lang="en-US" sz="5400" b="1" dirty="0">
                <a:latin typeface="Times New Roman" panose="02020603050405020304" pitchFamily="18" charset="0"/>
                <a:cs typeface="Times New Roman" panose="02020603050405020304" pitchFamily="18" charset="0"/>
              </a:rPr>
              <a:t> hay </a:t>
            </a:r>
            <a:r>
              <a:rPr lang="en-US" sz="5400" b="1" dirty="0" err="1">
                <a:latin typeface="Times New Roman" panose="02020603050405020304" pitchFamily="18" charset="0"/>
                <a:cs typeface="Times New Roman" panose="02020603050405020304" pitchFamily="18" charset="0"/>
              </a:rPr>
              <a:t>xót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thương</a:t>
            </a:r>
            <a:r>
              <a:rPr lang="en-US" sz="5400" b="1" dirty="0">
                <a:latin typeface="Times New Roman" panose="02020603050405020304" pitchFamily="18" charset="0"/>
                <a:cs typeface="Times New Roman" panose="02020603050405020304" pitchFamily="18" charset="0"/>
              </a:rPr>
              <a:t>. </a:t>
            </a:r>
            <a:endParaRPr lang="vi-VN" sz="5400" dirty="0"/>
          </a:p>
        </p:txBody>
      </p:sp>
    </p:spTree>
    <p:extLst>
      <p:ext uri="{BB962C8B-B14F-4D97-AF65-F5344CB8AC3E}">
        <p14:creationId xmlns:p14="http://schemas.microsoft.com/office/powerpoint/2010/main" val="2509181733"/>
      </p:ext>
    </p:extLst>
  </p:cSld>
  <p:clrMapOvr>
    <a:masterClrMapping/>
  </p:clrMapOvr>
</p:sld>
</file>

<file path=ppt/slides/slide1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4320" y="645575"/>
            <a:ext cx="11643360" cy="7302397"/>
          </a:xfrm>
        </p:spPr>
        <p:txBody>
          <a:bodyPr>
            <a:normAutofit/>
          </a:bodyPr>
          <a:lstStyle/>
          <a:p>
            <a:pPr marL="0" indent="0" algn="just">
              <a:buNone/>
            </a:pP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hồn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được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nghỉ</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yên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muôn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sáng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chiếu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soi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hồn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ấy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cùng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với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muôn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Đấng</a:t>
            </a:r>
            <a:r>
              <a:rPr lang="en-US" sz="5400" b="1" dirty="0">
                <a:latin typeface="Times New Roman" panose="02020603050405020304" pitchFamily="18" charset="0"/>
                <a:cs typeface="Times New Roman" panose="02020603050405020304" pitchFamily="18" charset="0"/>
              </a:rPr>
              <a:t> hay </a:t>
            </a:r>
            <a:r>
              <a:rPr lang="en-US" sz="5400" b="1" dirty="0" err="1">
                <a:latin typeface="Times New Roman" panose="02020603050405020304" pitchFamily="18" charset="0"/>
                <a:cs typeface="Times New Roman" panose="02020603050405020304" pitchFamily="18" charset="0"/>
              </a:rPr>
              <a:t>xót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thương</a:t>
            </a:r>
            <a:r>
              <a:rPr lang="en-US" sz="54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080953278"/>
      </p:ext>
    </p:extLst>
  </p:cSld>
  <p:clrMapOvr>
    <a:masterClrMapping/>
  </p:clrMapOvr>
</p:sld>
</file>

<file path=ppt/slides/slide1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SAU PHÉP RỬA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570"/>
            <a:ext cx="11643360" cy="5615940"/>
          </a:xfrm>
        </p:spPr>
        <p:txBody>
          <a:bodyPr>
            <a:noAutofit/>
          </a:bodyPr>
          <a:lstStyle/>
          <a:p>
            <a:pPr algn="just"/>
            <a:r>
              <a:rPr lang="vi-VN" sz="6000" b="1" dirty="0">
                <a:latin typeface="+mj-lt"/>
              </a:rPr>
              <a:t>ĐK: Sau phép rửa ở sông Gio-đan, có tiếng Chúa từ trời phán: Này là Con Ta dấu yêu, Người đẹp lòng ta rất nhiều.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45713116"/>
      </p:ext>
    </p:extLst>
  </p:cSld>
  <p:clrMapOvr>
    <a:masterClrMapping/>
  </p:clrMapOvr>
  <p:transition/>
</p:sld>
</file>

<file path=ppt/slides/slide1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SAU PHÉP RỬA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2060"/>
            <a:ext cx="11643360" cy="5615940"/>
          </a:xfrm>
        </p:spPr>
        <p:txBody>
          <a:bodyPr>
            <a:noAutofit/>
          </a:bodyPr>
          <a:lstStyle/>
          <a:p>
            <a:pPr algn="just"/>
            <a:r>
              <a:rPr lang="vi-VN" sz="6000" b="1" dirty="0">
                <a:latin typeface="+mj-lt"/>
              </a:rPr>
              <a:t>1. Qua Thánh Tẩy Chúa cho ta, cho ta nên thành con Chúa, phúc lộc thay. Sống yêu thương, gắng luôn nên giống hình Chúa trong đời thường.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351667622"/>
      </p:ext>
    </p:extLst>
  </p:cSld>
  <p:clrMapOvr>
    <a:masterClrMapping/>
  </p:clrMapOvr>
  <p:transition/>
</p:sld>
</file>

<file path=ppt/slides/slide1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SAU PHÉP RỬA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2060"/>
            <a:ext cx="11643360" cy="5615940"/>
          </a:xfrm>
        </p:spPr>
        <p:txBody>
          <a:bodyPr>
            <a:noAutofit/>
          </a:bodyPr>
          <a:lstStyle/>
          <a:p>
            <a:pPr algn="just"/>
            <a:r>
              <a:rPr lang="vi-VN" sz="6000" b="1" dirty="0">
                <a:latin typeface="+mj-lt"/>
              </a:rPr>
              <a:t>2. Là con Chúa hãy ra đi, ra đi rao truyền danh Chúa khắp mọi nơi. Khốn cho tôi, nếu tôi không giảng Lời Chúa cho mọi người.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73355432"/>
      </p:ext>
    </p:extLst>
  </p:cSld>
  <p:clrMapOvr>
    <a:masterClrMapping/>
  </p:clrMapOvr>
  <p:transition/>
</p:sld>
</file>

<file path=ppt/slides/slide1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EMMANUEL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204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Giu</a:t>
            </a:r>
            <a:r>
              <a:rPr lang="en-US" sz="6000" b="1" dirty="0">
                <a:latin typeface="Times New Roman" pitchFamily="18" charset="0"/>
                <a:cs typeface="Times New Roman" pitchFamily="18" charset="0"/>
              </a:rPr>
              <a:t>-se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duyên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thai</a:t>
            </a:r>
            <a:r>
              <a:rPr lang="en-US" sz="6000" b="1" dirty="0">
                <a:latin typeface="Times New Roman" pitchFamily="18" charset="0"/>
                <a:cs typeface="Times New Roman" pitchFamily="18" charset="0"/>
              </a:rPr>
              <a:t>? Hoang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Giu</a:t>
            </a:r>
            <a:r>
              <a:rPr lang="en-US" sz="6000" b="1" dirty="0">
                <a:latin typeface="Times New Roman" pitchFamily="18" charset="0"/>
                <a:cs typeface="Times New Roman" pitchFamily="18" charset="0"/>
              </a:rPr>
              <a:t>-se </a:t>
            </a:r>
            <a:r>
              <a:rPr lang="en-US" sz="6000" b="1" dirty="0" err="1">
                <a:latin typeface="Times New Roman" pitchFamily="18" charset="0"/>
                <a:cs typeface="Times New Roman" pitchFamily="18" charset="0"/>
              </a:rPr>
              <a:t>định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137257143"/>
      </p:ext>
    </p:extLst>
  </p:cSld>
  <p:clrMapOvr>
    <a:masterClrMapping/>
  </p:clrMapOvr>
  <p:transition/>
</p:sld>
</file>

<file path=ppt/slides/slide1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EMMANUEL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Cao”. </a:t>
            </a:r>
          </a:p>
        </p:txBody>
      </p:sp>
    </p:spTree>
    <p:extLst>
      <p:ext uri="{BB962C8B-B14F-4D97-AF65-F5344CB8AC3E}">
        <p14:creationId xmlns:p14="http://schemas.microsoft.com/office/powerpoint/2010/main" val="870507937"/>
      </p:ext>
    </p:extLst>
  </p:cSld>
  <p:clrMapOvr>
    <a:masterClrMapping/>
  </p:clrMapOvr>
  <p:transition/>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CHÚA HY SINH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5032"/>
            <a:ext cx="11643360" cy="6771043"/>
          </a:xfrm>
        </p:spPr>
        <p:txBody>
          <a:bodyPr>
            <a:noAutofit/>
          </a:bodyPr>
          <a:lstStyle/>
          <a:p>
            <a:pPr algn="just" fontAlgn="base"/>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Cao </a:t>
            </a:r>
            <a:r>
              <a:rPr lang="en-US" sz="6000" b="1" dirty="0" err="1">
                <a:latin typeface="Times New Roman" panose="02020603050405020304" pitchFamily="18" charset="0"/>
                <a:cs typeface="Times New Roman" panose="02020603050405020304" pitchFamily="18" charset="0"/>
              </a:rPr>
              <a:t>siêu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góc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endParaRPr lang="vi-VN" sz="6000"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1626165"/>
      </p:ext>
    </p:extLst>
  </p:cSld>
  <p:clrMapOvr>
    <a:masterClrMapping/>
  </p:clrMapOvr>
  <p:transition/>
</p:sld>
</file>

<file path=ppt/slides/slide1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EMMANUEL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7528"/>
            <a:ext cx="11643360" cy="5410200"/>
          </a:xfrm>
        </p:spPr>
        <p:txBody>
          <a:bodyPr>
            <a:noAutofit/>
          </a:bodyPr>
          <a:lstStyle/>
          <a:p>
            <a:pPr algn="just"/>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ta. </a:t>
            </a:r>
          </a:p>
        </p:txBody>
      </p:sp>
    </p:spTree>
    <p:extLst>
      <p:ext uri="{BB962C8B-B14F-4D97-AF65-F5344CB8AC3E}">
        <p14:creationId xmlns:p14="http://schemas.microsoft.com/office/powerpoint/2010/main" val="367118106"/>
      </p:ext>
    </p:extLst>
  </p:cSld>
  <p:clrMapOvr>
    <a:masterClrMapping/>
  </p:clrMapOvr>
  <p:transition/>
</p:sld>
</file>

<file path=ppt/slides/slide1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EMMANUEL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8304"/>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Giu</a:t>
            </a:r>
            <a:r>
              <a:rPr lang="en-US" sz="6000" b="1" dirty="0">
                <a:latin typeface="Times New Roman" pitchFamily="18" charset="0"/>
                <a:cs typeface="Times New Roman" pitchFamily="18" charset="0"/>
              </a:rPr>
              <a:t>-se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trugn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nan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phần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015317639"/>
      </p:ext>
    </p:extLst>
  </p:cSld>
  <p:clrMapOvr>
    <a:masterClrMapping/>
  </p:clrMapOvr>
  <p:transition/>
</p:sld>
</file>

<file path=ppt/slides/slide1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EMMANUEL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9160"/>
            <a:ext cx="11643360" cy="5410200"/>
          </a:xfrm>
        </p:spPr>
        <p:txBody>
          <a:bodyPr>
            <a:noAutofit/>
          </a:bodyPr>
          <a:lstStyle/>
          <a:p>
            <a:pPr algn="just"/>
            <a:r>
              <a:rPr lang="en-US" sz="6000" b="1" dirty="0">
                <a:latin typeface="Times New Roman" pitchFamily="18" charset="0"/>
                <a:cs typeface="Times New Roman" pitchFamily="18" charset="0"/>
              </a:rPr>
              <a:t>3. Cho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Xin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a:t>
            </a:r>
          </a:p>
        </p:txBody>
      </p:sp>
    </p:spTree>
    <p:extLst>
      <p:ext uri="{BB962C8B-B14F-4D97-AF65-F5344CB8AC3E}">
        <p14:creationId xmlns:p14="http://schemas.microsoft.com/office/powerpoint/2010/main" val="1363721632"/>
      </p:ext>
    </p:extLst>
  </p:cSld>
  <p:clrMapOvr>
    <a:masterClrMapping/>
  </p:clrMapOvr>
  <p:transition/>
</p:sld>
</file>

<file path=ppt/slides/slide1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0162716"/>
      </p:ext>
    </p:extLst>
  </p:cSld>
  <p:clrMapOvr>
    <a:masterClrMapping/>
  </p:clrMapOvr>
</p:sld>
</file>

<file path=ppt/slides/slide1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HỠI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8216522"/>
      </p:ext>
    </p:extLst>
  </p:cSld>
  <p:clrMapOvr>
    <a:masterClrMapping/>
  </p:clrMapOvr>
  <p:transition/>
</p:sld>
</file>

<file path=ppt/slides/slide1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HỠI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08225156"/>
      </p:ext>
    </p:extLst>
  </p:cSld>
  <p:clrMapOvr>
    <a:masterClrMapping/>
  </p:clrMapOvr>
  <p:transition/>
</p:sld>
</file>

<file path=ppt/slides/slide1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CAO HỠI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8668143"/>
      </p:ext>
    </p:extLst>
  </p:cSld>
  <p:clrMapOvr>
    <a:masterClrMapping/>
  </p:clrMapOvr>
  <p:transition/>
</p:sld>
</file>

<file path=ppt/slides/slide1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945692"/>
      </p:ext>
    </p:extLst>
  </p:cSld>
  <p:clrMapOvr>
    <a:masterClrMapping/>
  </p:clrMapOvr>
</p:sld>
</file>

<file path=ppt/slides/slide1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ĐĨA THÁNH (100)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3394"/>
            <a:ext cx="11643360" cy="6841645"/>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Trong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6336685"/>
      </p:ext>
    </p:extLst>
  </p:cSld>
  <p:clrMapOvr>
    <a:masterClrMapping/>
  </p:clrMapOvr>
  <p:transition/>
</p:sld>
</file>

<file path=ppt/slides/slide1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ĐĨA THÁNH (100)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47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3124691"/>
      </p:ext>
    </p:extLst>
  </p:cSld>
  <p:clrMapOvr>
    <a:masterClrMapping/>
  </p:clrMapOvr>
  <p:transition/>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CHÚA HY SINH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5032"/>
            <a:ext cx="11643360" cy="6771043"/>
          </a:xfrm>
        </p:spPr>
        <p:txBody>
          <a:bodyPr>
            <a:noAutofit/>
          </a:bodyPr>
          <a:lstStyle/>
          <a:p>
            <a:pPr algn="just" fontAlgn="base"/>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a:t>
            </a:r>
            <a:endParaRPr lang="vi-VN" sz="6000"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6525309"/>
      </p:ext>
    </p:extLst>
  </p:cSld>
  <p:clrMapOvr>
    <a:masterClrMapping/>
  </p:clrMapOvr>
  <p:transition/>
</p:sld>
</file>

<file path=ppt/slides/slide1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ĐĨA THÁNH (100)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3394"/>
            <a:ext cx="11643360" cy="6841645"/>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4070867"/>
      </p:ext>
    </p:extLst>
  </p:cSld>
  <p:clrMapOvr>
    <a:masterClrMapping/>
  </p:clrMapOvr>
  <p:transition/>
</p:sld>
</file>

<file path=ppt/slides/slide1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FCC24-7C71-2092-4CDD-A02F164B8FC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94B0172-D010-B483-4169-8A041FF5BBE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057372607"/>
      </p:ext>
    </p:extLst>
  </p:cSld>
  <p:clrMapOvr>
    <a:masterClrMapping/>
  </p:clrMapOvr>
</p:sld>
</file>

<file path=ppt/slides/slide1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ƠN CỨU ĐỘ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11808"/>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khiến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lâu</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412245433"/>
      </p:ext>
    </p:extLst>
  </p:cSld>
  <p:clrMapOvr>
    <a:masterClrMapping/>
  </p:clrMapOvr>
  <p:transition/>
</p:sld>
</file>

<file path=ppt/slides/slide1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ƠN CỨU ĐỘ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4648"/>
            <a:ext cx="11643360" cy="5410200"/>
          </a:xfrm>
        </p:spPr>
        <p:txBody>
          <a:bodyPr>
            <a:noAutofit/>
          </a:bodyPr>
          <a:lstStyle/>
          <a:p>
            <a:pPr algn="just"/>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thẳm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việc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lùng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245389481"/>
      </p:ext>
    </p:extLst>
  </p:cSld>
  <p:clrMapOvr>
    <a:masterClrMapping/>
  </p:clrMapOvr>
  <p:transition/>
</p:sld>
</file>

<file path=ppt/slides/slide1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ƠN CỨU ĐỘ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0016"/>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615015210"/>
      </p:ext>
    </p:extLst>
  </p:cSld>
  <p:clrMapOvr>
    <a:masterClrMapping/>
  </p:clrMapOvr>
  <p:transition/>
</p:sld>
</file>

<file path=ppt/slides/slide1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ƠN CỨU ĐỘ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11808"/>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đấy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qua bao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qua bao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6190968"/>
      </p:ext>
    </p:extLst>
  </p:cSld>
  <p:clrMapOvr>
    <a:masterClrMapping/>
  </p:clrMapOvr>
  <p:transition/>
</p:sld>
</file>

<file path=ppt/slides/slide1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ƠN CỨU ĐỘ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4648"/>
            <a:ext cx="11643360" cy="5410200"/>
          </a:xfrm>
        </p:spPr>
        <p:txBody>
          <a:bodyPr>
            <a:noAutofit/>
          </a:bodyPr>
          <a:lstStyle/>
          <a:p>
            <a:pPr algn="just"/>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con qua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họa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006703827"/>
      </p:ext>
    </p:extLst>
  </p:cSld>
  <p:clrMapOvr>
    <a:masterClrMapping/>
  </p:clrMapOvr>
  <p:transition/>
</p:sld>
</file>

<file path=ppt/slides/slide1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ƠN CỨU ĐỘ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7488"/>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mịt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xô</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982780760"/>
      </p:ext>
    </p:extLst>
  </p:cSld>
  <p:clrMapOvr>
    <a:masterClrMapping/>
  </p:clrMapOvr>
  <p:transition/>
</p:sld>
</file>

<file path=ppt/slides/slide1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ƠN CỨU ĐỘ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4648"/>
            <a:ext cx="11643360" cy="5410200"/>
          </a:xfrm>
        </p:spPr>
        <p:txBody>
          <a:bodyPr>
            <a:noAutofit/>
          </a:bodyPr>
          <a:lstStyle/>
          <a:p>
            <a:pPr algn="just"/>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ủi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nan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nhọc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127574904"/>
      </p:ext>
    </p:extLst>
  </p:cSld>
  <p:clrMapOvr>
    <a:masterClrMapping/>
  </p:clrMapOvr>
  <p:transition/>
</p:sld>
</file>

<file path=ppt/slides/slide1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71909024"/>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CHÚA HY SINH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41146"/>
            <a:ext cx="11643360" cy="7184930"/>
          </a:xfrm>
        </p:spPr>
        <p:txBody>
          <a:bodyPr>
            <a:noAutofit/>
          </a:bodyPr>
          <a:lstStyle/>
          <a:p>
            <a:pPr algn="just" fontAlgn="base"/>
            <a:r>
              <a:rPr lang="en-US" sz="6000" b="1" i="0" dirty="0">
                <a:effectLst/>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non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bao la hao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ta.</a:t>
            </a:r>
            <a:endParaRPr lang="vi-VN" sz="6000"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0512047"/>
      </p:ext>
    </p:extLst>
  </p:cSld>
  <p:clrMapOvr>
    <a:masterClrMapping/>
  </p:clrMapOvr>
  <p:transition/>
</p:sld>
</file>

<file path=ppt/slides/slide1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VUI LÊN (271)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9708861"/>
      </p:ext>
    </p:extLst>
  </p:cSld>
  <p:clrMapOvr>
    <a:masterClrMapping/>
  </p:clrMapOvr>
  <p:transition/>
</p:sld>
</file>

<file path=ppt/slides/slide1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VUI LÊN (271)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956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1186796"/>
      </p:ext>
    </p:extLst>
  </p:cSld>
  <p:clrMapOvr>
    <a:masterClrMapping/>
  </p:clrMapOvr>
  <p:transition/>
</p:sld>
</file>

<file path=ppt/slides/slide1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VUI LÊN (271)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956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8489795"/>
      </p:ext>
    </p:extLst>
  </p:cSld>
  <p:clrMapOvr>
    <a:masterClrMapping/>
  </p:clrMapOvr>
  <p:transition/>
</p:sld>
</file>

<file path=ppt/slides/slide1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VUI LÊN (271)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què</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điếc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tai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no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thuê</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2146423"/>
      </p:ext>
    </p:extLst>
  </p:cSld>
  <p:clrMapOvr>
    <a:masterClrMapping/>
  </p:clrMapOvr>
  <p:transition/>
</p:sld>
</file>

<file path=ppt/slides/slide1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24265402"/>
      </p:ext>
    </p:extLst>
  </p:cSld>
  <p:clrMapOvr>
    <a:masterClrMapping/>
  </p:clrMapOvr>
</p:sld>
</file>

<file path=ppt/slides/slide1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 CHÚA SẼ ĐẾN (267)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lấp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Non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san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2488483"/>
      </p:ext>
    </p:extLst>
  </p:cSld>
  <p:clrMapOvr>
    <a:masterClrMapping/>
  </p:clrMapOvr>
  <p:transition/>
</p:sld>
</file>

<file path=ppt/slides/slide1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 CHÚA SẼ ĐẾN (267)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hay.</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69673988"/>
      </p:ext>
    </p:extLst>
  </p:cSld>
  <p:clrMapOvr>
    <a:masterClrMapping/>
  </p:clrMapOvr>
  <p:transition/>
</p:sld>
</file>

<file path=ppt/slides/slide1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VÌ CHÚA SẼ ĐẾN (267)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đời ta.</a:t>
            </a:r>
          </a:p>
        </p:txBody>
      </p:sp>
    </p:spTree>
    <p:extLst>
      <p:ext uri="{BB962C8B-B14F-4D97-AF65-F5344CB8AC3E}">
        <p14:creationId xmlns:p14="http://schemas.microsoft.com/office/powerpoint/2010/main" val="1820450547"/>
      </p:ext>
    </p:extLst>
  </p:cSld>
  <p:clrMapOvr>
    <a:masterClrMapping/>
  </p:clrMapOvr>
  <p:transition/>
</p:sld>
</file>

<file path=ppt/slides/slide1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57375-5724-4EBF-1D03-D0AE6894D62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7B5BDB8-FA43-B81F-0728-D061B154BCC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21736080"/>
      </p:ext>
    </p:extLst>
  </p:cSld>
  <p:clrMapOvr>
    <a:masterClrMapping/>
  </p:clrMapOvr>
</p:sld>
</file>

<file path=ppt/slides/slide1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NƯỚC TRỜI ĐÃ GẦN (332)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392"/>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nữa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805274354"/>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1200"/>
            <a:ext cx="11643360" cy="7044081"/>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phen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a:t>
            </a:r>
            <a:r>
              <a:rPr lang="en-US" sz="6000" b="1" dirty="0">
                <a:latin typeface="Times New Roman" panose="02020603050405020304" pitchFamily="18" charset="0"/>
                <a:cs typeface="Times New Roman" panose="02020603050405020304" pitchFamily="18" charset="0"/>
              </a:rPr>
              <a:t> hao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lung lay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062318141"/>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4477FD-C2DE-3758-9793-3CACB0CB80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1B780E-666C-FE13-D1B8-ADC81CBE461A}"/>
              </a:ext>
            </a:extLst>
          </p:cNvPr>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VÍ NHƯ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30C6AC3C-1085-0AC6-2AA2-CE90D847A3A1}"/>
              </a:ext>
            </a:extLst>
          </p:cNvPr>
          <p:cNvSpPr>
            <a:spLocks noGrp="1"/>
          </p:cNvSpPr>
          <p:nvPr>
            <p:ph type="subTitle" idx="1"/>
          </p:nvPr>
        </p:nvSpPr>
        <p:spPr>
          <a:xfrm>
            <a:off x="274320" y="1231900"/>
            <a:ext cx="11643360" cy="7501473"/>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a:t>
            </a:r>
            <a:endParaRPr lang="vi-VN" sz="6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6970179"/>
      </p:ext>
    </p:extLst>
  </p:cSld>
  <p:clrMapOvr>
    <a:masterClrMapping/>
  </p:clrMapOvr>
  <p:transition/>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CHÚA HY SINH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9528"/>
            <a:ext cx="11643360" cy="6886548"/>
          </a:xfrm>
        </p:spPr>
        <p:txBody>
          <a:bodyPr>
            <a:noAutofit/>
          </a:bodyPr>
          <a:lstStyle/>
          <a:p>
            <a:pPr algn="just" fontAlgn="base"/>
            <a:r>
              <a:rPr lang="en-US" sz="6000" b="1" i="0" dirty="0">
                <a:effectLst/>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thưogn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a:t>
            </a:r>
            <a:endParaRPr lang="vi-VN" sz="6000" b="1"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4994009"/>
      </p:ext>
    </p:extLst>
  </p:cSld>
  <p:clrMapOvr>
    <a:masterClrMapping/>
  </p:clrMapOvr>
  <p:transition/>
</p:sld>
</file>

<file path=ppt/slides/slide2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NƯỚC TRỜI ĐÃ GẦN (332)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392"/>
            <a:ext cx="11643360" cy="5410200"/>
          </a:xfrm>
        </p:spPr>
        <p:txBody>
          <a:bodyPr>
            <a:noAutofit/>
          </a:bodyPr>
          <a:lstStyle/>
          <a:p>
            <a:pPr algn="just"/>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san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dốc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ghềnh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090470975"/>
      </p:ext>
    </p:extLst>
  </p:cSld>
  <p:clrMapOvr>
    <a:masterClrMapping/>
  </p:clrMapOvr>
  <p:transition/>
</p:sld>
</file>

<file path=ppt/slides/slide2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NƯỚC TRỜI ĐÃ GẦN (332)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392"/>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cải</a:t>
            </a:r>
            <a:r>
              <a:rPr lang="en-US" sz="6000" b="1" dirty="0">
                <a:latin typeface="Times New Roman" pitchFamily="18" charset="0"/>
                <a:cs typeface="Times New Roman" pitchFamily="18" charset="0"/>
              </a:rPr>
              <a:t> quay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808406478"/>
      </p:ext>
    </p:extLst>
  </p:cSld>
  <p:clrMapOvr>
    <a:masterClrMapping/>
  </p:clrMapOvr>
  <p:transition/>
</p:sld>
</file>

<file path=ppt/slides/slide2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NƯỚC TRỜI ĐÃ GẦN (332)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392"/>
            <a:ext cx="11643360" cy="5410200"/>
          </a:xfrm>
        </p:spPr>
        <p:txBody>
          <a:bodyPr>
            <a:noAutofit/>
          </a:bodyPr>
          <a:lstStyle/>
          <a:p>
            <a:pPr algn="just"/>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a:t>
            </a:r>
            <a:r>
              <a:rPr lang="en-US" sz="6000" b="1" dirty="0">
                <a:latin typeface="Times New Roman" pitchFamily="18" charset="0"/>
                <a:cs typeface="Times New Roman" pitchFamily="18" charset="0"/>
              </a:rPr>
              <a:t> may, </a:t>
            </a:r>
            <a:r>
              <a:rPr lang="en-US" sz="6000" b="1" dirty="0" err="1">
                <a:latin typeface="Times New Roman" pitchFamily="18" charset="0"/>
                <a:cs typeface="Times New Roman" pitchFamily="18" charset="0"/>
              </a:rPr>
              <a:t>luật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giây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32008384"/>
      </p:ext>
    </p:extLst>
  </p:cSld>
  <p:clrMapOvr>
    <a:masterClrMapping/>
  </p:clrMapOvr>
  <p:transition/>
</p:sld>
</file>

<file path=ppt/slides/slide2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NƯỚC TRỜI ĐÃ GẦN (332)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392"/>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chai </a:t>
            </a:r>
            <a:r>
              <a:rPr lang="en-US" sz="6000" b="1" dirty="0" err="1">
                <a:latin typeface="Times New Roman" pitchFamily="18" charset="0"/>
                <a:cs typeface="Times New Roman" pitchFamily="18" charset="0"/>
              </a:rPr>
              <a:t>đá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hóa</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752017009"/>
      </p:ext>
    </p:extLst>
  </p:cSld>
  <p:clrMapOvr>
    <a:masterClrMapping/>
  </p:clrMapOvr>
  <p:transition/>
</p:sld>
</file>

<file path=ppt/slides/slide2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NƯỚC TRỜI ĐÃ GẦN (332)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392"/>
            <a:ext cx="11643360" cy="5410200"/>
          </a:xfrm>
        </p:spPr>
        <p:txBody>
          <a:bodyPr>
            <a:noAutofit/>
          </a:bodyPr>
          <a:lstStyle/>
          <a:p>
            <a:pPr algn="just"/>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302407042"/>
      </p:ext>
    </p:extLst>
  </p:cSld>
  <p:clrMapOvr>
    <a:masterClrMapping/>
  </p:clrMapOvr>
  <p:transition/>
</p:sld>
</file>

<file path=ppt/slides/slide2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NƯỚC TRỜI ĐÃ GẦN (332)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392"/>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0789197"/>
      </p:ext>
    </p:extLst>
  </p:cSld>
  <p:clrMapOvr>
    <a:masterClrMapping/>
  </p:clrMapOvr>
  <p:transition/>
</p:sld>
</file>

<file path=ppt/slides/slide2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NƯỚC TRỜI ĐÃ GẦN (332)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392"/>
            <a:ext cx="11643360" cy="5410200"/>
          </a:xfrm>
        </p:spPr>
        <p:txBody>
          <a:bodyPr>
            <a:noAutofit/>
          </a:bodyPr>
          <a:lstStyle/>
          <a:p>
            <a:pPr algn="just"/>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077052407"/>
      </p:ext>
    </p:extLst>
  </p:cSld>
  <p:clrMapOvr>
    <a:masterClrMapping/>
  </p:clrMapOvr>
  <p:transition/>
</p:sld>
</file>

<file path=ppt/slides/slide2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3180796"/>
      </p:ext>
    </p:extLst>
  </p:cSld>
  <p:clrMapOvr>
    <a:masterClrMapping/>
  </p:clrMapOvr>
</p:sld>
</file>

<file path=ppt/slides/slide2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MÂY ƠI MƯA XUỐNG (324)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355054259"/>
      </p:ext>
    </p:extLst>
  </p:cSld>
  <p:clrMapOvr>
    <a:masterClrMapping/>
  </p:clrMapOvr>
  <p:transition/>
</p:sld>
</file>

<file path=ppt/slides/slide2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MÂY ƠI MƯA XUỐNG (324)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ngóng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689787528"/>
      </p:ext>
    </p:extLst>
  </p:cSld>
  <p:clrMapOvr>
    <a:masterClrMapping/>
  </p:clrMapOvr>
  <p:transition/>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92238-86CF-AE0C-DF82-228E15C1D95B}"/>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BC06C7BE-3919-5924-CE85-80438BFDBC7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200506770"/>
      </p:ext>
    </p:extLst>
  </p:cSld>
  <p:clrMapOvr>
    <a:masterClrMapping/>
  </p:clrMapOvr>
</p:sld>
</file>

<file path=ppt/slides/slide2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MÂY ƠI MƯA XUỐNG (324)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425"/>
            <a:ext cx="11643360" cy="5105400"/>
          </a:xfrm>
        </p:spPr>
        <p:txBody>
          <a:bodyPr>
            <a:noAutofit/>
          </a:bodyPr>
          <a:lstStyle/>
          <a:p>
            <a:pPr algn="just"/>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hoãn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096504723"/>
      </p:ext>
    </p:extLst>
  </p:cSld>
  <p:clrMapOvr>
    <a:masterClrMapping/>
  </p:clrMapOvr>
  <p:transition/>
</p:sld>
</file>

<file path=ppt/slides/slide2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MÂY ƠI MƯA XUỐNG (324)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2. Đ</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Cha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135141167"/>
      </p:ext>
    </p:extLst>
  </p:cSld>
  <p:clrMapOvr>
    <a:masterClrMapping/>
  </p:clrMapOvr>
  <p:transition/>
</p:sld>
</file>

<file path=ppt/slides/slide2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MÂY ƠI MƯA XUỐNG (324)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minh </a:t>
            </a:r>
            <a:r>
              <a:rPr lang="en-US" sz="6000" b="1" dirty="0" err="1">
                <a:latin typeface="Times New Roman" pitchFamily="18" charset="0"/>
                <a:cs typeface="Times New Roman" pitchFamily="18" charset="0"/>
              </a:rPr>
              <a:t>chói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Cho say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926985649"/>
      </p:ext>
    </p:extLst>
  </p:cSld>
  <p:clrMapOvr>
    <a:masterClrMapping/>
  </p:clrMapOvr>
  <p:transition/>
</p:sld>
</file>

<file path=ppt/slides/slide2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1411210"/>
      </p:ext>
    </p:extLst>
  </p:cSld>
  <p:clrMapOvr>
    <a:masterClrMapping/>
  </p:clrMapOvr>
</p:sld>
</file>

<file path=ppt/slides/slide2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CUỘC SỐNG TRONG TÔI (126)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87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621958706"/>
      </p:ext>
    </p:extLst>
  </p:cSld>
  <p:clrMapOvr>
    <a:masterClrMapping/>
  </p:clrMapOvr>
  <p:transition/>
</p:sld>
</file>

<file path=ppt/slides/slide2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CUỘC SỐNG TRONG TÔI (126)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87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mỏng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865659350"/>
      </p:ext>
    </p:extLst>
  </p:cSld>
  <p:clrMapOvr>
    <a:masterClrMapping/>
  </p:clrMapOvr>
  <p:transition/>
</p:sld>
</file>

<file path=ppt/slides/slide2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CUỘC SỐNG TRONG TÔI (126)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Dầu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u </a:t>
            </a:r>
            <a:r>
              <a:rPr lang="en-US" sz="6000" b="1" dirty="0" err="1">
                <a:latin typeface="Times New Roman" pitchFamily="18" charset="0"/>
                <a:cs typeface="Times New Roman" pitchFamily="18" charset="0"/>
              </a:rPr>
              <a:t>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song </a:t>
            </a:r>
            <a:r>
              <a:rPr lang="en-US" sz="6000" b="1" dirty="0" err="1">
                <a:latin typeface="Times New Roman" pitchFamily="18" charset="0"/>
                <a:cs typeface="Times New Roman" pitchFamily="18" charset="0"/>
              </a:rPr>
              <a: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971137365"/>
      </p:ext>
    </p:extLst>
  </p:cSld>
  <p:clrMapOvr>
    <a:masterClrMapping/>
  </p:clrMapOvr>
  <p:transition/>
</p:sld>
</file>

<file path=ppt/slides/slide2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5026652"/>
      </p:ext>
    </p:extLst>
  </p:cSld>
  <p:clrMapOvr>
    <a:masterClrMapping/>
  </p:clrMapOvr>
</p:sld>
</file>

<file path=ppt/slides/slide2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LUYỆN HÌNH (339)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1973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(í 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1433723"/>
      </p:ext>
    </p:extLst>
  </p:cSld>
  <p:clrMapOvr>
    <a:masterClrMapping/>
  </p:clrMapOvr>
  <p:transition/>
</p:sld>
</file>

<file path=ppt/slides/slide2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LUYỆN HÌNH (339)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110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0463460"/>
      </p:ext>
    </p:extLst>
  </p:cSld>
  <p:clrMapOvr>
    <a:masterClrMapping/>
  </p:clrMapOvr>
  <p:transition/>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BÁNH THƠM NỒNG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4511"/>
            <a:ext cx="11643360" cy="6391564"/>
          </a:xfrm>
        </p:spPr>
        <p:txBody>
          <a:bodyPr>
            <a:noAutofit/>
          </a:bodyPr>
          <a:lstStyle/>
          <a:p>
            <a:pPr algn="just" fontAlgn="base"/>
            <a:r>
              <a:rPr lang="vi-VN" sz="6000" b="1" i="0" dirty="0">
                <a:effectLst/>
                <a:latin typeface="+mj-lt"/>
              </a:rPr>
              <a:t>1. Của lễ con dâng hôm nay là rượu nho bánh miến thơm nồng. Ngày tháng đôi vai phong sương giọt mồ hôi rớt trên đồi nương. </a:t>
            </a:r>
          </a:p>
        </p:txBody>
      </p:sp>
    </p:spTree>
    <p:extLst>
      <p:ext uri="{BB962C8B-B14F-4D97-AF65-F5344CB8AC3E}">
        <p14:creationId xmlns:p14="http://schemas.microsoft.com/office/powerpoint/2010/main" val="331070386"/>
      </p:ext>
    </p:extLst>
  </p:cSld>
  <p:clrMapOvr>
    <a:masterClrMapping/>
  </p:clrMapOvr>
  <p:transition/>
</p:sld>
</file>

<file path=ppt/slides/slide2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94881276"/>
      </p:ext>
    </p:extLst>
  </p:cSld>
  <p:clrMapOvr>
    <a:masterClrMapping/>
  </p:clrMapOvr>
</p:sld>
</file>

<file path=ppt/slides/slide2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TRƯỚC THÁNH NHAN NGÀI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921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reo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tơ</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4582010"/>
      </p:ext>
    </p:extLst>
  </p:cSld>
  <p:clrMapOvr>
    <a:masterClrMapping/>
  </p:clrMapOvr>
  <p:transition/>
</p:sld>
</file>

<file path=ppt/slides/slide2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TRƯỚC THÁNH NHAN NGÀI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1937"/>
            <a:ext cx="11643360" cy="4219339"/>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9900526"/>
      </p:ext>
    </p:extLst>
  </p:cSld>
  <p:clrMapOvr>
    <a:masterClrMapping/>
  </p:clrMapOvr>
  <p:transition/>
</p:sld>
</file>

<file path=ppt/slides/slide2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TRƯỚC NHAN NGÀI (33)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0942"/>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763480"/>
      </p:ext>
    </p:extLst>
  </p:cSld>
  <p:clrMapOvr>
    <a:masterClrMapping/>
  </p:clrMapOvr>
  <p:transition/>
</p:sld>
</file>

<file path=ppt/slides/slide2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VỚI MẸ CON DÂNG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6391564"/>
          </a:xfrm>
        </p:spPr>
        <p:txBody>
          <a:bodyPr>
            <a:noAutofit/>
          </a:bodyPr>
          <a:lstStyle/>
          <a:p>
            <a:pPr algn="just"/>
            <a:r>
              <a:rPr lang="en-US" sz="6000" b="1" dirty="0">
                <a:latin typeface="Times New Roman" pitchFamily="18" charset="0"/>
                <a:cs typeface="Times New Roman" pitchFamily="18" charset="0"/>
              </a:rPr>
              <a:t>1. Maria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42681173"/>
      </p:ext>
    </p:extLst>
  </p:cSld>
  <p:clrMapOvr>
    <a:masterClrMapping/>
  </p:clrMapOvr>
  <p:transition/>
</p:sld>
</file>

<file path=ppt/slides/slide2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VỚI MẸ CON DÂNG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7170"/>
            <a:ext cx="11643360" cy="6391564"/>
          </a:xfrm>
        </p:spPr>
        <p:txBody>
          <a:bodyPr>
            <a:noAutofit/>
          </a:bodyPr>
          <a:lstStyle/>
          <a:p>
            <a:pPr algn="just"/>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thở</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nài</a:t>
            </a:r>
            <a:r>
              <a:rPr lang="en-US" sz="6000" b="1" dirty="0">
                <a:latin typeface="Times New Roman" pitchFamily="18" charset="0"/>
                <a:cs typeface="Times New Roman" pitchFamily="18" charset="0"/>
              </a:rPr>
              <a:t> van. </a:t>
            </a:r>
            <a:r>
              <a:rPr lang="en-US" sz="6000" b="1" dirty="0" err="1">
                <a:latin typeface="Times New Roman" pitchFamily="18" charset="0"/>
                <a:cs typeface="Times New Roman" pitchFamily="18" charset="0"/>
              </a:rPr>
              <a:t>Ngước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đào</a:t>
            </a:r>
            <a:endParaRPr lang="vi-VN" sz="5400" b="1" dirty="0">
              <a:latin typeface="Times New Roman" pitchFamily="18" charset="0"/>
              <a:cs typeface="Times New Roman" pitchFamily="18" charset="0"/>
            </a:endParaRPr>
          </a:p>
          <a:p>
            <a:pPr algn="just"/>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955583187"/>
      </p:ext>
    </p:extLst>
  </p:cSld>
  <p:clrMapOvr>
    <a:masterClrMapping/>
  </p:clrMapOvr>
  <p:transition/>
</p:sld>
</file>

<file path=ppt/slides/slide2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VỚI MẸ CON DÂNG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72597344"/>
      </p:ext>
    </p:extLst>
  </p:cSld>
  <p:clrMapOvr>
    <a:masterClrMapping/>
  </p:clrMapOvr>
  <p:transition/>
</p:sld>
</file>

<file path=ppt/slides/slide2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730188"/>
      </p:ext>
    </p:extLst>
  </p:cSld>
  <p:clrMapOvr>
    <a:masterClrMapping/>
  </p:clrMapOvr>
</p:sld>
</file>

<file path=ppt/slides/slide2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(505)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345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quốc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quốc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minh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5958795"/>
      </p:ext>
    </p:extLst>
  </p:cSld>
  <p:clrMapOvr>
    <a:masterClrMapping/>
  </p:clrMapOvr>
  <p:transition/>
</p:sld>
</file>

<file path=ppt/slides/slide2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(505)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921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diễn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1647824"/>
      </p:ext>
    </p:extLst>
  </p:cSld>
  <p:clrMapOvr>
    <a:masterClrMapping/>
  </p:clrMapOvr>
  <p:transition/>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BÁNH THƠM NỒNG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4511"/>
            <a:ext cx="11643360" cy="6391564"/>
          </a:xfrm>
        </p:spPr>
        <p:txBody>
          <a:bodyPr>
            <a:noAutofit/>
          </a:bodyPr>
          <a:lstStyle/>
          <a:p>
            <a:pPr algn="just" fontAlgn="base"/>
            <a:r>
              <a:rPr lang="vi-VN" sz="6000" b="1" i="0" dirty="0">
                <a:effectLst/>
                <a:latin typeface="+mj-lt"/>
              </a:rPr>
              <a:t>Hạt lúa hôm nay đơm bông nồng nàn nho thơm tinh hương. Với hai mùa mưa nắng dầm sương tiến dâng về Thiên Chúa tình thương.</a:t>
            </a:r>
          </a:p>
        </p:txBody>
      </p:sp>
    </p:spTree>
    <p:extLst>
      <p:ext uri="{BB962C8B-B14F-4D97-AF65-F5344CB8AC3E}">
        <p14:creationId xmlns:p14="http://schemas.microsoft.com/office/powerpoint/2010/main" val="757589699"/>
      </p:ext>
    </p:extLst>
  </p:cSld>
  <p:clrMapOvr>
    <a:masterClrMapping/>
  </p:clrMapOvr>
  <p:transition/>
</p:sld>
</file>

<file path=ppt/slides/slide2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(505)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9217"/>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bi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lo.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1720776"/>
      </p:ext>
    </p:extLst>
  </p:cSld>
  <p:clrMapOvr>
    <a:masterClrMapping/>
  </p:clrMapOvr>
  <p:transition/>
</p:sld>
</file>

<file path=ppt/slides/slide2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(505)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9217"/>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6296550"/>
      </p:ext>
    </p:extLst>
  </p:cSld>
  <p:clrMapOvr>
    <a:masterClrMapping/>
  </p:clrMapOvr>
  <p:transition/>
</p:sld>
</file>

<file path=ppt/slides/slide2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5370253"/>
      </p:ext>
    </p:extLst>
  </p:cSld>
  <p:clrMapOvr>
    <a:masterClrMapping/>
  </p:clrMapOvr>
</p:sld>
</file>

<file path=ppt/slides/slide2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TIN KIÊU HÙNG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864"/>
            <a:ext cx="11643360" cy="6391564"/>
          </a:xfrm>
        </p:spPr>
        <p:txBody>
          <a:bodyPr>
            <a:noAutofit/>
          </a:bodyPr>
          <a:lstStyle/>
          <a:p>
            <a:pPr algn="just"/>
            <a:r>
              <a:rPr lang="fr-FR" sz="6000" b="1" dirty="0">
                <a:latin typeface="Times New Roman" panose="02020603050405020304" pitchFamily="18" charset="0"/>
                <a:cs typeface="Times New Roman" panose="02020603050405020304" pitchFamily="18" charset="0"/>
              </a:rPr>
              <a:t>1. </a:t>
            </a:r>
            <a:r>
              <a:rPr lang="fr-FR" sz="6000" b="1" dirty="0" err="1">
                <a:latin typeface="Times New Roman" panose="02020603050405020304" pitchFamily="18" charset="0"/>
                <a:cs typeface="Times New Roman" panose="02020603050405020304" pitchFamily="18" charset="0"/>
              </a:rPr>
              <a:t>Xin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dâng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lên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niềm</a:t>
            </a:r>
            <a:r>
              <a:rPr lang="fr-FR" sz="6000" b="1" dirty="0">
                <a:latin typeface="Times New Roman" panose="02020603050405020304" pitchFamily="18" charset="0"/>
                <a:cs typeface="Times New Roman" panose="02020603050405020304" pitchFamily="18" charset="0"/>
              </a:rPr>
              <a:t> tin </a:t>
            </a:r>
            <a:r>
              <a:rPr lang="fr-FR" sz="6000" b="1" dirty="0" err="1">
                <a:latin typeface="Times New Roman" panose="02020603050405020304" pitchFamily="18" charset="0"/>
                <a:cs typeface="Times New Roman" panose="02020603050405020304" pitchFamily="18" charset="0"/>
              </a:rPr>
              <a:t>của</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người</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dân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Việt</a:t>
            </a:r>
            <a:r>
              <a:rPr lang="fr-FR" sz="6000" b="1" dirty="0">
                <a:latin typeface="Times New Roman" panose="02020603050405020304" pitchFamily="18" charset="0"/>
                <a:cs typeface="Times New Roman" panose="02020603050405020304" pitchFamily="18" charset="0"/>
              </a:rPr>
              <a:t>. Qua </a:t>
            </a:r>
            <a:r>
              <a:rPr lang="fr-FR" sz="6000" b="1" dirty="0" err="1">
                <a:latin typeface="Times New Roman" panose="02020603050405020304" pitchFamily="18" charset="0"/>
                <a:cs typeface="Times New Roman" panose="02020603050405020304" pitchFamily="18" charset="0"/>
              </a:rPr>
              <a:t>bao</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thăng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trầm</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niềm</a:t>
            </a:r>
            <a:r>
              <a:rPr lang="fr-FR" sz="6000" b="1" dirty="0">
                <a:latin typeface="Times New Roman" panose="02020603050405020304" pitchFamily="18" charset="0"/>
                <a:cs typeface="Times New Roman" panose="02020603050405020304" pitchFamily="18" charset="0"/>
              </a:rPr>
              <a:t> tin </a:t>
            </a:r>
            <a:r>
              <a:rPr lang="fr-FR" sz="6000" b="1" dirty="0" err="1">
                <a:latin typeface="Times New Roman" panose="02020603050405020304" pitchFamily="18" charset="0"/>
                <a:cs typeface="Times New Roman" panose="02020603050405020304" pitchFamily="18" charset="0"/>
              </a:rPr>
              <a:t>kiêu</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hùng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oanh</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liệt</a:t>
            </a:r>
            <a:r>
              <a:rPr lang="fr-FR"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384253239"/>
      </p:ext>
    </p:extLst>
  </p:cSld>
  <p:clrMapOvr>
    <a:masterClrMapping/>
  </p:clrMapOvr>
  <p:transition/>
</p:sld>
</file>

<file path=ppt/slides/slide2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TIN KIÊU HÙNG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864"/>
            <a:ext cx="11643360" cy="6391564"/>
          </a:xfrm>
        </p:spPr>
        <p:txBody>
          <a:bodyPr>
            <a:noAutofit/>
          </a:bodyPr>
          <a:lstStyle/>
          <a:p>
            <a:pPr algn="just"/>
            <a:r>
              <a:rPr lang="fr-FR" sz="6000" b="1" dirty="0" err="1">
                <a:latin typeface="Times New Roman" panose="02020603050405020304" pitchFamily="18" charset="0"/>
                <a:cs typeface="Times New Roman" panose="02020603050405020304" pitchFamily="18" charset="0"/>
              </a:rPr>
              <a:t>Đầu</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rơi</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máu</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đổ</a:t>
            </a:r>
            <a:r>
              <a:rPr lang="fr-FR" sz="6000" b="1" dirty="0">
                <a:latin typeface="Times New Roman" panose="02020603050405020304" pitchFamily="18" charset="0"/>
                <a:cs typeface="Times New Roman" panose="02020603050405020304" pitchFamily="18" charset="0"/>
              </a:rPr>
              <a:t> là </a:t>
            </a:r>
            <a:r>
              <a:rPr lang="fr-FR" sz="6000" b="1" dirty="0" err="1">
                <a:latin typeface="Times New Roman" panose="02020603050405020304" pitchFamily="18" charset="0"/>
                <a:cs typeface="Times New Roman" panose="02020603050405020304" pitchFamily="18" charset="0"/>
              </a:rPr>
              <a:t>lễ</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dâng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trước</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tòa</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Thiên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Chúa</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nhuộm</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thắm</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trên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muôn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ngàn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đồng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lúa</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làm</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trổ</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sinh</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bông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hạt</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đầu</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mùa</a:t>
            </a:r>
            <a:r>
              <a:rPr lang="fr-FR"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531137632"/>
      </p:ext>
    </p:extLst>
  </p:cSld>
  <p:clrMapOvr>
    <a:masterClrMapping/>
  </p:clrMapOvr>
  <p:transition/>
</p:sld>
</file>

<file path=ppt/slides/slide2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TIN KIÊU HÙNG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4504"/>
            <a:ext cx="11643360" cy="6391564"/>
          </a:xfrm>
        </p:spPr>
        <p:txBody>
          <a:bodyPr>
            <a:noAutofit/>
          </a:bodyPr>
          <a:lstStyle/>
          <a:p>
            <a:pPr algn="just"/>
            <a:r>
              <a:rPr lang="fr-FR" sz="6000" b="1" dirty="0">
                <a:latin typeface="Times New Roman" panose="02020603050405020304" pitchFamily="18" charset="0"/>
                <a:cs typeface="Times New Roman" panose="02020603050405020304" pitchFamily="18" charset="0"/>
              </a:rPr>
              <a:t>ĐK: </a:t>
            </a:r>
            <a:r>
              <a:rPr lang="fr-FR" sz="6000" b="1" dirty="0" err="1">
                <a:latin typeface="Times New Roman" panose="02020603050405020304" pitchFamily="18" charset="0"/>
                <a:cs typeface="Times New Roman" panose="02020603050405020304" pitchFamily="18" charset="0"/>
              </a:rPr>
              <a:t>Xin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dâng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lên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niềm</a:t>
            </a:r>
            <a:r>
              <a:rPr lang="fr-FR" sz="6000" b="1" dirty="0">
                <a:latin typeface="Times New Roman" panose="02020603050405020304" pitchFamily="18" charset="0"/>
                <a:cs typeface="Times New Roman" panose="02020603050405020304" pitchFamily="18" charset="0"/>
              </a:rPr>
              <a:t> tin </a:t>
            </a:r>
            <a:r>
              <a:rPr lang="fr-FR" sz="6000" b="1" dirty="0" err="1">
                <a:latin typeface="Times New Roman" panose="02020603050405020304" pitchFamily="18" charset="0"/>
                <a:cs typeface="Times New Roman" panose="02020603050405020304" pitchFamily="18" charset="0"/>
              </a:rPr>
              <a:t>kiêu</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hùng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của</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các</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Thánh</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Tử</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Đạo</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Việt</a:t>
            </a:r>
            <a:r>
              <a:rPr lang="fr-FR" sz="6000" b="1" dirty="0">
                <a:latin typeface="Times New Roman" panose="02020603050405020304" pitchFamily="18" charset="0"/>
                <a:cs typeface="Times New Roman" panose="02020603050405020304" pitchFamily="18" charset="0"/>
              </a:rPr>
              <a:t> Nam </a:t>
            </a:r>
            <a:r>
              <a:rPr lang="fr-FR" sz="6000" b="1" dirty="0" err="1">
                <a:latin typeface="Times New Roman" panose="02020603050405020304" pitchFamily="18" charset="0"/>
                <a:cs typeface="Times New Roman" panose="02020603050405020304" pitchFamily="18" charset="0"/>
              </a:rPr>
              <a:t>luôn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sáng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tươi</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huy</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hoàng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Xin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dâng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lên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niềm</a:t>
            </a:r>
            <a:r>
              <a:rPr lang="fr-FR" sz="6000" b="1" dirty="0">
                <a:latin typeface="Times New Roman" panose="02020603050405020304" pitchFamily="18" charset="0"/>
                <a:cs typeface="Times New Roman" panose="02020603050405020304" pitchFamily="18" charset="0"/>
              </a:rPr>
              <a:t> tin </a:t>
            </a:r>
            <a:r>
              <a:rPr lang="fr-FR" sz="6000" b="1" dirty="0" err="1">
                <a:latin typeface="Times New Roman" panose="02020603050405020304" pitchFamily="18" charset="0"/>
                <a:cs typeface="Times New Roman" panose="02020603050405020304" pitchFamily="18" charset="0"/>
              </a:rPr>
              <a:t>kiêu</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hùng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của</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các</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Thánh</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Tử</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Đạo</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Việt</a:t>
            </a:r>
            <a:r>
              <a:rPr lang="fr-FR" sz="6000" b="1" dirty="0">
                <a:latin typeface="Times New Roman" panose="02020603050405020304" pitchFamily="18" charset="0"/>
                <a:cs typeface="Times New Roman" panose="02020603050405020304" pitchFamily="18" charset="0"/>
              </a:rPr>
              <a:t> Nam </a:t>
            </a:r>
            <a:r>
              <a:rPr lang="fr-FR" sz="6000" b="1" dirty="0" err="1">
                <a:latin typeface="Times New Roman" panose="02020603050405020304" pitchFamily="18" charset="0"/>
                <a:cs typeface="Times New Roman" panose="02020603050405020304" pitchFamily="18" charset="0"/>
              </a:rPr>
              <a:t>luôn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sáng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ngời</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vinh</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quang</a:t>
            </a:r>
            <a:r>
              <a:rPr lang="fr-FR"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427842210"/>
      </p:ext>
    </p:extLst>
  </p:cSld>
  <p:clrMapOvr>
    <a:masterClrMapping/>
  </p:clrMapOvr>
  <p:transition/>
</p:sld>
</file>

<file path=ppt/slides/slide2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TIN KIÊU HÙNG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864"/>
            <a:ext cx="11643360" cy="6391564"/>
          </a:xfrm>
        </p:spPr>
        <p:txBody>
          <a:bodyPr>
            <a:noAutofit/>
          </a:bodyPr>
          <a:lstStyle/>
          <a:p>
            <a:pPr algn="just"/>
            <a:r>
              <a:rPr lang="fr-FR" sz="6000" b="1" dirty="0">
                <a:latin typeface="Times New Roman" panose="02020603050405020304" pitchFamily="18" charset="0"/>
                <a:cs typeface="Times New Roman" panose="02020603050405020304" pitchFamily="18" charset="0"/>
              </a:rPr>
              <a:t>2. </a:t>
            </a:r>
            <a:r>
              <a:rPr lang="fr-FR" sz="6000" b="1" dirty="0" err="1">
                <a:latin typeface="Times New Roman" panose="02020603050405020304" pitchFamily="18" charset="0"/>
                <a:cs typeface="Times New Roman" panose="02020603050405020304" pitchFamily="18" charset="0"/>
              </a:rPr>
              <a:t>Như</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lúa</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miến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nghiền</a:t>
            </a:r>
            <a:r>
              <a:rPr lang="fr-FR" sz="6000" b="1" dirty="0">
                <a:latin typeface="Times New Roman" panose="02020603050405020304" pitchFamily="18" charset="0"/>
                <a:cs typeface="Times New Roman" panose="02020603050405020304" pitchFamily="18" charset="0"/>
              </a:rPr>
              <a:t> tan </a:t>
            </a:r>
            <a:r>
              <a:rPr lang="fr-FR" sz="6000" b="1" dirty="0" err="1">
                <a:latin typeface="Times New Roman" panose="02020603050405020304" pitchFamily="18" charset="0"/>
                <a:cs typeface="Times New Roman" panose="02020603050405020304" pitchFamily="18" charset="0"/>
              </a:rPr>
              <a:t>trở</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thành</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bánh</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này</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Các</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Thánh</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Tử</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Đạo</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vượt</a:t>
            </a:r>
            <a:r>
              <a:rPr lang="fr-FR" sz="6000" b="1" dirty="0">
                <a:latin typeface="Times New Roman" panose="02020603050405020304" pitchFamily="18" charset="0"/>
                <a:cs typeface="Times New Roman" panose="02020603050405020304" pitchFamily="18" charset="0"/>
              </a:rPr>
              <a:t> qua </a:t>
            </a:r>
            <a:r>
              <a:rPr lang="fr-FR" sz="6000" b="1" dirty="0" err="1">
                <a:latin typeface="Times New Roman" panose="02020603050405020304" pitchFamily="18" charset="0"/>
                <a:cs typeface="Times New Roman" panose="02020603050405020304" pitchFamily="18" charset="0"/>
              </a:rPr>
              <a:t>muôn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nghìn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đắng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cay</a:t>
            </a:r>
            <a:r>
              <a:rPr lang="fr-FR"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768502383"/>
      </p:ext>
    </p:extLst>
  </p:cSld>
  <p:clrMapOvr>
    <a:masterClrMapping/>
  </p:clrMapOvr>
  <p:transition/>
</p:sld>
</file>

<file path=ppt/slides/slide2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TIN KIÊU HÙNG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864"/>
            <a:ext cx="11643360" cy="6391564"/>
          </a:xfrm>
        </p:spPr>
        <p:txBody>
          <a:bodyPr>
            <a:noAutofit/>
          </a:bodyPr>
          <a:lstStyle/>
          <a:p>
            <a:pPr algn="just"/>
            <a:r>
              <a:rPr lang="fr-FR" sz="6000" b="1" dirty="0" err="1">
                <a:latin typeface="Times New Roman" panose="02020603050405020304" pitchFamily="18" charset="0"/>
                <a:cs typeface="Times New Roman" panose="02020603050405020304" pitchFamily="18" charset="0"/>
              </a:rPr>
              <a:t>Niềm</a:t>
            </a:r>
            <a:r>
              <a:rPr lang="fr-FR" sz="6000" b="1" dirty="0">
                <a:latin typeface="Times New Roman" panose="02020603050405020304" pitchFamily="18" charset="0"/>
                <a:cs typeface="Times New Roman" panose="02020603050405020304" pitchFamily="18" charset="0"/>
              </a:rPr>
              <a:t> tin </a:t>
            </a:r>
            <a:r>
              <a:rPr lang="fr-FR" sz="6000" b="1" dirty="0" err="1">
                <a:latin typeface="Times New Roman" panose="02020603050405020304" pitchFamily="18" charset="0"/>
                <a:cs typeface="Times New Roman" panose="02020603050405020304" pitchFamily="18" charset="0"/>
              </a:rPr>
              <a:t>kiên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vững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lòng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vẫn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luôn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trung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thành</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với</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Chúa</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làm</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sáng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lên</a:t>
            </a:r>
            <a:r>
              <a:rPr lang="fr-FR" sz="6000" b="1" dirty="0">
                <a:latin typeface="Times New Roman" panose="02020603050405020304" pitchFamily="18" charset="0"/>
                <a:cs typeface="Times New Roman" panose="02020603050405020304" pitchFamily="18" charset="0"/>
              </a:rPr>
              <a:t> Tin </a:t>
            </a:r>
            <a:r>
              <a:rPr lang="fr-FR" sz="6000" b="1" dirty="0" err="1">
                <a:latin typeface="Times New Roman" panose="02020603050405020304" pitchFamily="18" charset="0"/>
                <a:cs typeface="Times New Roman" panose="02020603050405020304" pitchFamily="18" charset="0"/>
              </a:rPr>
              <a:t>Mừng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đạo</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Chúa</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người</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khắp</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nơi</a:t>
            </a:r>
            <a:r>
              <a:rPr lang="fr-FR" sz="6000" b="1" dirty="0">
                <a:latin typeface="Times New Roman" panose="02020603050405020304" pitchFamily="18" charset="0"/>
                <a:cs typeface="Times New Roman" panose="02020603050405020304" pitchFamily="18" charset="0"/>
              </a:rPr>
              <a:t> ca </a:t>
            </a:r>
            <a:r>
              <a:rPr lang="fr-FR" sz="6000" b="1" dirty="0" err="1">
                <a:latin typeface="Times New Roman" panose="02020603050405020304" pitchFamily="18" charset="0"/>
                <a:cs typeface="Times New Roman" panose="02020603050405020304" pitchFamily="18" charset="0"/>
              </a:rPr>
              <a:t>tụng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từ</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xưa</a:t>
            </a:r>
            <a:r>
              <a:rPr lang="fr-FR"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37740992"/>
      </p:ext>
    </p:extLst>
  </p:cSld>
  <p:clrMapOvr>
    <a:masterClrMapping/>
  </p:clrMapOvr>
  <p:transition/>
</p:sld>
</file>

<file path=ppt/slides/slide2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HẪY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11"/>
            <a:ext cx="11643360" cy="5105400"/>
          </a:xfrm>
        </p:spPr>
        <p:txBody>
          <a:bodyPr>
            <a:noAutofit/>
          </a:bodyPr>
          <a:lstStyle/>
          <a:p>
            <a:pPr algn="just"/>
            <a:r>
              <a:rPr lang="vi-VN" sz="6000" b="1" dirty="0">
                <a:latin typeface="Times New Roman" pitchFamily="18" charset="0"/>
                <a:cs typeface="Times New Roman" pitchFamily="18" charset="0"/>
              </a:rPr>
              <a:t>ĐK: Muôn dân tộc tiến vào chầu hưởng Thánh Nhan phúc lộc trời. Trăm chi họ tiến vào chầu diện kiến Cha nhân lành. </a:t>
            </a:r>
          </a:p>
        </p:txBody>
      </p:sp>
    </p:spTree>
    <p:extLst>
      <p:ext uri="{BB962C8B-B14F-4D97-AF65-F5344CB8AC3E}">
        <p14:creationId xmlns:p14="http://schemas.microsoft.com/office/powerpoint/2010/main" val="2649365438"/>
      </p:ext>
    </p:extLst>
  </p:cSld>
  <p:clrMapOvr>
    <a:masterClrMapping/>
  </p:clrMapOvr>
  <p:transition/>
</p:sld>
</file>

<file path=ppt/slides/slide2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HẪY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9631"/>
            <a:ext cx="11643360" cy="5105400"/>
          </a:xfrm>
        </p:spPr>
        <p:txBody>
          <a:bodyPr>
            <a:noAutofit/>
          </a:bodyPr>
          <a:lstStyle/>
          <a:p>
            <a:pPr algn="just"/>
            <a:r>
              <a:rPr lang="vi-VN" sz="6000" b="1" dirty="0">
                <a:latin typeface="Times New Roman" pitchFamily="18" charset="0"/>
                <a:cs typeface="Times New Roman" pitchFamily="18" charset="0"/>
              </a:rPr>
              <a:t>Vì trọn đời luôn trung kiên, niềm tin không hề phôi pha và muôn đời mãi thiên thu lãnh phúc vinh trên trời.</a:t>
            </a:r>
          </a:p>
        </p:txBody>
      </p:sp>
    </p:spTree>
    <p:extLst>
      <p:ext uri="{BB962C8B-B14F-4D97-AF65-F5344CB8AC3E}">
        <p14:creationId xmlns:p14="http://schemas.microsoft.com/office/powerpoint/2010/main" val="2956535349"/>
      </p:ext>
    </p:extLst>
  </p:cSld>
  <p:clrMapOvr>
    <a:masterClrMapping/>
  </p:clrMapOvr>
  <p:transition/>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BÁNH THƠM NỒNG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4511"/>
            <a:ext cx="11643360" cy="6391564"/>
          </a:xfrm>
        </p:spPr>
        <p:txBody>
          <a:bodyPr>
            <a:noAutofit/>
          </a:bodyPr>
          <a:lstStyle/>
          <a:p>
            <a:pPr algn="just" fontAlgn="base"/>
            <a:r>
              <a:rPr lang="vi-VN" sz="6000" b="1" i="0" dirty="0">
                <a:effectLst/>
                <a:latin typeface="+mj-lt"/>
              </a:rPr>
              <a:t>ĐK. Xin dâng lên rượu bánh thơm lành dâng câu ca đượm thắm ân tình. Giọt mồ hôi từ bao lao công nguyện xin Chúa thánh hóa lễ vật. </a:t>
            </a:r>
          </a:p>
        </p:txBody>
      </p:sp>
    </p:spTree>
    <p:extLst>
      <p:ext uri="{BB962C8B-B14F-4D97-AF65-F5344CB8AC3E}">
        <p14:creationId xmlns:p14="http://schemas.microsoft.com/office/powerpoint/2010/main" val="843893487"/>
      </p:ext>
    </p:extLst>
  </p:cSld>
  <p:clrMapOvr>
    <a:masterClrMapping/>
  </p:clrMapOvr>
  <p:transition/>
</p:sld>
</file>

<file path=ppt/slides/slide2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HẪY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9631"/>
            <a:ext cx="11643360" cy="5105400"/>
          </a:xfrm>
        </p:spPr>
        <p:txBody>
          <a:bodyPr>
            <a:noAutofit/>
          </a:bodyPr>
          <a:lstStyle/>
          <a:p>
            <a:pPr algn="just"/>
            <a:r>
              <a:rPr lang="vi-VN" sz="6000" b="1" dirty="0">
                <a:latin typeface="Times New Roman" pitchFamily="18" charset="0"/>
                <a:cs typeface="Times New Roman" pitchFamily="18" charset="0"/>
              </a:rPr>
              <a:t>1. Phúc thay người chẳng vương bụi trần gian, hằng khiêm cung kiếp sống đơn nghèo yêu người như chính tâm.</a:t>
            </a:r>
          </a:p>
        </p:txBody>
      </p:sp>
    </p:spTree>
    <p:extLst>
      <p:ext uri="{BB962C8B-B14F-4D97-AF65-F5344CB8AC3E}">
        <p14:creationId xmlns:p14="http://schemas.microsoft.com/office/powerpoint/2010/main" val="3600887803"/>
      </p:ext>
    </p:extLst>
  </p:cSld>
  <p:clrMapOvr>
    <a:masterClrMapping/>
  </p:clrMapOvr>
  <p:transition/>
</p:sld>
</file>

<file path=ppt/slides/slide2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HẪY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9631"/>
            <a:ext cx="11643360" cy="5105400"/>
          </a:xfrm>
        </p:spPr>
        <p:txBody>
          <a:bodyPr>
            <a:noAutofit/>
          </a:bodyPr>
          <a:lstStyle/>
          <a:p>
            <a:pPr algn="just"/>
            <a:r>
              <a:rPr lang="vi-VN" sz="6000" b="1" dirty="0">
                <a:latin typeface="Times New Roman" pitchFamily="18" charset="0"/>
                <a:cs typeface="Times New Roman" pitchFamily="18" charset="0"/>
              </a:rPr>
              <a:t>2. Phúc thay người chẳng vương mọi phù hoa, chẳng bon chen vướng mắc tội đời suốt đời luôn trắng trong.</a:t>
            </a:r>
          </a:p>
        </p:txBody>
      </p:sp>
    </p:spTree>
    <p:extLst>
      <p:ext uri="{BB962C8B-B14F-4D97-AF65-F5344CB8AC3E}">
        <p14:creationId xmlns:p14="http://schemas.microsoft.com/office/powerpoint/2010/main" val="264642636"/>
      </p:ext>
    </p:extLst>
  </p:cSld>
  <p:clrMapOvr>
    <a:masterClrMapping/>
  </p:clrMapOvr>
  <p:transition/>
</p:sld>
</file>

<file path=ppt/slides/slide2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HẪY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9631"/>
            <a:ext cx="11643360" cy="5105400"/>
          </a:xfrm>
        </p:spPr>
        <p:txBody>
          <a:bodyPr>
            <a:noAutofit/>
          </a:bodyPr>
          <a:lstStyle/>
          <a:p>
            <a:pPr algn="just"/>
            <a:r>
              <a:rPr lang="vi-VN" sz="6000" b="1" dirty="0">
                <a:latin typeface="Times New Roman" pitchFamily="18" charset="0"/>
                <a:cs typeface="Times New Roman" pitchFamily="18" charset="0"/>
              </a:rPr>
              <a:t>3. Phúc thay người hằng sống đời công chính, chẳng noi theo gian dối lòng người công bình luôn khắc ghi.</a:t>
            </a:r>
          </a:p>
        </p:txBody>
      </p:sp>
    </p:spTree>
    <p:extLst>
      <p:ext uri="{BB962C8B-B14F-4D97-AF65-F5344CB8AC3E}">
        <p14:creationId xmlns:p14="http://schemas.microsoft.com/office/powerpoint/2010/main" val="1201883706"/>
      </p:ext>
    </p:extLst>
  </p:cSld>
  <p:clrMapOvr>
    <a:masterClrMapping/>
  </p:clrMapOvr>
  <p:transition/>
</p:sld>
</file>

<file path=ppt/slides/slide2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HẪY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9631"/>
            <a:ext cx="11643360" cy="5105400"/>
          </a:xfrm>
        </p:spPr>
        <p:txBody>
          <a:bodyPr>
            <a:noAutofit/>
          </a:bodyPr>
          <a:lstStyle/>
          <a:p>
            <a:pPr algn="just"/>
            <a:r>
              <a:rPr lang="vi-VN" sz="6000" b="1" dirty="0">
                <a:latin typeface="Times New Roman" pitchFamily="18" charset="0"/>
                <a:cs typeface="Times New Roman" pitchFamily="18" charset="0"/>
              </a:rPr>
              <a:t>4. Phúc thay người khổ đau chẳng ngại chi, vì niềm tin gươm giáo không sờn ngục hình luôn vững tâm.</a:t>
            </a:r>
          </a:p>
        </p:txBody>
      </p:sp>
    </p:spTree>
    <p:extLst>
      <p:ext uri="{BB962C8B-B14F-4D97-AF65-F5344CB8AC3E}">
        <p14:creationId xmlns:p14="http://schemas.microsoft.com/office/powerpoint/2010/main" val="1921186919"/>
      </p:ext>
    </p:extLst>
  </p:cSld>
  <p:clrMapOvr>
    <a:masterClrMapping/>
  </p:clrMapOvr>
  <p:transition/>
</p:sld>
</file>

<file path=ppt/slides/slide2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HẪY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9631"/>
            <a:ext cx="11643360" cy="5105400"/>
          </a:xfrm>
        </p:spPr>
        <p:txBody>
          <a:bodyPr>
            <a:noAutofit/>
          </a:bodyPr>
          <a:lstStyle/>
          <a:p>
            <a:pPr algn="just"/>
            <a:r>
              <a:rPr lang="vi-VN" sz="6000" b="1" dirty="0">
                <a:latin typeface="Times New Roman" pitchFamily="18" charset="0"/>
                <a:cs typeface="Times New Roman" pitchFamily="18" charset="0"/>
              </a:rPr>
              <a:t>5. Phúc thay người cuộc sống đầy thê lương, đầy lầm than vất vả chán chường vững một niềm mến tin.</a:t>
            </a:r>
          </a:p>
        </p:txBody>
      </p:sp>
    </p:spTree>
    <p:extLst>
      <p:ext uri="{BB962C8B-B14F-4D97-AF65-F5344CB8AC3E}">
        <p14:creationId xmlns:p14="http://schemas.microsoft.com/office/powerpoint/2010/main" val="3722456301"/>
      </p:ext>
    </p:extLst>
  </p:cSld>
  <p:clrMapOvr>
    <a:masterClrMapping/>
  </p:clrMapOvr>
  <p:transition/>
</p:sld>
</file>

<file path=ppt/slides/slide2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TRONG GIAN TRUÂN  (537)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762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nài</a:t>
            </a:r>
            <a:r>
              <a:rPr lang="en-US" sz="6000" b="1" dirty="0">
                <a:latin typeface="Times New Roman" pitchFamily="18" charset="0"/>
                <a:cs typeface="Times New Roman" pitchFamily="18" charset="0"/>
              </a:rPr>
              <a:t> van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p>
          <a:p>
            <a:pPr algn="just">
              <a:tabLst>
                <a:tab pos="2155825" algn="l"/>
              </a:tabLst>
            </a:pP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299143298"/>
      </p:ext>
    </p:extLst>
  </p:cSld>
  <p:clrMapOvr>
    <a:masterClrMapping/>
  </p:clrMapOvr>
  <p:transition/>
</p:sld>
</file>

<file path=ppt/slides/slide2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TRONG GIAN TRUÂN  (537)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762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thẩm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819319638"/>
      </p:ext>
    </p:extLst>
  </p:cSld>
  <p:clrMapOvr>
    <a:masterClrMapping/>
  </p:clrMapOvr>
  <p:transition/>
</p:sld>
</file>

<file path=ppt/slides/slide2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8557841"/>
      </p:ext>
    </p:extLst>
  </p:cSld>
  <p:clrMapOvr>
    <a:masterClrMapping/>
  </p:clrMapOvr>
</p:sld>
</file>

<file path=ppt/slides/slide2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HẠT GIỐNG TÌNH YÊU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0719"/>
            <a:ext cx="11643360" cy="5105400"/>
          </a:xfrm>
        </p:spPr>
        <p:txBody>
          <a:bodyPr>
            <a:noAutofit/>
          </a:bodyPr>
          <a:lstStyle/>
          <a:p>
            <a:pPr algn="just"/>
            <a:r>
              <a:rPr lang="en-US" sz="6000" b="1" dirty="0">
                <a:latin typeface="Times New Roman" pitchFamily="18" charset="0"/>
                <a:cs typeface="Times New Roman" pitchFamily="18" charset="0"/>
              </a:rPr>
              <a:t>1. </a:t>
            </a:r>
            <a:r>
              <a:rPr lang="vi-VN" sz="6000" b="1" dirty="0">
                <a:latin typeface="Times New Roman" pitchFamily="18" charset="0"/>
                <a:cs typeface="Times New Roman" pitchFamily="18" charset="0"/>
              </a:rPr>
              <a:t>Nếu hạt lúa mì rơi xuống đất mà không chết đi, không thối đi, thì nó chỉ trơ trọi một mình thôi. Và nếu hạt lúa mì rơi xuống đất mà chết đi và thối đi, thì nó sẽ sinh ra nhiều bông hạt. </a:t>
            </a:r>
          </a:p>
        </p:txBody>
      </p:sp>
    </p:spTree>
    <p:extLst>
      <p:ext uri="{BB962C8B-B14F-4D97-AF65-F5344CB8AC3E}">
        <p14:creationId xmlns:p14="http://schemas.microsoft.com/office/powerpoint/2010/main" val="3024322119"/>
      </p:ext>
    </p:extLst>
  </p:cSld>
  <p:clrMapOvr>
    <a:masterClrMapping/>
  </p:clrMapOvr>
  <p:transition/>
</p:sld>
</file>

<file path=ppt/slides/slide2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HẠT GIỐNG TÌNH YÊU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1615"/>
            <a:ext cx="11643360" cy="5105400"/>
          </a:xfrm>
        </p:spPr>
        <p:txBody>
          <a:bodyPr>
            <a:noAutofit/>
          </a:bodyPr>
          <a:lstStyle/>
          <a:p>
            <a:pPr algn="just"/>
            <a:r>
              <a:rPr lang="vi-VN" sz="6000" b="1" dirty="0">
                <a:latin typeface="Times New Roman" pitchFamily="18" charset="0"/>
                <a:cs typeface="Times New Roman" pitchFamily="18" charset="0"/>
              </a:rPr>
              <a:t>ĐK: Vạn lạy Chúa con biết thế và con muốn con chết đi như hạt lúa mì. Tình thập giá ngày xưa ấy của Thầy Chí Thánh xin thắp lên trong con tim con</a:t>
            </a:r>
          </a:p>
        </p:txBody>
      </p:sp>
    </p:spTree>
    <p:extLst>
      <p:ext uri="{BB962C8B-B14F-4D97-AF65-F5344CB8AC3E}">
        <p14:creationId xmlns:p14="http://schemas.microsoft.com/office/powerpoint/2010/main" val="384115496"/>
      </p:ext>
    </p:extLst>
  </p:cSld>
  <p:clrMapOvr>
    <a:masterClrMapping/>
  </p:clrMapOvr>
  <p:transition/>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BÁNH THƠM NỒNG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4511"/>
            <a:ext cx="11643360" cy="6391564"/>
          </a:xfrm>
        </p:spPr>
        <p:txBody>
          <a:bodyPr>
            <a:noAutofit/>
          </a:bodyPr>
          <a:lstStyle/>
          <a:p>
            <a:pPr algn="just" fontAlgn="base"/>
            <a:r>
              <a:rPr lang="vi-VN" sz="6000" b="1" i="0" dirty="0">
                <a:effectLst/>
                <a:latin typeface="+mj-lt"/>
              </a:rPr>
              <a:t>Dâng con tim lòng mến chân thành bao tin yêu hiệp nhất nên một. Nguyện trở nên bài ca yêu thương cùng dâng tiến Thiên Chúa từ nhân.</a:t>
            </a:r>
          </a:p>
        </p:txBody>
      </p:sp>
    </p:spTree>
    <p:extLst>
      <p:ext uri="{BB962C8B-B14F-4D97-AF65-F5344CB8AC3E}">
        <p14:creationId xmlns:p14="http://schemas.microsoft.com/office/powerpoint/2010/main" val="1185941778"/>
      </p:ext>
    </p:extLst>
  </p:cSld>
  <p:clrMapOvr>
    <a:masterClrMapping/>
  </p:clrMapOvr>
  <p:transition/>
</p:sld>
</file>

<file path=ppt/slides/slide2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HẠT GIỐNG TÌNH YÊU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7023"/>
            <a:ext cx="11643360" cy="5105400"/>
          </a:xfrm>
        </p:spPr>
        <p:txBody>
          <a:bodyPr>
            <a:noAutofit/>
          </a:bodyPr>
          <a:lstStyle/>
          <a:p>
            <a:pPr algn="just"/>
            <a:r>
              <a:rPr lang="vi-VN" sz="6000" b="1" dirty="0">
                <a:latin typeface="Times New Roman" pitchFamily="18" charset="0"/>
                <a:cs typeface="Times New Roman" pitchFamily="18" charset="0"/>
              </a:rPr>
              <a:t>Nay con bước vào dương thế để làm theo ý Cha đã trao khi dựng vũ hoàn. Là con đến để dâng hiến trọn thân xác để chết đi cho anh em con.</a:t>
            </a:r>
          </a:p>
        </p:txBody>
      </p:sp>
    </p:spTree>
    <p:extLst>
      <p:ext uri="{BB962C8B-B14F-4D97-AF65-F5344CB8AC3E}">
        <p14:creationId xmlns:p14="http://schemas.microsoft.com/office/powerpoint/2010/main" val="369832757"/>
      </p:ext>
    </p:extLst>
  </p:cSld>
  <p:clrMapOvr>
    <a:masterClrMapping/>
  </p:clrMapOvr>
  <p:transition/>
</p:sld>
</file>

<file path=ppt/slides/slide2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HẠT GIỐNG TÌNH YÊU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7919"/>
            <a:ext cx="11643360" cy="5105400"/>
          </a:xfrm>
        </p:spPr>
        <p:txBody>
          <a:bodyPr>
            <a:noAutofit/>
          </a:bodyPr>
          <a:lstStyle/>
          <a:p>
            <a:pPr algn="just"/>
            <a:r>
              <a:rPr lang="vi-VN" sz="6000" b="1" dirty="0">
                <a:latin typeface="Times New Roman" pitchFamily="18" charset="0"/>
                <a:cs typeface="Times New Roman" pitchFamily="18" charset="0"/>
              </a:rPr>
              <a:t>2. Nếu mạng sống nào nơi dương thế không chết đi và không thối đi, thì nó chỉ trơ trọi một mình thôi. </a:t>
            </a:r>
          </a:p>
        </p:txBody>
      </p:sp>
    </p:spTree>
    <p:extLst>
      <p:ext uri="{BB962C8B-B14F-4D97-AF65-F5344CB8AC3E}">
        <p14:creationId xmlns:p14="http://schemas.microsoft.com/office/powerpoint/2010/main" val="1147526451"/>
      </p:ext>
    </p:extLst>
  </p:cSld>
  <p:clrMapOvr>
    <a:masterClrMapping/>
  </p:clrMapOvr>
  <p:transition/>
</p:sld>
</file>

<file path=ppt/slides/slide2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HẠT GIỐNG TÌNH YÊU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7919"/>
            <a:ext cx="11643360" cy="5105400"/>
          </a:xfrm>
        </p:spPr>
        <p:txBody>
          <a:bodyPr>
            <a:noAutofit/>
          </a:bodyPr>
          <a:lstStyle/>
          <a:p>
            <a:pPr algn="just"/>
            <a:r>
              <a:rPr lang="vi-VN" sz="6000" b="1" dirty="0">
                <a:latin typeface="Times New Roman" pitchFamily="18" charset="0"/>
                <a:cs typeface="Times New Roman" pitchFamily="18" charset="0"/>
              </a:rPr>
              <a:t>Và nếu mạng sống nào nơi dương thế mà chết đi vì hiến dâng, thì nó phát sinh ra nhiều bông hạt</a:t>
            </a:r>
          </a:p>
        </p:txBody>
      </p:sp>
    </p:spTree>
    <p:extLst>
      <p:ext uri="{BB962C8B-B14F-4D97-AF65-F5344CB8AC3E}">
        <p14:creationId xmlns:p14="http://schemas.microsoft.com/office/powerpoint/2010/main" val="3473275054"/>
      </p:ext>
    </p:extLst>
  </p:cSld>
  <p:clrMapOvr>
    <a:masterClrMapping/>
  </p:clrMapOvr>
  <p:transition/>
</p:sld>
</file>

<file path=ppt/slides/slide2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HẠT GIỐNG TÌNH YÊU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7919"/>
            <a:ext cx="11643360" cy="5105400"/>
          </a:xfrm>
        </p:spPr>
        <p:txBody>
          <a:bodyPr>
            <a:noAutofit/>
          </a:bodyPr>
          <a:lstStyle/>
          <a:p>
            <a:pPr algn="just"/>
            <a:r>
              <a:rPr lang="vi-VN" sz="6000" b="1" dirty="0">
                <a:latin typeface="Times New Roman" pitchFamily="18" charset="0"/>
                <a:cs typeface="Times New Roman" pitchFamily="18" charset="0"/>
              </a:rPr>
              <a:t>3. Nếu quả tim nào nơi dương thế không biết yêu không biết thương, thì nó chỉ trơ trọi một mình thôi. </a:t>
            </a:r>
          </a:p>
        </p:txBody>
      </p:sp>
    </p:spTree>
    <p:extLst>
      <p:ext uri="{BB962C8B-B14F-4D97-AF65-F5344CB8AC3E}">
        <p14:creationId xmlns:p14="http://schemas.microsoft.com/office/powerpoint/2010/main" val="2605796554"/>
      </p:ext>
    </p:extLst>
  </p:cSld>
  <p:clrMapOvr>
    <a:masterClrMapping/>
  </p:clrMapOvr>
  <p:transition/>
</p:sld>
</file>

<file path=ppt/slides/slide2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HẠT GIỐNG TÌNH YÊU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7919"/>
            <a:ext cx="11643360" cy="5105400"/>
          </a:xfrm>
        </p:spPr>
        <p:txBody>
          <a:bodyPr>
            <a:noAutofit/>
          </a:bodyPr>
          <a:lstStyle/>
          <a:p>
            <a:pPr algn="just"/>
            <a:r>
              <a:rPr lang="vi-VN" sz="6000" b="1" dirty="0">
                <a:latin typeface="Times New Roman" pitchFamily="18" charset="0"/>
                <a:cs typeface="Times New Roman" pitchFamily="18" charset="0"/>
              </a:rPr>
              <a:t>Và nếu quả tim nào nơi dương thế mà chết đi vì hiến dâng, thì nó phát sinh ra nhiều hoa quả.</a:t>
            </a:r>
          </a:p>
        </p:txBody>
      </p:sp>
    </p:spTree>
    <p:extLst>
      <p:ext uri="{BB962C8B-B14F-4D97-AF65-F5344CB8AC3E}">
        <p14:creationId xmlns:p14="http://schemas.microsoft.com/office/powerpoint/2010/main" val="2556896163"/>
      </p:ext>
    </p:extLst>
  </p:cSld>
  <p:clrMapOvr>
    <a:masterClrMapping/>
  </p:clrMapOvr>
  <p:transition/>
</p:sld>
</file>

<file path=ppt/slides/slide2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2053265"/>
      </p:ext>
    </p:extLst>
  </p:cSld>
  <p:clrMapOvr>
    <a:masterClrMapping/>
  </p:clrMapOvr>
</p:sld>
</file>

<file path=ppt/slides/slide2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DÂNG (574)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5088"/>
            <a:ext cx="11643360" cy="6391564"/>
          </a:xfrm>
        </p:spPr>
        <p:txBody>
          <a:bodyPr>
            <a:noAutofit/>
          </a:bodyPr>
          <a:lstStyle/>
          <a:p>
            <a:pPr algn="just"/>
            <a:r>
              <a:rPr lang="fr-FR" sz="6000" b="1" dirty="0">
                <a:latin typeface="Times New Roman" panose="02020603050405020304" pitchFamily="18" charset="0"/>
                <a:cs typeface="Times New Roman" panose="02020603050405020304" pitchFamily="18" charset="0"/>
              </a:rPr>
              <a:t>1. </a:t>
            </a:r>
            <a:r>
              <a:rPr lang="fr-FR" sz="6000" b="1" dirty="0" err="1">
                <a:latin typeface="Times New Roman" panose="02020603050405020304" pitchFamily="18" charset="0"/>
                <a:cs typeface="Times New Roman" panose="02020603050405020304" pitchFamily="18" charset="0"/>
              </a:rPr>
              <a:t>Từng</a:t>
            </a:r>
            <a:r>
              <a:rPr lang="fr-FR" sz="6000" b="1" dirty="0">
                <a:latin typeface="Times New Roman" panose="02020603050405020304" pitchFamily="18" charset="0"/>
                <a:cs typeface="Times New Roman" panose="02020603050405020304" pitchFamily="18" charset="0"/>
              </a:rPr>
              <a:t> là </a:t>
            </a:r>
            <a:r>
              <a:rPr lang="fr-FR" sz="6000" b="1" dirty="0" err="1">
                <a:latin typeface="Times New Roman" panose="02020603050405020304" pitchFamily="18" charset="0"/>
                <a:cs typeface="Times New Roman" panose="02020603050405020304" pitchFamily="18" charset="0"/>
              </a:rPr>
              <a:t>giọt</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mồ</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hôi</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Từng</a:t>
            </a:r>
            <a:r>
              <a:rPr lang="fr-FR" sz="6000" b="1" dirty="0">
                <a:latin typeface="Times New Roman" panose="02020603050405020304" pitchFamily="18" charset="0"/>
                <a:cs typeface="Times New Roman" panose="02020603050405020304" pitchFamily="18" charset="0"/>
              </a:rPr>
              <a:t> là </a:t>
            </a:r>
            <a:r>
              <a:rPr lang="fr-FR" sz="6000" b="1" dirty="0" err="1">
                <a:latin typeface="Times New Roman" panose="02020603050405020304" pitchFamily="18" charset="0"/>
                <a:cs typeface="Times New Roman" panose="02020603050405020304" pitchFamily="18" charset="0"/>
              </a:rPr>
              <a:t>giọt</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nước</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mắt</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trên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ruộng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đồng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ngày</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tháng</a:t>
            </a:r>
            <a:r>
              <a:rPr lang="fr-FR" sz="6000" b="1" dirty="0">
                <a:latin typeface="Times New Roman" panose="02020603050405020304" pitchFamily="18" charset="0"/>
                <a:cs typeface="Times New Roman" panose="02020603050405020304" pitchFamily="18" charset="0"/>
              </a:rPr>
              <a:t> con </a:t>
            </a:r>
            <a:r>
              <a:rPr lang="fr-FR" sz="6000" b="1" dirty="0" err="1">
                <a:latin typeface="Times New Roman" panose="02020603050405020304" pitchFamily="18" charset="0"/>
                <a:cs typeface="Times New Roman" panose="02020603050405020304" pitchFamily="18" charset="0"/>
              </a:rPr>
              <a:t>dâng</a:t>
            </a:r>
            <a:r>
              <a:rPr lang="fr-FR" sz="6000" b="1" dirty="0">
                <a:latin typeface="Times New Roman" panose="02020603050405020304" pitchFamily="18" charset="0"/>
                <a:cs typeface="Times New Roman" panose="02020603050405020304" pitchFamily="18" charset="0"/>
              </a:rPr>
              <a:t>. Bao </a:t>
            </a:r>
            <a:r>
              <a:rPr lang="fr-FR" sz="6000" b="1" dirty="0" err="1">
                <a:latin typeface="Times New Roman" panose="02020603050405020304" pitchFamily="18" charset="0"/>
                <a:cs typeface="Times New Roman" panose="02020603050405020304" pitchFamily="18" charset="0"/>
              </a:rPr>
              <a:t>âu</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lo</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cuộc</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sống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Băn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khoăn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tương</a:t>
            </a:r>
            <a:r>
              <a:rPr lang="fr-FR" sz="6000" b="1" dirty="0">
                <a:latin typeface="Times New Roman" panose="02020603050405020304" pitchFamily="18" charset="0"/>
                <a:cs typeface="Times New Roman" panose="02020603050405020304" pitchFamily="18" charset="0"/>
              </a:rPr>
              <a:t> lai </a:t>
            </a:r>
            <a:r>
              <a:rPr lang="fr-FR" sz="6000" b="1" dirty="0" err="1">
                <a:latin typeface="Times New Roman" panose="02020603050405020304" pitchFamily="18" charset="0"/>
                <a:cs typeface="Times New Roman" panose="02020603050405020304" pitchFamily="18" charset="0"/>
              </a:rPr>
              <a:t>này</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xin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góp</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về</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làm</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lễ</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hiến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dâng</a:t>
            </a:r>
            <a:r>
              <a:rPr lang="fr-FR"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322008103"/>
      </p:ext>
    </p:extLst>
  </p:cSld>
  <p:clrMapOvr>
    <a:masterClrMapping/>
  </p:clrMapOvr>
  <p:transition/>
</p:sld>
</file>

<file path=ppt/slides/slide2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DÂNG (574)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5088"/>
            <a:ext cx="11643360" cy="6391564"/>
          </a:xfrm>
        </p:spPr>
        <p:txBody>
          <a:bodyPr>
            <a:noAutofit/>
          </a:bodyPr>
          <a:lstStyle/>
          <a:p>
            <a:pPr algn="just"/>
            <a:r>
              <a:rPr lang="fr-FR" sz="6000" b="1" dirty="0">
                <a:latin typeface="Times New Roman" panose="02020603050405020304" pitchFamily="18" charset="0"/>
                <a:cs typeface="Times New Roman" panose="02020603050405020304" pitchFamily="18" charset="0"/>
              </a:rPr>
              <a:t>ĐK: </a:t>
            </a:r>
            <a:r>
              <a:rPr lang="fr-FR" sz="6000" b="1" dirty="0" err="1">
                <a:latin typeface="Times New Roman" panose="02020603050405020304" pitchFamily="18" charset="0"/>
                <a:cs typeface="Times New Roman" panose="02020603050405020304" pitchFamily="18" charset="0"/>
              </a:rPr>
              <a:t>Xin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dâng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Chúa</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cuộc</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sống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dương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gian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Đời</a:t>
            </a:r>
            <a:r>
              <a:rPr lang="fr-FR" sz="6000" b="1" dirty="0">
                <a:latin typeface="Times New Roman" panose="02020603050405020304" pitchFamily="18" charset="0"/>
                <a:cs typeface="Times New Roman" panose="02020603050405020304" pitchFamily="18" charset="0"/>
              </a:rPr>
              <a:t> an </a:t>
            </a:r>
            <a:r>
              <a:rPr lang="fr-FR" sz="6000" b="1" dirty="0" err="1">
                <a:latin typeface="Times New Roman" panose="02020603050405020304" pitchFamily="18" charset="0"/>
                <a:cs typeface="Times New Roman" panose="02020603050405020304" pitchFamily="18" charset="0"/>
              </a:rPr>
              <a:t>vui</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hay</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lúc</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lầm</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than</a:t>
            </a:r>
            <a:r>
              <a:rPr lang="fr-FR" sz="6000" b="1" dirty="0">
                <a:latin typeface="Times New Roman" panose="02020603050405020304" pitchFamily="18" charset="0"/>
                <a:cs typeface="Times New Roman" panose="02020603050405020304" pitchFamily="18" charset="0"/>
              </a:rPr>
              <a:t>. Bao </a:t>
            </a:r>
            <a:r>
              <a:rPr lang="fr-FR" sz="6000" b="1" dirty="0" err="1">
                <a:latin typeface="Times New Roman" panose="02020603050405020304" pitchFamily="18" charset="0"/>
                <a:cs typeface="Times New Roman" panose="02020603050405020304" pitchFamily="18" charset="0"/>
              </a:rPr>
              <a:t>hy</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sinh</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chiến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đấu</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gian</a:t>
            </a:r>
            <a:r>
              <a:rPr lang="fr-FR" sz="6000" b="1" dirty="0">
                <a:latin typeface="Times New Roman" panose="02020603050405020304" pitchFamily="18" charset="0"/>
                <a:cs typeface="Times New Roman" panose="02020603050405020304" pitchFamily="18" charset="0"/>
              </a:rPr>
              <a:t> nan </a:t>
            </a:r>
            <a:r>
              <a:rPr lang="fr-FR" sz="6000" b="1" dirty="0" err="1">
                <a:latin typeface="Times New Roman" panose="02020603050405020304" pitchFamily="18" charset="0"/>
                <a:cs typeface="Times New Roman" panose="02020603050405020304" pitchFamily="18" charset="0"/>
              </a:rPr>
              <a:t>thành</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của</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lễ</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hiến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dâng</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vẹn</a:t>
            </a:r>
            <a:r>
              <a:rPr lang="fr-FR" sz="6000" b="1" dirty="0">
                <a:latin typeface="Times New Roman" panose="02020603050405020304" pitchFamily="18" charset="0"/>
                <a:cs typeface="Times New Roman" panose="02020603050405020304" pitchFamily="18" charset="0"/>
              </a:rPr>
              <a:t> </a:t>
            </a:r>
            <a:r>
              <a:rPr lang="fr-FR" sz="6000" b="1" dirty="0" err="1">
                <a:latin typeface="Times New Roman" panose="02020603050405020304" pitchFamily="18" charset="0"/>
                <a:cs typeface="Times New Roman" panose="02020603050405020304" pitchFamily="18" charset="0"/>
              </a:rPr>
              <a:t>toàn</a:t>
            </a:r>
            <a:r>
              <a:rPr lang="fr-FR"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833778422"/>
      </p:ext>
    </p:extLst>
  </p:cSld>
  <p:clrMapOvr>
    <a:masterClrMapping/>
  </p:clrMapOvr>
  <p:transition/>
</p:sld>
</file>

<file path=ppt/slides/slide2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763001"/>
      </p:ext>
    </p:extLst>
  </p:cSld>
  <p:clrMapOvr>
    <a:masterClrMapping/>
  </p:clrMapOvr>
</p:sld>
</file>

<file path=ppt/slides/slide2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NƠI NGỤC HÌNH (542)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76335590"/>
      </p:ext>
    </p:extLst>
  </p:cSld>
  <p:clrMapOvr>
    <a:masterClrMapping/>
  </p:clrMapOvr>
  <p:transition/>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BÁNH THƠM NỒNG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4511"/>
            <a:ext cx="11643360" cy="6391564"/>
          </a:xfrm>
        </p:spPr>
        <p:txBody>
          <a:bodyPr>
            <a:noAutofit/>
          </a:bodyPr>
          <a:lstStyle/>
          <a:p>
            <a:pPr algn="just" fontAlgn="base"/>
            <a:r>
              <a:rPr lang="vi-VN" sz="6000" b="1" i="0" dirty="0">
                <a:effectLst/>
                <a:latin typeface="+mj-lt"/>
              </a:rPr>
              <a:t>2. Hòa với muôn muôn con tim cùng hiệp trong tấm bánh ly rượu. Cùng áng hương bay cao nguyện trở nên lễ dâng tình yêu. </a:t>
            </a:r>
          </a:p>
        </p:txBody>
      </p:sp>
    </p:spTree>
    <p:extLst>
      <p:ext uri="{BB962C8B-B14F-4D97-AF65-F5344CB8AC3E}">
        <p14:creationId xmlns:p14="http://schemas.microsoft.com/office/powerpoint/2010/main" val="4249805257"/>
      </p:ext>
    </p:extLst>
  </p:cSld>
  <p:clrMapOvr>
    <a:masterClrMapping/>
  </p:clrMapOvr>
  <p:transition/>
</p:sld>
</file>

<file path=ppt/slides/slide2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NƠI NGỤC HÌNH (542)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17404403"/>
      </p:ext>
    </p:extLst>
  </p:cSld>
  <p:clrMapOvr>
    <a:masterClrMapping/>
  </p:clrMapOvr>
  <p:transition/>
</p:sld>
</file>

<file path=ppt/slides/slide2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NƠI NGỤC HÌNH (542)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kia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đứng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u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775941168"/>
      </p:ext>
    </p:extLst>
  </p:cSld>
  <p:clrMapOvr>
    <a:masterClrMapping/>
  </p:clrMapOvr>
  <p:transition/>
</p:sld>
</file>

<file path=ppt/slides/slide2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NƠI NGỤC HÌNH (542)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itchFamily="18" charset="0"/>
                <a:cs typeface="Times New Roman" pitchFamily="18" charset="0"/>
              </a:rPr>
              <a:t>2. Linh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78451947"/>
      </p:ext>
    </p:extLst>
  </p:cSld>
  <p:clrMapOvr>
    <a:masterClrMapping/>
  </p:clrMapOvr>
  <p:transition/>
</p:sld>
</file>

<file path=ppt/slides/slide2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2914675"/>
      </p:ext>
    </p:extLst>
  </p:cSld>
  <p:clrMapOvr>
    <a:masterClrMapping/>
  </p:clrMapOvr>
</p:sld>
</file>

<file path=ppt/slides/slide2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NƠI NGỤC HÌNH (542)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30531201"/>
      </p:ext>
    </p:extLst>
  </p:cSld>
  <p:clrMapOvr>
    <a:masterClrMapping/>
  </p:clrMapOvr>
  <p:transition/>
</p:sld>
</file>

<file path=ppt/slides/slide2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NƠI NGỤC HÌNH (542)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178417821"/>
      </p:ext>
    </p:extLst>
  </p:cSld>
  <p:clrMapOvr>
    <a:masterClrMapping/>
  </p:clrMapOvr>
  <p:transition/>
</p:sld>
</file>

<file path=ppt/slides/slide2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1707519"/>
      </p:ext>
    </p:extLst>
  </p:cSld>
  <p:clrMapOvr>
    <a:masterClrMapping/>
  </p:clrMapOvr>
</p:sld>
</file>

<file path=ppt/slides/slide2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GIA KÊU TÌM CHÚA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2975"/>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Giê-ri-cô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trú</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36141688"/>
      </p:ext>
    </p:extLst>
  </p:cSld>
  <p:clrMapOvr>
    <a:masterClrMapping/>
  </p:clrMapOvr>
  <p:transition/>
</p:sld>
</file>

<file path=ppt/slides/slide2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GIA KÊU TÌM CHÚA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8735"/>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29877887"/>
      </p:ext>
    </p:extLst>
  </p:cSld>
  <p:clrMapOvr>
    <a:masterClrMapping/>
  </p:clrMapOvr>
  <p:transition/>
</p:sld>
</file>

<file path=ppt/slides/slide2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GIA KÊU TÌM CHÚA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6479"/>
            <a:ext cx="11643360" cy="5105400"/>
          </a:xfrm>
        </p:spPr>
        <p:txBody>
          <a:bodyPr>
            <a:noAutofit/>
          </a:bodyPr>
          <a:lstStyle/>
          <a:p>
            <a:pPr algn="just"/>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cháu</a:t>
            </a:r>
            <a:r>
              <a:rPr lang="en-US" sz="6000" b="1" dirty="0">
                <a:latin typeface="Times New Roman" pitchFamily="18" charset="0"/>
                <a:cs typeface="Times New Roman" pitchFamily="18" charset="0"/>
              </a:rPr>
              <a:t> Ab-</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-ham.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06546299"/>
      </p:ext>
    </p:extLst>
  </p:cSld>
  <p:clrMapOvr>
    <a:masterClrMapping/>
  </p:clrMapOvr>
  <p:transition/>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BÁNH THƠM NỒNG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4511"/>
            <a:ext cx="11643360" cy="6391564"/>
          </a:xfrm>
        </p:spPr>
        <p:txBody>
          <a:bodyPr>
            <a:noAutofit/>
          </a:bodyPr>
          <a:lstStyle/>
          <a:p>
            <a:pPr algn="just" fontAlgn="base"/>
            <a:r>
              <a:rPr lang="vi-VN" sz="6000" b="1" i="0" dirty="0">
                <a:effectLst/>
                <a:latin typeface="+mj-lt"/>
              </a:rPr>
              <a:t>Này tấm thân đơn sơ nguyện là bài ca câu thơ. Tiến dâng về ngai Chúa cực linh những khúc nhạc yêu mến triền miên.</a:t>
            </a:r>
          </a:p>
        </p:txBody>
      </p:sp>
    </p:spTree>
    <p:extLst>
      <p:ext uri="{BB962C8B-B14F-4D97-AF65-F5344CB8AC3E}">
        <p14:creationId xmlns:p14="http://schemas.microsoft.com/office/powerpoint/2010/main" val="1549401890"/>
      </p:ext>
    </p:extLst>
  </p:cSld>
  <p:clrMapOvr>
    <a:masterClrMapping/>
  </p:clrMapOvr>
  <p:transition/>
</p:sld>
</file>

<file path=ppt/slides/slide2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GIA KÊU TÌM CHÚA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2975"/>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a:latin typeface="Times New Roman" pitchFamily="18" charset="0"/>
                <a:cs typeface="Times New Roman" pitchFamily="18" charset="0"/>
              </a:rPr>
              <a:t>người </a:t>
            </a:r>
            <a:r>
              <a:rPr lang="en-US" sz="6000" b="1" dirty="0" err="1">
                <a:latin typeface="Times New Roman" pitchFamily="18" charset="0"/>
                <a:cs typeface="Times New Roman" pitchFamily="18" charset="0"/>
              </a:rPr>
              <a:t>thu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44918220"/>
      </p:ext>
    </p:extLst>
  </p:cSld>
  <p:clrMapOvr>
    <a:masterClrMapping/>
  </p:clrMapOvr>
  <p:transition/>
</p:sld>
</file>

<file path=ppt/slides/slide2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GIA KÊU TÌM CHÚA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2975"/>
            <a:ext cx="11643360" cy="51054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quyết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con van </a:t>
            </a:r>
            <a:r>
              <a:rPr lang="en-US" sz="6000" b="1" dirty="0" err="1">
                <a:latin typeface="Times New Roman" pitchFamily="18" charset="0"/>
                <a:cs typeface="Times New Roman" pitchFamily="18" charset="0"/>
              </a:rPr>
              <a:t>nài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21521223"/>
      </p:ext>
    </p:extLst>
  </p:cSld>
  <p:clrMapOvr>
    <a:masterClrMapping/>
  </p:clrMapOvr>
  <p:transition/>
</p:sld>
</file>

<file path=ppt/slides/slide2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6558009"/>
      </p:ext>
    </p:extLst>
  </p:cSld>
  <p:clrMapOvr>
    <a:masterClrMapping/>
  </p:clrMapOvr>
</p:sld>
</file>

<file path=ppt/slides/slide2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NGÔI BA THIÊN CHÚA (330 N)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14475"/>
            <a:ext cx="11643360" cy="62484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ban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nhuần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2035897967"/>
      </p:ext>
    </p:extLst>
  </p:cSld>
  <p:clrMapOvr>
    <a:masterClrMapping/>
  </p:clrMapOvr>
  <p:transition/>
</p:sld>
</file>

<file path=ppt/slides/slide2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NGÔI BA THIÊN CHÚA (330)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14475"/>
            <a:ext cx="11643360" cy="6248400"/>
          </a:xfrm>
        </p:spPr>
        <p:txBody>
          <a:bodyPr>
            <a:noAutofit/>
          </a:bodyPr>
          <a:lstStyle/>
          <a:p>
            <a:pPr algn="just"/>
            <a:r>
              <a:rPr lang="en-US" sz="6000" b="1" dirty="0" err="1">
                <a:latin typeface="Times New Roman" pitchFamily="18" charset="0"/>
                <a:cs typeface="Times New Roman" pitchFamily="18" charset="0"/>
              </a:rPr>
              <a:t>Biến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Ki-</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890143148"/>
      </p:ext>
    </p:extLst>
  </p:cSld>
  <p:clrMapOvr>
    <a:masterClrMapping/>
  </p:clrMapOvr>
  <p:transition/>
</p:sld>
</file>

<file path=ppt/slides/slide2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NGÔI BA THIÊN CHÚA (330)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9675"/>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lọc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543915092"/>
      </p:ext>
    </p:extLst>
  </p:cSld>
  <p:clrMapOvr>
    <a:masterClrMapping/>
  </p:clrMapOvr>
  <p:transition/>
</p:sld>
</file>

<file path=ppt/slides/slide2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NGÔI BA THIÊN CHÚA (330)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9675"/>
            <a:ext cx="11643360" cy="6248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ủi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gắn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99658080"/>
      </p:ext>
    </p:extLst>
  </p:cSld>
  <p:clrMapOvr>
    <a:masterClrMapping/>
  </p:clrMapOvr>
  <p:transition/>
</p:sld>
</file>

<file path=ppt/slides/slide2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2278634"/>
      </p:ext>
    </p:extLst>
  </p:cSld>
  <p:clrMapOvr>
    <a:masterClrMapping/>
  </p:clrMapOvr>
</p:sld>
</file>

<file path=ppt/slides/slide2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LÒNG BIẾT ƠN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6696"/>
            <a:ext cx="11643360" cy="6391564"/>
          </a:xfrm>
        </p:spPr>
        <p:txBody>
          <a:bodyPr>
            <a:noAutofit/>
          </a:bodyPr>
          <a:lstStyle/>
          <a:p>
            <a:pPr algn="just"/>
            <a:r>
              <a:rPr lang="vi-VN" sz="6000" b="1" dirty="0">
                <a:latin typeface="+mj-lt"/>
              </a:rPr>
              <a:t>ĐK: Trọn cuộc đời con là hồng ân Chúa ban. Trọn cuộc đời con là quà tặng của Ngài. Này con muốn sống cuộc đời con như lời tạ ơn. Con muốn sống sao vuông tròn để đáp đền tình Chúa yêu con.</a:t>
            </a:r>
            <a:endParaRPr lang="vi-VN" sz="85700" b="1" dirty="0">
              <a:latin typeface="+mj-lt"/>
              <a:cs typeface="Times New Roman" pitchFamily="18" charset="0"/>
            </a:endParaRPr>
          </a:p>
        </p:txBody>
      </p:sp>
    </p:spTree>
    <p:extLst>
      <p:ext uri="{BB962C8B-B14F-4D97-AF65-F5344CB8AC3E}">
        <p14:creationId xmlns:p14="http://schemas.microsoft.com/office/powerpoint/2010/main" val="109840132"/>
      </p:ext>
    </p:extLst>
  </p:cSld>
  <p:clrMapOvr>
    <a:masterClrMapping/>
  </p:clrMapOvr>
  <p:transition/>
</p:sld>
</file>

<file path=ppt/slides/slide2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LÒNG BIẾT ƠN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3312"/>
            <a:ext cx="11643360" cy="6391564"/>
          </a:xfrm>
        </p:spPr>
        <p:txBody>
          <a:bodyPr>
            <a:noAutofit/>
          </a:bodyPr>
          <a:lstStyle/>
          <a:p>
            <a:pPr algn="just"/>
            <a:r>
              <a:rPr lang="vi-VN" sz="6000" b="1" dirty="0">
                <a:latin typeface="+mj-lt"/>
              </a:rPr>
              <a:t>1. Mười người Chúa chữa lành mà chỉ có một người biết ơn. Thật trớ trêu trên đời người biết ơn là người ngoại giáo. </a:t>
            </a:r>
            <a:endParaRPr lang="vi-VN" sz="85700" b="1" dirty="0">
              <a:latin typeface="+mj-lt"/>
              <a:cs typeface="Times New Roman" pitchFamily="18" charset="0"/>
            </a:endParaRPr>
          </a:p>
        </p:txBody>
      </p:sp>
    </p:spTree>
    <p:extLst>
      <p:ext uri="{BB962C8B-B14F-4D97-AF65-F5344CB8AC3E}">
        <p14:creationId xmlns:p14="http://schemas.microsoft.com/office/powerpoint/2010/main" val="3038717930"/>
      </p:ext>
    </p:extLst>
  </p:cSld>
  <p:clrMapOvr>
    <a:masterClrMapping/>
  </p:clrMapOvr>
  <p:transition/>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BÁNH THƠM NỒNG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4511"/>
            <a:ext cx="11643360" cy="6391564"/>
          </a:xfrm>
        </p:spPr>
        <p:txBody>
          <a:bodyPr>
            <a:noAutofit/>
          </a:bodyPr>
          <a:lstStyle/>
          <a:p>
            <a:pPr algn="just" fontAlgn="base"/>
            <a:r>
              <a:rPr lang="vi-VN" sz="6000" b="1" i="0" dirty="0">
                <a:effectLst/>
                <a:latin typeface="+mj-lt"/>
              </a:rPr>
              <a:t>3. Cùng tiến dâng lên thiên nhan này buồn vui kiếp sống dương trần. Ngày tháng bôn ba lo toan giọt lệ rơi với những lầm than. </a:t>
            </a:r>
          </a:p>
        </p:txBody>
      </p:sp>
    </p:spTree>
    <p:extLst>
      <p:ext uri="{BB962C8B-B14F-4D97-AF65-F5344CB8AC3E}">
        <p14:creationId xmlns:p14="http://schemas.microsoft.com/office/powerpoint/2010/main" val="2186912555"/>
      </p:ext>
    </p:extLst>
  </p:cSld>
  <p:clrMapOvr>
    <a:masterClrMapping/>
  </p:clrMapOvr>
  <p:transition/>
</p:sld>
</file>

<file path=ppt/slides/slide2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LÒNG BIẾT ƠN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344"/>
            <a:ext cx="11643360" cy="6391564"/>
          </a:xfrm>
        </p:spPr>
        <p:txBody>
          <a:bodyPr>
            <a:noAutofit/>
          </a:bodyPr>
          <a:lstStyle/>
          <a:p>
            <a:pPr algn="just"/>
            <a:r>
              <a:rPr lang="vi-VN" sz="6000" b="1" dirty="0">
                <a:latin typeface="+mj-lt"/>
              </a:rPr>
              <a:t>Con đã quen bao ơn lành Chúa ban nên đã coi thường, ocn quá ư vô tình lòng con sao quá vô ơn.</a:t>
            </a:r>
            <a:endParaRPr lang="vi-VN" sz="85700" b="1" dirty="0">
              <a:latin typeface="+mj-lt"/>
              <a:cs typeface="Times New Roman" pitchFamily="18" charset="0"/>
            </a:endParaRPr>
          </a:p>
        </p:txBody>
      </p:sp>
    </p:spTree>
    <p:extLst>
      <p:ext uri="{BB962C8B-B14F-4D97-AF65-F5344CB8AC3E}">
        <p14:creationId xmlns:p14="http://schemas.microsoft.com/office/powerpoint/2010/main" val="1341362544"/>
      </p:ext>
    </p:extLst>
  </p:cSld>
  <p:clrMapOvr>
    <a:masterClrMapping/>
  </p:clrMapOvr>
  <p:transition/>
</p:sld>
</file>

<file path=ppt/slides/slide2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LÒNG BIẾT ƠN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344"/>
            <a:ext cx="11643360" cy="6391564"/>
          </a:xfrm>
        </p:spPr>
        <p:txBody>
          <a:bodyPr>
            <a:noAutofit/>
          </a:bodyPr>
          <a:lstStyle/>
          <a:p>
            <a:pPr algn="just"/>
            <a:r>
              <a:rPr lang="vi-VN" sz="6000" b="1" dirty="0">
                <a:latin typeface="+mj-lt"/>
              </a:rPr>
              <a:t>2. Bao ơn Chúa ban cho để con sống cuộc đời tốt hơn. Nhưng biết bao nhiêu lần mà chính con chẳng hề nhận ra. </a:t>
            </a:r>
            <a:endParaRPr lang="vi-VN" sz="85700" b="1" dirty="0">
              <a:latin typeface="+mj-lt"/>
              <a:cs typeface="Times New Roman" pitchFamily="18" charset="0"/>
            </a:endParaRPr>
          </a:p>
        </p:txBody>
      </p:sp>
    </p:spTree>
    <p:extLst>
      <p:ext uri="{BB962C8B-B14F-4D97-AF65-F5344CB8AC3E}">
        <p14:creationId xmlns:p14="http://schemas.microsoft.com/office/powerpoint/2010/main" val="3713699853"/>
      </p:ext>
    </p:extLst>
  </p:cSld>
  <p:clrMapOvr>
    <a:masterClrMapping/>
  </p:clrMapOvr>
  <p:transition/>
</p:sld>
</file>

<file path=ppt/slides/slide2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LÒNG BIẾT ƠN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344"/>
            <a:ext cx="11643360" cy="6391564"/>
          </a:xfrm>
        </p:spPr>
        <p:txBody>
          <a:bodyPr>
            <a:noAutofit/>
          </a:bodyPr>
          <a:lstStyle/>
          <a:p>
            <a:pPr algn="just"/>
            <a:r>
              <a:rPr lang="vi-VN" sz="6000" b="1" dirty="0">
                <a:latin typeface="+mj-lt"/>
              </a:rPr>
              <a:t>Đời sống con luôn trong vòng tay Ngài con có biết đâu, ơn Chúa luôn đổ đầy mà lòng con có hay đâu.</a:t>
            </a:r>
            <a:endParaRPr lang="vi-VN" sz="85700" b="1" dirty="0">
              <a:latin typeface="+mj-lt"/>
              <a:cs typeface="Times New Roman" pitchFamily="18" charset="0"/>
            </a:endParaRPr>
          </a:p>
        </p:txBody>
      </p:sp>
    </p:spTree>
    <p:extLst>
      <p:ext uri="{BB962C8B-B14F-4D97-AF65-F5344CB8AC3E}">
        <p14:creationId xmlns:p14="http://schemas.microsoft.com/office/powerpoint/2010/main" val="1841250619"/>
      </p:ext>
    </p:extLst>
  </p:cSld>
  <p:clrMapOvr>
    <a:masterClrMapping/>
  </p:clrMapOvr>
  <p:transition/>
</p:sld>
</file>

<file path=ppt/slides/slide2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LÒNG BIẾT ƠN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344"/>
            <a:ext cx="11643360" cy="6391564"/>
          </a:xfrm>
        </p:spPr>
        <p:txBody>
          <a:bodyPr>
            <a:noAutofit/>
          </a:bodyPr>
          <a:lstStyle/>
          <a:p>
            <a:pPr algn="just"/>
            <a:r>
              <a:rPr lang="vi-VN" sz="6000" b="1" dirty="0">
                <a:latin typeface="+mj-lt"/>
              </a:rPr>
              <a:t>3. Xin ơn Chúa chữa lành bao vết tích bệnh tật của con. Đời sống con vẫn còn nhiều trái ngang và lòng tự mãn. </a:t>
            </a:r>
            <a:endParaRPr lang="vi-VN" sz="85700" b="1" dirty="0">
              <a:latin typeface="+mj-lt"/>
              <a:cs typeface="Times New Roman" pitchFamily="18" charset="0"/>
            </a:endParaRPr>
          </a:p>
        </p:txBody>
      </p:sp>
    </p:spTree>
    <p:extLst>
      <p:ext uri="{BB962C8B-B14F-4D97-AF65-F5344CB8AC3E}">
        <p14:creationId xmlns:p14="http://schemas.microsoft.com/office/powerpoint/2010/main" val="3139860001"/>
      </p:ext>
    </p:extLst>
  </p:cSld>
  <p:clrMapOvr>
    <a:masterClrMapping/>
  </p:clrMapOvr>
  <p:transition/>
</p:sld>
</file>

<file path=ppt/slides/slide2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LÒNG BIẾT ƠN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344"/>
            <a:ext cx="11643360" cy="6391564"/>
          </a:xfrm>
        </p:spPr>
        <p:txBody>
          <a:bodyPr>
            <a:noAutofit/>
          </a:bodyPr>
          <a:lstStyle/>
          <a:p>
            <a:pPr algn="just"/>
            <a:r>
              <a:rPr lang="vi-VN" sz="6000" b="1" dirty="0">
                <a:latin typeface="+mj-lt"/>
              </a:rPr>
              <a:t>Tình Chúa thương cho con được đổi thay để sống cho Ngài, và sống cho mọi người làm nên tươi mới cho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3836097864"/>
      </p:ext>
    </p:extLst>
  </p:cSld>
  <p:clrMapOvr>
    <a:masterClrMapping/>
  </p:clrMapOvr>
  <p:transition/>
</p:sld>
</file>

<file path=ppt/slides/slide2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1438181"/>
      </p:ext>
    </p:extLst>
  </p:cSld>
  <p:clrMapOvr>
    <a:masterClrMapping/>
  </p:clrMapOvr>
</p:sld>
</file>

<file path=ppt/slides/slide2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CẢM MẾN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497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1352709"/>
      </p:ext>
    </p:extLst>
  </p:cSld>
  <p:clrMapOvr>
    <a:masterClrMapping/>
  </p:clrMapOvr>
  <p:transition/>
</p:sld>
</file>

<file path=ppt/slides/slide2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CẢM MẾN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9609"/>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7476847"/>
      </p:ext>
    </p:extLst>
  </p:cSld>
  <p:clrMapOvr>
    <a:masterClrMapping/>
  </p:clrMapOvr>
  <p:transition/>
</p:sld>
</file>

<file path=ppt/slides/slide2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3217919"/>
      </p:ext>
    </p:extLst>
  </p:cSld>
  <p:clrMapOvr>
    <a:masterClrMapping/>
  </p:clrMapOvr>
</p:sld>
</file>

<file path=ppt/slides/slide2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NHẬP LỄ 9 (11)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8121"/>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222847516"/>
      </p:ext>
    </p:extLst>
  </p:cSld>
  <p:clrMapOvr>
    <a:masterClrMapping/>
  </p:clrMapOvr>
  <p:transition/>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RƯỢU BÁNH THƠM NỒNG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4511"/>
            <a:ext cx="11643360" cy="6391564"/>
          </a:xfrm>
        </p:spPr>
        <p:txBody>
          <a:bodyPr>
            <a:noAutofit/>
          </a:bodyPr>
          <a:lstStyle/>
          <a:p>
            <a:pPr algn="just" fontAlgn="base"/>
            <a:r>
              <a:rPr lang="vi-VN" sz="6000" b="1" i="0" dirty="0">
                <a:effectLst/>
                <a:latin typeface="+mj-lt"/>
              </a:rPr>
              <a:t>Hạnh phúc thương trao cho nhau tình người sẻ chia thương đau. Kết nên thành hy lễ tình yêu kính dâng về Thiên Chúa huyền siêu.</a:t>
            </a:r>
          </a:p>
        </p:txBody>
      </p:sp>
    </p:spTree>
    <p:extLst>
      <p:ext uri="{BB962C8B-B14F-4D97-AF65-F5344CB8AC3E}">
        <p14:creationId xmlns:p14="http://schemas.microsoft.com/office/powerpoint/2010/main" val="3970318877"/>
      </p:ext>
    </p:extLst>
  </p:cSld>
  <p:clrMapOvr>
    <a:masterClrMapping/>
  </p:clrMapOvr>
  <p:transition/>
</p:sld>
</file>

<file path=ppt/slides/slide2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NHẬP LỄ 9 (11)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9601"/>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vươn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371547558"/>
      </p:ext>
    </p:extLst>
  </p:cSld>
  <p:clrMapOvr>
    <a:masterClrMapping/>
  </p:clrMapOvr>
  <p:transition/>
</p:sld>
</file>

<file path=ppt/slides/slide2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NHẬP LỄ 9 (11)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9601"/>
            <a:ext cx="11643360" cy="5138098"/>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địa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rung </a:t>
            </a:r>
            <a:r>
              <a:rPr lang="en-US" sz="6000" b="1" dirty="0" err="1">
                <a:latin typeface="Times New Roman" panose="02020603050405020304" pitchFamily="18" charset="0"/>
                <a:cs typeface="Times New Roman" panose="02020603050405020304" pitchFamily="18" charset="0"/>
              </a:rPr>
              <a:t>chuyển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84647562"/>
      </p:ext>
    </p:extLst>
  </p:cSld>
  <p:clrMapOvr>
    <a:masterClrMapping/>
  </p:clrMapOvr>
  <p:transition/>
</p:sld>
</file>

<file path=ppt/slides/slide2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NHẬP LỄ 9 (11)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8121"/>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00010821"/>
      </p:ext>
    </p:extLst>
  </p:cSld>
  <p:clrMapOvr>
    <a:masterClrMapping/>
  </p:clrMapOvr>
  <p:transition/>
</p:sld>
</file>

<file path=ppt/slides/slide2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5072204"/>
      </p:ext>
    </p:extLst>
  </p:cSld>
  <p:clrMapOvr>
    <a:masterClrMapping/>
  </p:clrMapOvr>
</p:sld>
</file>

<file path=ppt/slides/slide2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TIẾN DÂNG (26)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5289"/>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triền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627223"/>
      </p:ext>
    </p:extLst>
  </p:cSld>
  <p:clrMapOvr>
    <a:masterClrMapping/>
  </p:clrMapOvr>
  <p:transition/>
</p:sld>
</file>

<file path=ppt/slides/slide2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TIẾN DÂNG (56)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8704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50919229"/>
      </p:ext>
    </p:extLst>
  </p:cSld>
  <p:clrMapOvr>
    <a:masterClrMapping/>
  </p:clrMapOvr>
  <p:transition/>
</p:sld>
</file>

<file path=ppt/slides/slide2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TIẾN DÂNG (56)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7463"/>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293894"/>
      </p:ext>
    </p:extLst>
  </p:cSld>
  <p:clrMapOvr>
    <a:masterClrMapping/>
  </p:clrMapOvr>
  <p:transition/>
</p:sld>
</file>

<file path=ppt/slides/slide2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TIẾN DÂNG (56)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7463"/>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1374594"/>
      </p:ext>
    </p:extLst>
  </p:cSld>
  <p:clrMapOvr>
    <a:masterClrMapping/>
  </p:clrMapOvr>
  <p:transition/>
</p:sld>
</file>

<file path=ppt/slides/slide2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0268166"/>
      </p:ext>
    </p:extLst>
  </p:cSld>
  <p:clrMapOvr>
    <a:masterClrMapping/>
  </p:clrMapOvr>
</p:sld>
</file>

<file path=ppt/slides/slide2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6192"/>
            <a:ext cx="11643360" cy="6391564"/>
          </a:xfrm>
        </p:spPr>
        <p:txBody>
          <a:bodyPr>
            <a:noAutofit/>
          </a:bodyPr>
          <a:lstStyle/>
          <a:p>
            <a:pPr algn="just"/>
            <a:r>
              <a:rPr lang="vi-VN" sz="6000" b="1" dirty="0">
                <a:latin typeface="+mj-lt"/>
              </a:rPr>
              <a:t>1. Cũng một kiếp người có người đi tìm chân lý. Cũng một kiếp người có người hoang phí thời gian. </a:t>
            </a:r>
            <a:endParaRPr lang="vi-VN" sz="85700" b="1" dirty="0">
              <a:latin typeface="+mj-lt"/>
              <a:cs typeface="Times New Roman" pitchFamily="18" charset="0"/>
            </a:endParaRPr>
          </a:p>
        </p:txBody>
      </p:sp>
    </p:spTree>
    <p:extLst>
      <p:ext uri="{BB962C8B-B14F-4D97-AF65-F5344CB8AC3E}">
        <p14:creationId xmlns:p14="http://schemas.microsoft.com/office/powerpoint/2010/main" val="1231875670"/>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2C34E4-AB2B-DA8A-DD1D-A57BDD4711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902261-5657-9C2A-CC04-6CA6414273C9}"/>
              </a:ext>
            </a:extLst>
          </p:cNvPr>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VÍ NHƯ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B40AA899-262C-9CFA-24E4-5F7B82934D09}"/>
              </a:ext>
            </a:extLst>
          </p:cNvPr>
          <p:cNvSpPr>
            <a:spLocks noGrp="1"/>
          </p:cNvSpPr>
          <p:nvPr>
            <p:ph type="subTitle" idx="1"/>
          </p:nvPr>
        </p:nvSpPr>
        <p:spPr>
          <a:xfrm>
            <a:off x="274320" y="1231900"/>
            <a:ext cx="11643360" cy="7501473"/>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a:t>
            </a:r>
            <a:endParaRPr lang="vi-VN" sz="6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9524779"/>
      </p:ext>
    </p:extLst>
  </p:cSld>
  <p:clrMapOvr>
    <a:masterClrMapping/>
  </p:clrMapOvr>
  <p:transition/>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B62BE-1780-09EA-DC1E-DF36732204E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48F7D31B-68DE-17B7-D7BB-0F4A126D1BF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692391783"/>
      </p:ext>
    </p:extLst>
  </p:cSld>
  <p:clrMapOvr>
    <a:masterClrMapping/>
  </p:clrMapOvr>
</p:sld>
</file>

<file path=ppt/slides/slide2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6192"/>
            <a:ext cx="11643360" cy="6391564"/>
          </a:xfrm>
        </p:spPr>
        <p:txBody>
          <a:bodyPr>
            <a:noAutofit/>
          </a:bodyPr>
          <a:lstStyle/>
          <a:p>
            <a:pPr algn="just"/>
            <a:r>
              <a:rPr lang="vi-VN" sz="6000" b="1" dirty="0">
                <a:latin typeface="+mj-lt"/>
              </a:rPr>
              <a:t>Cũng một kiếp người có người nghèo khó gian nan. Cũng một kiếp người có người quyền thế cao sang.</a:t>
            </a:r>
            <a:endParaRPr lang="vi-VN" sz="85700" b="1" dirty="0">
              <a:latin typeface="+mj-lt"/>
              <a:cs typeface="Times New Roman" pitchFamily="18" charset="0"/>
            </a:endParaRPr>
          </a:p>
        </p:txBody>
      </p:sp>
    </p:spTree>
    <p:extLst>
      <p:ext uri="{BB962C8B-B14F-4D97-AF65-F5344CB8AC3E}">
        <p14:creationId xmlns:p14="http://schemas.microsoft.com/office/powerpoint/2010/main" val="216075800"/>
      </p:ext>
    </p:extLst>
  </p:cSld>
  <p:clrMapOvr>
    <a:masterClrMapping/>
  </p:clrMapOvr>
  <p:transition/>
</p:sld>
</file>

<file path=ppt/slides/slide2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tabLst>
                <a:tab pos="2155825" algn="l"/>
              </a:tabLst>
            </a:pPr>
            <a:r>
              <a:rPr lang="vi-VN" sz="6000" b="1" dirty="0">
                <a:latin typeface="+mj-lt"/>
              </a:rPr>
              <a:t>ĐK: Xin cho con sống trong kiếp người, giữa cuộc đời nổi trôi và yếu đuối. Xin cho con yêu thương mọi người, biết quên mình phục vụ anh em.</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763024731"/>
      </p:ext>
    </p:extLst>
  </p:cSld>
  <p:clrMapOvr>
    <a:masterClrMapping/>
  </p:clrMapOvr>
  <p:transition/>
</p:sld>
</file>

<file path=ppt/slides/slide2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2. Cũng một kiếp người có người sa lầy tội lỗi. Cũng một kiếp người ngay chính bình 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792468099"/>
      </p:ext>
    </p:extLst>
  </p:cSld>
  <p:clrMapOvr>
    <a:masterClrMapping/>
  </p:clrMapOvr>
  <p:transition/>
</p:sld>
</file>

<file path=ppt/slides/slide2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Cũng một kiếp người có người hạnh phúc vui tươi. Cũng một kiếp người có người buồn chán than van.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317362694"/>
      </p:ext>
    </p:extLst>
  </p:cSld>
  <p:clrMapOvr>
    <a:masterClrMapping/>
  </p:clrMapOvr>
  <p:transition/>
</p:sld>
</file>

<file path=ppt/slides/slide2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3. Cũng một kiếp người có người công bình bác ái. Cũng một kiếp người có người gian dối đảo điên.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591131583"/>
      </p:ext>
    </p:extLst>
  </p:cSld>
  <p:clrMapOvr>
    <a:masterClrMapping/>
  </p:clrMapOvr>
  <p:transition/>
</p:sld>
</file>

<file path=ppt/slides/slide2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Cũng một kiếp người có người gặp gỡ anh em. Cũng một kiếp người có người hạnh phúc vui tươi.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247170750"/>
      </p:ext>
    </p:extLst>
  </p:cSld>
  <p:clrMapOvr>
    <a:masterClrMapping/>
  </p:clrMapOvr>
  <p:transition/>
</p:sld>
</file>

<file path=ppt/slides/slide2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4. Chúa đã xuống trần mang phận con người yếu đuối. Chúa làm con người con người nghèo khó lầm than.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015307026"/>
      </p:ext>
    </p:extLst>
  </p:cSld>
  <p:clrMapOvr>
    <a:masterClrMapping/>
  </p:clrMapOvr>
  <p:transition/>
</p:sld>
</file>

<file path=ppt/slides/slide2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Chúa đã xuống trần cuộc đời Ngài đã hy sinh. Cho triệu con người có được hạnh phúc vui tươi.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148815693"/>
      </p:ext>
    </p:extLst>
  </p:cSld>
  <p:clrMapOvr>
    <a:masterClrMapping/>
  </p:clrMapOvr>
  <p:transition/>
</p:sld>
</file>

<file path=ppt/slides/slide2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5. Chúa trọn kiếp người, kiếp người trong lòng thế giới. Chúa làm con người, để Ngài ngự giữa lòng ta.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054125281"/>
      </p:ext>
    </p:extLst>
  </p:cSld>
  <p:clrMapOvr>
    <a:masterClrMapping/>
  </p:clrMapOvr>
  <p:transition/>
</p:sld>
</file>

<file path=ppt/slides/slide2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Chúa đã xuống trần rao truyền lời Chúa tin yêu. Chúa đã xuống trần hiến trọn đời sống cho ta.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138112045"/>
      </p:ext>
    </p:extLst>
  </p:cSld>
  <p:clrMapOvr>
    <a:masterClrMapping/>
  </p:clrMapOvr>
  <p:transition/>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MẸ TẠ LỄ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9694"/>
            <a:ext cx="11643360" cy="6205359"/>
          </a:xfrm>
        </p:spPr>
        <p:txBody>
          <a:bodyPr>
            <a:noAutofit/>
          </a:bodyPr>
          <a:lstStyle/>
          <a:p>
            <a:pPr algn="just"/>
            <a:r>
              <a:rPr lang="vi-VN" sz="6000" b="1" i="0" dirty="0">
                <a:effectLst/>
                <a:latin typeface="+mj-lt"/>
              </a:rPr>
              <a:t>1/ Cùng Mẹ con tạ lễ vì ơn phúc Chúa ban triền miên. Cùng Mẹ con tạ ơn những ân huệ nào lấy chi đền. </a:t>
            </a:r>
            <a:endParaRPr lang="vi-VN" sz="6000" b="1" dirty="0">
              <a:latin typeface="+mj-lt"/>
              <a:cs typeface="Times New Roman" pitchFamily="18" charset="0"/>
            </a:endParaRPr>
          </a:p>
        </p:txBody>
      </p:sp>
    </p:spTree>
    <p:extLst>
      <p:ext uri="{BB962C8B-B14F-4D97-AF65-F5344CB8AC3E}">
        <p14:creationId xmlns:p14="http://schemas.microsoft.com/office/powerpoint/2010/main" val="1203949646"/>
      </p:ext>
    </p:extLst>
  </p:cSld>
  <p:clrMapOvr>
    <a:masterClrMapping/>
  </p:clrMapOvr>
  <p:transition/>
</p:sld>
</file>

<file path=ppt/slides/slide2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70009009"/>
      </p:ext>
    </p:extLst>
  </p:cSld>
  <p:clrMapOvr>
    <a:masterClrMapping/>
  </p:clrMapOvr>
</p:sld>
</file>

<file path=ppt/slides/slide2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DÂNG MẸ (457)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tabLst>
                <a:tab pos="2155825" algn="l"/>
              </a:tabLst>
            </a:pPr>
            <a:r>
              <a:rPr lang="vi-VN" sz="6000" b="1" dirty="0">
                <a:latin typeface="+mj-lt"/>
              </a:rPr>
              <a:t>1. Trầm hương nhẹ ngất ngây, lay lay áng mây ban chiều. Nguyện dâng Mẹ dấu yêu đời con trần gian rất cô liêu.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705838133"/>
      </p:ext>
    </p:extLst>
  </p:cSld>
  <p:clrMapOvr>
    <a:masterClrMapping/>
  </p:clrMapOvr>
  <p:transition/>
</p:sld>
</file>

<file path=ppt/slides/slide2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DÂNG MẸ (457)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tabLst>
                <a:tab pos="2155825" algn="l"/>
              </a:tabLst>
            </a:pPr>
            <a:r>
              <a:rPr lang="vi-VN" sz="6000" b="1" dirty="0">
                <a:latin typeface="+mj-lt"/>
              </a:rPr>
              <a:t>Nguyện Mẹ che chở gìn giữ cho con luôn thắm thiết tin yêu. Dẫu cho đời cay đắng nhiều, dâng Mẹ hồn xác con.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608865786"/>
      </p:ext>
    </p:extLst>
  </p:cSld>
  <p:clrMapOvr>
    <a:masterClrMapping/>
  </p:clrMapOvr>
  <p:transition/>
</p:sld>
</file>

<file path=ppt/slides/slide2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DÂNG MẸ (457)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4598"/>
            <a:ext cx="11643360" cy="5105400"/>
          </a:xfrm>
        </p:spPr>
        <p:txBody>
          <a:bodyPr>
            <a:noAutofit/>
          </a:bodyPr>
          <a:lstStyle/>
          <a:p>
            <a:pPr algn="just">
              <a:tabLst>
                <a:tab pos="2155825" algn="l"/>
              </a:tabLst>
            </a:pPr>
            <a:r>
              <a:rPr lang="vi-VN" sz="6000" b="1" dirty="0">
                <a:latin typeface="+mj-lt"/>
              </a:rPr>
              <a:t>ĐK: Con cầm trên tay nén trầm tỏa dịu thơm, trông về tòa cao tôn vinh Mẹ yêu dấu. Từng làn khói nồng nàn vương đầy vầng trán tội tình, nguyện Mẹ Chúa thiên đình vỗ về ủi 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530166552"/>
      </p:ext>
    </p:extLst>
  </p:cSld>
  <p:clrMapOvr>
    <a:masterClrMapping/>
  </p:clrMapOvr>
  <p:transition/>
</p:sld>
</file>

<file path=ppt/slides/slide2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5416482"/>
      </p:ext>
    </p:extLst>
  </p:cSld>
  <p:clrMapOvr>
    <a:masterClrMapping/>
  </p:clrMapOvr>
</p:sld>
</file>

<file path=ppt/slides/slide2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ĐIỀU TÍN TRUNG (TĐ)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7552"/>
            <a:ext cx="11643360" cy="6391564"/>
          </a:xfrm>
        </p:spPr>
        <p:txBody>
          <a:bodyPr>
            <a:noAutofit/>
          </a:bodyPr>
          <a:lstStyle/>
          <a:p>
            <a:pPr algn="just"/>
            <a:r>
              <a:rPr lang="vi-VN" sz="6000" b="1" dirty="0">
                <a:latin typeface="+mj-lt"/>
              </a:rPr>
              <a:t>1. Một người quản lý phung phí tiền bạc đã lâu, giờ khi thanh toán lo lắng tương lai ngày sau, đành mang ban phát tha hết cho bao người vay, cầu mong cuộc sống sau này được an nhàn.</a:t>
            </a:r>
            <a:endParaRPr lang="vi-VN" sz="85700" b="1" dirty="0">
              <a:latin typeface="+mj-lt"/>
              <a:cs typeface="Times New Roman" pitchFamily="18" charset="0"/>
            </a:endParaRPr>
          </a:p>
        </p:txBody>
      </p:sp>
    </p:spTree>
    <p:extLst>
      <p:ext uri="{BB962C8B-B14F-4D97-AF65-F5344CB8AC3E}">
        <p14:creationId xmlns:p14="http://schemas.microsoft.com/office/powerpoint/2010/main" val="4016974018"/>
      </p:ext>
    </p:extLst>
  </p:cSld>
  <p:clrMapOvr>
    <a:masterClrMapping/>
  </p:clrMapOvr>
  <p:transition/>
</p:sld>
</file>

<file path=ppt/slides/slide2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ĐIỀU TÍN TRUNG (TĐ)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6424"/>
            <a:ext cx="11643360" cy="6391564"/>
          </a:xfrm>
        </p:spPr>
        <p:txBody>
          <a:bodyPr>
            <a:noAutofit/>
          </a:bodyPr>
          <a:lstStyle/>
          <a:p>
            <a:pPr algn="just"/>
            <a:r>
              <a:rPr lang="vi-VN" sz="6000" b="1" dirty="0">
                <a:latin typeface="+mj-lt"/>
              </a:rPr>
              <a:t>ĐK: Vàng bạc đó thoáng chốc rồi sẽ qua. Đường vinh phúc có Chúa cùng với ta. Chọn Thiên Chúa hãy giữ điều tín trung, đường công chính tìm phúc vinh Thiên Đình.</a:t>
            </a:r>
            <a:endParaRPr lang="vi-VN" sz="85700" b="1" dirty="0">
              <a:latin typeface="+mj-lt"/>
              <a:cs typeface="Times New Roman" pitchFamily="18" charset="0"/>
            </a:endParaRPr>
          </a:p>
        </p:txBody>
      </p:sp>
    </p:spTree>
    <p:extLst>
      <p:ext uri="{BB962C8B-B14F-4D97-AF65-F5344CB8AC3E}">
        <p14:creationId xmlns:p14="http://schemas.microsoft.com/office/powerpoint/2010/main" val="3492151316"/>
      </p:ext>
    </p:extLst>
  </p:cSld>
  <p:clrMapOvr>
    <a:masterClrMapping/>
  </p:clrMapOvr>
  <p:transition/>
</p:sld>
</file>

<file path=ppt/slides/slide2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ĐIỀU TÍN TRUNG (TĐ)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7552"/>
            <a:ext cx="11643360" cy="6391564"/>
          </a:xfrm>
        </p:spPr>
        <p:txBody>
          <a:bodyPr>
            <a:noAutofit/>
          </a:bodyPr>
          <a:lstStyle/>
          <a:p>
            <a:pPr algn="just"/>
            <a:r>
              <a:rPr lang="vi-VN" sz="6000" b="1" dirty="0">
                <a:latin typeface="+mj-lt"/>
              </a:rPr>
              <a:t>2. Phàm ai trung tín trong những việc thật nhỏ nhoi, dầu khi khốn khó hay lúc gian truân sầu lo, được muôn ơn phúc vui sống bên bao người thân, và trọn cuộc sống sẽ luôn được phúc phần.</a:t>
            </a:r>
            <a:endParaRPr lang="vi-VN" sz="85700" b="1" dirty="0">
              <a:latin typeface="+mj-lt"/>
              <a:cs typeface="Times New Roman" pitchFamily="18" charset="0"/>
            </a:endParaRPr>
          </a:p>
        </p:txBody>
      </p:sp>
    </p:spTree>
    <p:extLst>
      <p:ext uri="{BB962C8B-B14F-4D97-AF65-F5344CB8AC3E}">
        <p14:creationId xmlns:p14="http://schemas.microsoft.com/office/powerpoint/2010/main" val="4145149722"/>
      </p:ext>
    </p:extLst>
  </p:cSld>
  <p:clrMapOvr>
    <a:masterClrMapping/>
  </p:clrMapOvr>
  <p:transition/>
</p:sld>
</file>

<file path=ppt/slides/slide2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ĐIỀU TÍN TRUNG (TĐ)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7552"/>
            <a:ext cx="11643360" cy="6391564"/>
          </a:xfrm>
        </p:spPr>
        <p:txBody>
          <a:bodyPr>
            <a:noAutofit/>
          </a:bodyPr>
          <a:lstStyle/>
          <a:p>
            <a:pPr algn="just"/>
            <a:r>
              <a:rPr lang="vi-VN" sz="6000" b="1" dirty="0">
                <a:latin typeface="+mj-lt"/>
              </a:rPr>
              <a:t>3. Trọn một đời sống theo Chúa còn gì nỗi lo. Đời dầu mưa gió gian khó sẽ luôn vượt qua. Cùng đi với Chúa vui bước sá chi đường xa. Tọn đời son sắt tin yêu không xóa nhòa.</a:t>
            </a:r>
            <a:endParaRPr lang="vi-VN" sz="85700" b="1" dirty="0">
              <a:latin typeface="+mj-lt"/>
              <a:cs typeface="Times New Roman" pitchFamily="18" charset="0"/>
            </a:endParaRPr>
          </a:p>
        </p:txBody>
      </p:sp>
    </p:spTree>
    <p:extLst>
      <p:ext uri="{BB962C8B-B14F-4D97-AF65-F5344CB8AC3E}">
        <p14:creationId xmlns:p14="http://schemas.microsoft.com/office/powerpoint/2010/main" val="3298977320"/>
      </p:ext>
    </p:extLst>
  </p:cSld>
  <p:clrMapOvr>
    <a:masterClrMapping/>
  </p:clrMapOvr>
  <p:transition/>
</p:sld>
</file>

<file path=ppt/slides/slide2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CHÚA, CÒN GÌ (HH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3312"/>
            <a:ext cx="11643360" cy="6391564"/>
          </a:xfrm>
        </p:spPr>
        <p:txBody>
          <a:bodyPr>
            <a:noAutofit/>
          </a:bodyPr>
          <a:lstStyle/>
          <a:p>
            <a:pPr algn="just"/>
            <a:r>
              <a:rPr lang="vi-VN" sz="6000" b="1" dirty="0">
                <a:latin typeface="+mj-lt"/>
              </a:rPr>
              <a:t>1. Bỏ Chúa rồi, con sẽ còn lại chi, sau những ngày thỏa mãn đam mê? Chỉ còn lại một tâm hồn tan vỡ, với nỗi xót xa sau những ngày phung phá. </a:t>
            </a:r>
            <a:endParaRPr lang="vi-VN" sz="85700" b="1" dirty="0">
              <a:latin typeface="+mj-lt"/>
              <a:cs typeface="Times New Roman" pitchFamily="18" charset="0"/>
            </a:endParaRPr>
          </a:p>
        </p:txBody>
      </p:sp>
    </p:spTree>
    <p:extLst>
      <p:ext uri="{BB962C8B-B14F-4D97-AF65-F5344CB8AC3E}">
        <p14:creationId xmlns:p14="http://schemas.microsoft.com/office/powerpoint/2010/main" val="1522395824"/>
      </p:ext>
    </p:extLst>
  </p:cSld>
  <p:clrMapOvr>
    <a:masterClrMapping/>
  </p:clrMapOvr>
  <p:transition/>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MẸ TẠ LỄ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9694"/>
            <a:ext cx="11643360" cy="6205359"/>
          </a:xfrm>
        </p:spPr>
        <p:txBody>
          <a:bodyPr>
            <a:noAutofit/>
          </a:bodyPr>
          <a:lstStyle/>
          <a:p>
            <a:pPr algn="just"/>
            <a:r>
              <a:rPr lang="vi-VN" sz="6000" b="1" i="0" dirty="0">
                <a:effectLst/>
                <a:latin typeface="+mj-lt"/>
              </a:rPr>
              <a:t>Nguyện Mẹ dâng về Chúa những tâm tình yêu mến chân thành. Vì dòng suối hồng ân hằng gội tưới mát cuộc đời con.</a:t>
            </a:r>
            <a:endParaRPr lang="vi-VN" sz="6000" b="1" dirty="0">
              <a:latin typeface="+mj-lt"/>
              <a:cs typeface="Times New Roman" pitchFamily="18" charset="0"/>
            </a:endParaRPr>
          </a:p>
        </p:txBody>
      </p:sp>
    </p:spTree>
    <p:extLst>
      <p:ext uri="{BB962C8B-B14F-4D97-AF65-F5344CB8AC3E}">
        <p14:creationId xmlns:p14="http://schemas.microsoft.com/office/powerpoint/2010/main" val="2606762889"/>
      </p:ext>
    </p:extLst>
  </p:cSld>
  <p:clrMapOvr>
    <a:masterClrMapping/>
  </p:clrMapOvr>
  <p:transition/>
</p:sld>
</file>

<file path=ppt/slides/slide2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CHÚA, CÒN GÌ (HH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5024"/>
            <a:ext cx="11643360" cy="6391564"/>
          </a:xfrm>
        </p:spPr>
        <p:txBody>
          <a:bodyPr>
            <a:noAutofit/>
          </a:bodyPr>
          <a:lstStyle/>
          <a:p>
            <a:pPr algn="just"/>
            <a:r>
              <a:rPr lang="vi-VN" sz="6000" b="1" dirty="0">
                <a:latin typeface="+mj-lt"/>
              </a:rPr>
              <a:t>Bỏ Chúa rồi, là nghĩa tình cách xa, giẵ anh em mà thấy mình xa lạ. Vì xa Ngài, xa cội nguồn hạnh phúc, dòng đời trôi giữa tối tăm mịt mù.</a:t>
            </a:r>
            <a:endParaRPr lang="vi-VN" sz="85700" b="1" dirty="0">
              <a:latin typeface="+mj-lt"/>
              <a:cs typeface="Times New Roman" pitchFamily="18" charset="0"/>
            </a:endParaRPr>
          </a:p>
        </p:txBody>
      </p:sp>
    </p:spTree>
    <p:extLst>
      <p:ext uri="{BB962C8B-B14F-4D97-AF65-F5344CB8AC3E}">
        <p14:creationId xmlns:p14="http://schemas.microsoft.com/office/powerpoint/2010/main" val="3343764710"/>
      </p:ext>
    </p:extLst>
  </p:cSld>
  <p:clrMapOvr>
    <a:masterClrMapping/>
  </p:clrMapOvr>
  <p:transition/>
</p:sld>
</file>

<file path=ppt/slides/slide2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CHÚA, CÒN GÌ (HH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1560"/>
            <a:ext cx="11643360" cy="6391564"/>
          </a:xfrm>
        </p:spPr>
        <p:txBody>
          <a:bodyPr>
            <a:noAutofit/>
          </a:bodyPr>
          <a:lstStyle/>
          <a:p>
            <a:pPr algn="just"/>
            <a:r>
              <a:rPr lang="vi-VN" sz="6000" b="1" dirty="0">
                <a:latin typeface="+mj-lt"/>
              </a:rPr>
              <a:t>ĐK: Xa Chúa rồi, con tựa loài rong rêu! Đời nổi trôi, chẳng biết đi về đâu! Xa Chúa rồi, đâu là đường chân lý? Những khát khao mà chẳng biết đâu đường về!</a:t>
            </a:r>
            <a:endParaRPr lang="vi-VN" sz="85700" b="1" dirty="0">
              <a:latin typeface="+mj-lt"/>
              <a:cs typeface="Times New Roman" pitchFamily="18" charset="0"/>
            </a:endParaRPr>
          </a:p>
        </p:txBody>
      </p:sp>
    </p:spTree>
    <p:extLst>
      <p:ext uri="{BB962C8B-B14F-4D97-AF65-F5344CB8AC3E}">
        <p14:creationId xmlns:p14="http://schemas.microsoft.com/office/powerpoint/2010/main" val="1673165873"/>
      </p:ext>
    </p:extLst>
  </p:cSld>
  <p:clrMapOvr>
    <a:masterClrMapping/>
  </p:clrMapOvr>
  <p:transition/>
</p:sld>
</file>

<file path=ppt/slides/slide2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CHÚA, CÒN GÌ (HH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3312"/>
            <a:ext cx="11643360" cy="6391564"/>
          </a:xfrm>
        </p:spPr>
        <p:txBody>
          <a:bodyPr>
            <a:noAutofit/>
          </a:bodyPr>
          <a:lstStyle/>
          <a:p>
            <a:pPr algn="just"/>
            <a:r>
              <a:rPr lang="vi-VN" sz="6000" b="1" dirty="0">
                <a:latin typeface="+mj-lt"/>
              </a:rPr>
              <a:t>2. Tựa như người con thứ ở nhà cha, mà ước tìm hạnh phúc phương xa. Bỏ cha già để theo tình viễn xứ, muôn những thú vui nơi mối tình hoang dã. </a:t>
            </a:r>
            <a:endParaRPr lang="vi-VN" sz="85700" b="1" dirty="0">
              <a:latin typeface="+mj-lt"/>
              <a:cs typeface="Times New Roman" pitchFamily="18" charset="0"/>
            </a:endParaRPr>
          </a:p>
        </p:txBody>
      </p:sp>
    </p:spTree>
    <p:extLst>
      <p:ext uri="{BB962C8B-B14F-4D97-AF65-F5344CB8AC3E}">
        <p14:creationId xmlns:p14="http://schemas.microsoft.com/office/powerpoint/2010/main" val="3857042779"/>
      </p:ext>
    </p:extLst>
  </p:cSld>
  <p:clrMapOvr>
    <a:masterClrMapping/>
  </p:clrMapOvr>
  <p:transition/>
</p:sld>
</file>

<file path=ppt/slides/slide2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CHÚA, CÒN GÌ (HH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5024"/>
            <a:ext cx="11643360" cy="6391564"/>
          </a:xfrm>
        </p:spPr>
        <p:txBody>
          <a:bodyPr>
            <a:noAutofit/>
          </a:bodyPr>
          <a:lstStyle/>
          <a:p>
            <a:pPr algn="just"/>
            <a:r>
              <a:rPr lang="vi-VN" sz="6000" b="1" dirty="0">
                <a:latin typeface="+mj-lt"/>
              </a:rPr>
              <a:t>Rồi đến ngày nhìn thấy mình tả tơi, chốn tha hương hồn xác mệt rã rời. Hồi tưởng lại bao ngày xưa yêu dấu, hồn tràn dâng những đắng cay buồn sầu.</a:t>
            </a:r>
            <a:endParaRPr lang="vi-VN" sz="85700" b="1" dirty="0">
              <a:latin typeface="+mj-lt"/>
              <a:cs typeface="Times New Roman" pitchFamily="18" charset="0"/>
            </a:endParaRPr>
          </a:p>
        </p:txBody>
      </p:sp>
    </p:spTree>
    <p:extLst>
      <p:ext uri="{BB962C8B-B14F-4D97-AF65-F5344CB8AC3E}">
        <p14:creationId xmlns:p14="http://schemas.microsoft.com/office/powerpoint/2010/main" val="484811602"/>
      </p:ext>
    </p:extLst>
  </p:cSld>
  <p:clrMapOvr>
    <a:masterClrMapping/>
  </p:clrMapOvr>
  <p:transition/>
</p:sld>
</file>

<file path=ppt/slides/slide2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CHÚA, CÒN GÌ (HH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8720"/>
            <a:ext cx="11643360" cy="6391564"/>
          </a:xfrm>
        </p:spPr>
        <p:txBody>
          <a:bodyPr>
            <a:noAutofit/>
          </a:bodyPr>
          <a:lstStyle/>
          <a:p>
            <a:pPr algn="just"/>
            <a:r>
              <a:rPr lang="vi-VN" sz="6000" b="1" dirty="0">
                <a:latin typeface="+mj-lt"/>
              </a:rPr>
              <a:t>3. Ngày con về cha vỡ tràn niềm vui, không nhớ lại chuyện cũ xa xôi. Chẳng đợi chờ để nghe lời sám hối, nỗi nhớ đến con cha không cần con nói. </a:t>
            </a:r>
            <a:endParaRPr lang="vi-VN" sz="85700" b="1" dirty="0">
              <a:latin typeface="+mj-lt"/>
              <a:cs typeface="Times New Roman" pitchFamily="18" charset="0"/>
            </a:endParaRPr>
          </a:p>
        </p:txBody>
      </p:sp>
    </p:spTree>
    <p:extLst>
      <p:ext uri="{BB962C8B-B14F-4D97-AF65-F5344CB8AC3E}">
        <p14:creationId xmlns:p14="http://schemas.microsoft.com/office/powerpoint/2010/main" val="1311512780"/>
      </p:ext>
    </p:extLst>
  </p:cSld>
  <p:clrMapOvr>
    <a:masterClrMapping/>
  </p:clrMapOvr>
  <p:transition/>
</p:sld>
</file>

<file path=ppt/slides/slide2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CHÚA, CÒN GÌ (HH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5024"/>
            <a:ext cx="11643360" cy="6391564"/>
          </a:xfrm>
        </p:spPr>
        <p:txBody>
          <a:bodyPr>
            <a:noAutofit/>
          </a:bodyPr>
          <a:lstStyle/>
          <a:p>
            <a:pPr algn="just"/>
            <a:r>
              <a:rPr lang="vi-VN" sz="6000" b="1" dirty="0">
                <a:latin typeface="+mj-lt"/>
              </a:rPr>
              <a:t>Ngày tháng chờ, vì nỗi lòng của cha, mãi yêu con mà con đành chối từ! Giờ con về, cha còn mong chi nữa, lòng mừng vui đã hết bao ngày chờ.</a:t>
            </a:r>
            <a:endParaRPr lang="vi-VN" sz="85700" b="1" dirty="0">
              <a:latin typeface="+mj-lt"/>
              <a:cs typeface="Times New Roman" pitchFamily="18" charset="0"/>
            </a:endParaRPr>
          </a:p>
        </p:txBody>
      </p:sp>
    </p:spTree>
    <p:extLst>
      <p:ext uri="{BB962C8B-B14F-4D97-AF65-F5344CB8AC3E}">
        <p14:creationId xmlns:p14="http://schemas.microsoft.com/office/powerpoint/2010/main" val="3437750128"/>
      </p:ext>
    </p:extLst>
  </p:cSld>
  <p:clrMapOvr>
    <a:masterClrMapping/>
  </p:clrMapOvr>
  <p:transition/>
</p:sld>
</file>

<file path=ppt/slides/slide2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CHÚA, CÒN GÌ (HH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8720"/>
            <a:ext cx="11643360" cy="6391564"/>
          </a:xfrm>
        </p:spPr>
        <p:txBody>
          <a:bodyPr>
            <a:noAutofit/>
          </a:bodyPr>
          <a:lstStyle/>
          <a:p>
            <a:pPr algn="just"/>
            <a:r>
              <a:rPr lang="vi-VN" sz="6000" b="1" dirty="0">
                <a:latin typeface="+mj-lt"/>
              </a:rPr>
              <a:t>4. Vì khi hồn xa Chúa là Tình Yêu, nên giữa đời là nỗi cô liêu. Có người nào được an bình vui sống? Vắng Chúa sẽ như con thuyền không bến. </a:t>
            </a:r>
            <a:endParaRPr lang="vi-VN" sz="85700" b="1" dirty="0">
              <a:latin typeface="+mj-lt"/>
              <a:cs typeface="Times New Roman" pitchFamily="18" charset="0"/>
            </a:endParaRPr>
          </a:p>
        </p:txBody>
      </p:sp>
    </p:spTree>
    <p:extLst>
      <p:ext uri="{BB962C8B-B14F-4D97-AF65-F5344CB8AC3E}">
        <p14:creationId xmlns:p14="http://schemas.microsoft.com/office/powerpoint/2010/main" val="4091174593"/>
      </p:ext>
    </p:extLst>
  </p:cSld>
  <p:clrMapOvr>
    <a:masterClrMapping/>
  </p:clrMapOvr>
  <p:transition/>
</p:sld>
</file>

<file path=ppt/slides/slide2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CHÚA, CÒN GÌ (HH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8720"/>
            <a:ext cx="11643360" cy="6391564"/>
          </a:xfrm>
        </p:spPr>
        <p:txBody>
          <a:bodyPr>
            <a:noAutofit/>
          </a:bodyPr>
          <a:lstStyle/>
          <a:p>
            <a:pPr algn="just"/>
            <a:r>
              <a:rPr lang="vi-VN" sz="6000" b="1" dirty="0">
                <a:latin typeface="+mj-lt"/>
              </a:rPr>
              <a:t>Đời sống này, là tháng ngày để con sống tin yêu, thực thi Lời Chúa dạy. Người chối bỏ, không còn tin yêu Chúa, ngày từ giã nuối tiếc trong muộn màng.</a:t>
            </a:r>
            <a:endParaRPr lang="vi-VN" sz="85700" b="1" dirty="0">
              <a:latin typeface="+mj-lt"/>
              <a:cs typeface="Times New Roman" pitchFamily="18" charset="0"/>
            </a:endParaRPr>
          </a:p>
        </p:txBody>
      </p:sp>
    </p:spTree>
    <p:extLst>
      <p:ext uri="{BB962C8B-B14F-4D97-AF65-F5344CB8AC3E}">
        <p14:creationId xmlns:p14="http://schemas.microsoft.com/office/powerpoint/2010/main" val="1390993400"/>
      </p:ext>
    </p:extLst>
  </p:cSld>
  <p:clrMapOvr>
    <a:masterClrMapping/>
  </p:clrMapOvr>
  <p:transition/>
</p:sld>
</file>

<file path=ppt/slides/slide2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MAGNIFICAT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35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diễm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780248735"/>
      </p:ext>
    </p:extLst>
  </p:cSld>
  <p:clrMapOvr>
    <a:masterClrMapping/>
  </p:clrMapOvr>
  <p:transition/>
</p:sld>
</file>

<file path=ppt/slides/slide2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MAGNIFICAT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54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trải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042275781"/>
      </p:ext>
    </p:extLst>
  </p:cSld>
  <p:clrMapOvr>
    <a:masterClrMapping/>
  </p:clrMapOvr>
  <p:transition/>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MẸ TẠ LỄ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3702"/>
            <a:ext cx="11643360" cy="5991351"/>
          </a:xfrm>
        </p:spPr>
        <p:txBody>
          <a:bodyPr>
            <a:noAutofit/>
          </a:bodyPr>
          <a:lstStyle/>
          <a:p>
            <a:pPr algn="just"/>
            <a:r>
              <a:rPr lang="vi-VN" sz="6000" b="1" i="0" dirty="0">
                <a:effectLst/>
                <a:latin typeface="+mj-lt"/>
              </a:rPr>
              <a:t>ĐK. Ave Maria! Xin Mẹ cùng con tạ lễ. Dâng câu ca cảm tạ những ân huệ mà Ngài đã khứng ban.</a:t>
            </a:r>
            <a:endParaRPr lang="vi-VN" sz="6000" b="1" dirty="0">
              <a:latin typeface="+mj-lt"/>
              <a:cs typeface="Times New Roman" pitchFamily="18" charset="0"/>
            </a:endParaRPr>
          </a:p>
        </p:txBody>
      </p:sp>
    </p:spTree>
    <p:extLst>
      <p:ext uri="{BB962C8B-B14F-4D97-AF65-F5344CB8AC3E}">
        <p14:creationId xmlns:p14="http://schemas.microsoft.com/office/powerpoint/2010/main" val="2169830884"/>
      </p:ext>
    </p:extLst>
  </p:cSld>
  <p:clrMapOvr>
    <a:masterClrMapping/>
  </p:clrMapOvr>
  <p:transition/>
</p:sld>
</file>

<file path=ppt/slides/slide2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MAGNIFICAT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35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diễm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569886595"/>
      </p:ext>
    </p:extLst>
  </p:cSld>
  <p:clrMapOvr>
    <a:masterClrMapping/>
  </p:clrMapOvr>
  <p:transition/>
</p:sld>
</file>

<file path=ppt/slides/slide2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MAGNIFICAT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54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904301593"/>
      </p:ext>
    </p:extLst>
  </p:cSld>
  <p:clrMapOvr>
    <a:masterClrMapping/>
  </p:clrMapOvr>
  <p:transition/>
</p:sld>
</file>

<file path=ppt/slides/slide2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MAGNIFICAT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35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diễm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18495088"/>
      </p:ext>
    </p:extLst>
  </p:cSld>
  <p:clrMapOvr>
    <a:masterClrMapping/>
  </p:clrMapOvr>
  <p:transition/>
</p:sld>
</file>

<file path=ppt/slides/slide2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0284582"/>
      </p:ext>
    </p:extLst>
  </p:cSld>
  <p:clrMapOvr>
    <a:masterClrMapping/>
  </p:clrMapOvr>
</p:sld>
</file>

<file path=ppt/slides/slide2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AVE MARIA CON DÂNG LỜI CHÀO MẸ (451)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8700"/>
            <a:ext cx="11643360" cy="5105400"/>
          </a:xfrm>
        </p:spPr>
        <p:txBody>
          <a:bodyPr>
            <a:noAutofit/>
          </a:bodyPr>
          <a:lstStyle/>
          <a:p>
            <a:pPr algn="just"/>
            <a:r>
              <a:rPr lang="en-US" sz="6000" b="1" dirty="0">
                <a:latin typeface="Times New Roman" pitchFamily="18" charset="0"/>
                <a:cs typeface="Times New Roman" pitchFamily="18" charset="0"/>
              </a:rPr>
              <a:t>ĐK1: Ave Maria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Ave Maria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Khi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Con say </a:t>
            </a:r>
            <a:r>
              <a:rPr lang="en-US" sz="6000" b="1" dirty="0" err="1">
                <a:latin typeface="Times New Roman" pitchFamily="18" charset="0"/>
                <a:cs typeface="Times New Roman" pitchFamily="18" charset="0"/>
              </a:rPr>
              <a:t>sưa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chào</a:t>
            </a:r>
            <a:r>
              <a:rPr lang="en-US" sz="6000" b="1" dirty="0">
                <a:latin typeface="Times New Roman" pitchFamily="18" charset="0"/>
                <a:cs typeface="Times New Roman" pitchFamily="18" charset="0"/>
              </a:rPr>
              <a:t> Ave Maria.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50176296"/>
      </p:ext>
    </p:extLst>
  </p:cSld>
  <p:clrMapOvr>
    <a:masterClrMapping/>
  </p:clrMapOvr>
  <p:transition/>
</p:sld>
</file>

<file path=ppt/slides/slide2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AVE MARIA CON DÂNG LỜI CHÀO MẸ (451)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7250"/>
            <a:ext cx="11643360" cy="5105400"/>
          </a:xfrm>
        </p:spPr>
        <p:txBody>
          <a:bodyPr>
            <a:noAutofit/>
          </a:bodyPr>
          <a:lstStyle/>
          <a:p>
            <a:pPr algn="just"/>
            <a:r>
              <a:rPr lang="en-US" sz="6000" b="1" dirty="0">
                <a:latin typeface="Times New Roman" pitchFamily="18" charset="0"/>
                <a:cs typeface="Times New Roman" pitchFamily="18" charset="0"/>
              </a:rPr>
              <a:t>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027304273"/>
      </p:ext>
    </p:extLst>
  </p:cSld>
  <p:clrMapOvr>
    <a:masterClrMapping/>
  </p:clrMapOvr>
  <p:transition/>
</p:sld>
</file>

<file path=ppt/slides/slide2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AVE MARIA CON DÂNG LỜI CHÀO MẸ (451)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8700"/>
            <a:ext cx="11643360" cy="5105400"/>
          </a:xfrm>
        </p:spPr>
        <p:txBody>
          <a:bodyPr>
            <a:noAutofit/>
          </a:bodyPr>
          <a:lstStyle/>
          <a:p>
            <a:pPr algn="just"/>
            <a:r>
              <a:rPr lang="en-US" sz="6000" b="1" dirty="0">
                <a:latin typeface="Times New Roman" pitchFamily="18" charset="0"/>
                <a:cs typeface="Times New Roman" pitchFamily="18" charset="0"/>
              </a:rPr>
              <a:t>ĐK2: Ave Maria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Ave Maria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minh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Ave Maria.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195402992"/>
      </p:ext>
    </p:extLst>
  </p:cSld>
  <p:clrMapOvr>
    <a:masterClrMapping/>
  </p:clrMapOvr>
  <p:transition/>
</p:sld>
</file>

<file path=ppt/slides/slide2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AVE MARIA CON DÂNG LỜI CHÀO MẸ (451)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7250"/>
            <a:ext cx="11643360" cy="5105400"/>
          </a:xfrm>
        </p:spPr>
        <p:txBody>
          <a:bodyPr>
            <a:noAutofit/>
          </a:bodyPr>
          <a:lstStyle/>
          <a:p>
            <a:pPr algn="just"/>
            <a:r>
              <a:rPr lang="en-US" sz="6000" b="1" dirty="0">
                <a:latin typeface="Times New Roman" pitchFamily="18" charset="0"/>
                <a:cs typeface="Times New Roman" pitchFamily="18" charset="0"/>
              </a:rPr>
              <a:t>Maria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mặc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mịt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73458823"/>
      </p:ext>
    </p:extLst>
  </p:cSld>
  <p:clrMapOvr>
    <a:masterClrMapping/>
  </p:clrMapOvr>
  <p:transition/>
</p:sld>
</file>

<file path=ppt/slides/slide2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2362941"/>
      </p:ext>
    </p:extLst>
  </p:cSld>
  <p:clrMapOvr>
    <a:masterClrMapping/>
  </p:clrMapOvr>
</p:sld>
</file>

<file path=ppt/slides/slide2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CHÚC TỤNG CHÚA (55)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6424"/>
            <a:ext cx="11643360" cy="5410200"/>
          </a:xfrm>
        </p:spPr>
        <p:txBody>
          <a:bodyPr>
            <a:noAutofit/>
          </a:bodyPr>
          <a:lstStyle/>
          <a:p>
            <a:pPr algn="just"/>
            <a:r>
              <a:rPr lang="vi-VN" sz="6000" b="1" dirty="0">
                <a:latin typeface="Times New Roman" pitchFamily="18" charset="0"/>
                <a:cs typeface="Times New Roman" pitchFamily="18" charset="0"/>
              </a:rPr>
              <a:t>ĐK: Về đây muôn người, về đây chung tiếng ngợi ca muôn đời, hát khen Chúa Trời. Về đây muôn người, về đây dâng tiếng hợp hoan cảm tạ, hồng ân Thiên Chúa.</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78960302"/>
      </p:ext>
    </p:extLst>
  </p:cSld>
  <p:clrMapOvr>
    <a:masterClrMapping/>
  </p:clrMapOvr>
  <p:transition/>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MẸ TẠ LỄ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3702"/>
            <a:ext cx="11643360" cy="5991351"/>
          </a:xfrm>
        </p:spPr>
        <p:txBody>
          <a:bodyPr>
            <a:noAutofit/>
          </a:bodyPr>
          <a:lstStyle/>
          <a:p>
            <a:pPr algn="just"/>
            <a:r>
              <a:rPr lang="vi-VN" sz="6000" b="1" i="0" dirty="0">
                <a:effectLst/>
                <a:latin typeface="+mj-lt"/>
              </a:rPr>
              <a:t>2/ Vì tình yêu của Chúa rộng bát ngát vút cao tầng mây. Quyền lực Chúa ngự trên khắp cõi trời xanh biếc muôn loài. </a:t>
            </a:r>
            <a:endParaRPr lang="vi-VN" sz="6000" b="1" dirty="0">
              <a:latin typeface="+mj-lt"/>
              <a:cs typeface="Times New Roman" pitchFamily="18" charset="0"/>
            </a:endParaRPr>
          </a:p>
        </p:txBody>
      </p:sp>
    </p:spTree>
    <p:extLst>
      <p:ext uri="{BB962C8B-B14F-4D97-AF65-F5344CB8AC3E}">
        <p14:creationId xmlns:p14="http://schemas.microsoft.com/office/powerpoint/2010/main" val="2426298668"/>
      </p:ext>
    </p:extLst>
  </p:cSld>
  <p:clrMapOvr>
    <a:masterClrMapping/>
  </p:clrMapOvr>
  <p:transition/>
</p:sld>
</file>

<file path=ppt/slides/slide2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CHÚC TỤNG CHÚA (55)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vi-VN" sz="6000" b="1" dirty="0">
                <a:latin typeface="Times New Roman" pitchFamily="18" charset="0"/>
                <a:cs typeface="Times New Roman" pitchFamily="18" charset="0"/>
              </a:rPr>
              <a:t>1. Hãy mau quỳ gối tôn thờ. Hãy vang cung đàn tiếng hát. Chúc vinh tình Ngài vô biên chúc khen tình Ngài miên viễn.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6681815"/>
      </p:ext>
    </p:extLst>
  </p:cSld>
  <p:clrMapOvr>
    <a:masterClrMapping/>
  </p:clrMapOvr>
  <p:transition/>
</p:sld>
</file>

<file path=ppt/slides/slide2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CHÚC TỤNG CHÚA (55)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vi-VN" sz="6000" b="1" dirty="0">
                <a:latin typeface="Times New Roman" pitchFamily="18" charset="0"/>
                <a:cs typeface="Times New Roman" pitchFamily="18" charset="0"/>
              </a:rPr>
              <a:t>2. Núi cao nào hãy nghiêng mình. Biển xanh ca hòa tiếng sóng. Kính tôn phụng thờ Thiên Chúa. Chúc khen tình Ngài chan chứa.</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635140819"/>
      </p:ext>
    </p:extLst>
  </p:cSld>
  <p:clrMapOvr>
    <a:masterClrMapping/>
  </p:clrMapOvr>
  <p:transition/>
</p:sld>
</file>

<file path=ppt/slides/slide2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481541"/>
      </p:ext>
    </p:extLst>
  </p:cSld>
  <p:clrMapOvr>
    <a:masterClrMapping/>
  </p:clrMapOvr>
</p:sld>
</file>

<file path=ppt/slides/slide2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2 (570)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735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bông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4036961"/>
      </p:ext>
    </p:extLst>
  </p:cSld>
  <p:clrMapOvr>
    <a:masterClrMapping/>
  </p:clrMapOvr>
  <p:transition/>
</p:sld>
</file>

<file path=ppt/slides/slide2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2 (570)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735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Xin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6610639"/>
      </p:ext>
    </p:extLst>
  </p:cSld>
  <p:clrMapOvr>
    <a:masterClrMapping/>
  </p:clrMapOvr>
  <p:transition/>
</p:sld>
</file>

<file path=ppt/slides/slide2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2 (570)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53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4977811"/>
      </p:ext>
    </p:extLst>
  </p:cSld>
  <p:clrMapOvr>
    <a:masterClrMapping/>
  </p:clrMapOvr>
  <p:transition/>
</p:sld>
</file>

<file path=ppt/slides/slide2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3054174"/>
      </p:ext>
    </p:extLst>
  </p:cSld>
  <p:clrMapOvr>
    <a:masterClrMapping/>
  </p:clrMapOvr>
</p:sld>
</file>

<file path=ppt/slides/slide2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3624"/>
            <a:ext cx="11643360" cy="6391564"/>
          </a:xfrm>
        </p:spPr>
        <p:txBody>
          <a:bodyPr>
            <a:noAutofit/>
          </a:bodyPr>
          <a:lstStyle/>
          <a:p>
            <a:pPr algn="just"/>
            <a:r>
              <a:rPr lang="vi-VN" sz="6000" b="1" dirty="0">
                <a:latin typeface="+mj-lt"/>
              </a:rPr>
              <a:t>1. Này Chúa hỡi con nguyện xin yêu Chúa chẳng khi ngơi. Dù gian truân con nguyện xin theo Chúa suốt đường đời. </a:t>
            </a:r>
            <a:endParaRPr lang="vi-VN" sz="85700" b="1" dirty="0">
              <a:latin typeface="+mj-lt"/>
              <a:cs typeface="Times New Roman" pitchFamily="18" charset="0"/>
            </a:endParaRPr>
          </a:p>
        </p:txBody>
      </p:sp>
    </p:spTree>
    <p:extLst>
      <p:ext uri="{BB962C8B-B14F-4D97-AF65-F5344CB8AC3E}">
        <p14:creationId xmlns:p14="http://schemas.microsoft.com/office/powerpoint/2010/main" val="501583177"/>
      </p:ext>
    </p:extLst>
  </p:cSld>
  <p:clrMapOvr>
    <a:masterClrMapping/>
  </p:clrMapOvr>
  <p:transition/>
</p:sld>
</file>

<file path=ppt/slides/slide2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3624"/>
            <a:ext cx="11643360" cy="6391564"/>
          </a:xfrm>
        </p:spPr>
        <p:txBody>
          <a:bodyPr>
            <a:noAutofit/>
          </a:bodyPr>
          <a:lstStyle/>
          <a:p>
            <a:pPr algn="just"/>
            <a:r>
              <a:rPr lang="vi-VN" sz="6000" b="1" dirty="0">
                <a:latin typeface="+mj-lt"/>
              </a:rPr>
              <a:t>Dù có lúc tâm hồn con xao xuyến cay đắng nhiều. Thì trung kiên con nguyện xin theo Chúa không rời.</a:t>
            </a:r>
            <a:endParaRPr lang="vi-VN" sz="85700" b="1" dirty="0">
              <a:latin typeface="+mj-lt"/>
              <a:cs typeface="Times New Roman" pitchFamily="18" charset="0"/>
            </a:endParaRPr>
          </a:p>
        </p:txBody>
      </p:sp>
    </p:spTree>
    <p:extLst>
      <p:ext uri="{BB962C8B-B14F-4D97-AF65-F5344CB8AC3E}">
        <p14:creationId xmlns:p14="http://schemas.microsoft.com/office/powerpoint/2010/main" val="660574901"/>
      </p:ext>
    </p:extLst>
  </p:cSld>
  <p:clrMapOvr>
    <a:masterClrMapping/>
  </p:clrMapOvr>
  <p:transition/>
</p:sld>
</file>

<file path=ppt/slides/slide2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9576"/>
            <a:ext cx="11643360" cy="6391564"/>
          </a:xfrm>
        </p:spPr>
        <p:txBody>
          <a:bodyPr>
            <a:noAutofit/>
          </a:bodyPr>
          <a:lstStyle/>
          <a:p>
            <a:pPr algn="just"/>
            <a:r>
              <a:rPr lang="vi-VN" sz="6000" b="1" dirty="0">
                <a:latin typeface="+mj-lt"/>
              </a:rPr>
              <a:t>ĐK: Con xin theo Chúa đến giây phút cuối cuộc đời. Để đáp ân tình Ngài thương ban cho từ lâu. Con xin tha thiết thốt lên một lần nữa. Là: Con quyết luôn theo Ngài.</a:t>
            </a:r>
            <a:endParaRPr lang="vi-VN" sz="85700" b="1" dirty="0">
              <a:latin typeface="+mj-lt"/>
              <a:cs typeface="Times New Roman" pitchFamily="18" charset="0"/>
            </a:endParaRPr>
          </a:p>
        </p:txBody>
      </p:sp>
    </p:spTree>
    <p:extLst>
      <p:ext uri="{BB962C8B-B14F-4D97-AF65-F5344CB8AC3E}">
        <p14:creationId xmlns:p14="http://schemas.microsoft.com/office/powerpoint/2010/main" val="3837503697"/>
      </p:ext>
    </p:extLst>
  </p:cSld>
  <p:clrMapOvr>
    <a:masterClrMapping/>
  </p:clrMapOvr>
  <p:transition/>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MẸ TẠ LỄ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3702"/>
            <a:ext cx="11643360" cy="5991351"/>
          </a:xfrm>
        </p:spPr>
        <p:txBody>
          <a:bodyPr>
            <a:noAutofit/>
          </a:bodyPr>
          <a:lstStyle/>
          <a:p>
            <a:pPr algn="just"/>
            <a:r>
              <a:rPr lang="vi-VN" sz="6000" b="1" i="0" dirty="0">
                <a:effectLst/>
                <a:latin typeface="+mj-lt"/>
              </a:rPr>
              <a:t>Ngàn đời cảm tạ Chúa đã giữ gìn thân xác linh hồn. Ngài phù giúp chở che và dìu đến suối nguồn bình an.</a:t>
            </a:r>
            <a:endParaRPr lang="vi-VN" sz="6000" b="1" dirty="0">
              <a:latin typeface="+mj-lt"/>
              <a:cs typeface="Times New Roman" pitchFamily="18" charset="0"/>
            </a:endParaRPr>
          </a:p>
        </p:txBody>
      </p:sp>
    </p:spTree>
    <p:extLst>
      <p:ext uri="{BB962C8B-B14F-4D97-AF65-F5344CB8AC3E}">
        <p14:creationId xmlns:p14="http://schemas.microsoft.com/office/powerpoint/2010/main" val="4202269422"/>
      </p:ext>
    </p:extLst>
  </p:cSld>
  <p:clrMapOvr>
    <a:masterClrMapping/>
  </p:clrMapOvr>
  <p:transition/>
</p:sld>
</file>

<file path=ppt/slides/slide2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3624"/>
            <a:ext cx="11643360" cy="6391564"/>
          </a:xfrm>
        </p:spPr>
        <p:txBody>
          <a:bodyPr>
            <a:noAutofit/>
          </a:bodyPr>
          <a:lstStyle/>
          <a:p>
            <a:pPr algn="just"/>
            <a:r>
              <a:rPr lang="vi-VN" sz="6000" b="1" dirty="0">
                <a:latin typeface="+mj-lt"/>
              </a:rPr>
              <a:t>2. Này Chúa hỡi sao Ngài không lên tiếng cho con vui? Ngài im hơi cho hồn con lo lắng âu sầu nhiều. </a:t>
            </a:r>
            <a:endParaRPr lang="vi-VN" sz="85700" b="1" dirty="0">
              <a:latin typeface="+mj-lt"/>
              <a:cs typeface="Times New Roman" pitchFamily="18" charset="0"/>
            </a:endParaRPr>
          </a:p>
        </p:txBody>
      </p:sp>
    </p:spTree>
    <p:extLst>
      <p:ext uri="{BB962C8B-B14F-4D97-AF65-F5344CB8AC3E}">
        <p14:creationId xmlns:p14="http://schemas.microsoft.com/office/powerpoint/2010/main" val="2103592767"/>
      </p:ext>
    </p:extLst>
  </p:cSld>
  <p:clrMapOvr>
    <a:masterClrMapping/>
  </p:clrMapOvr>
  <p:transition/>
</p:sld>
</file>

<file path=ppt/slides/slide2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3624"/>
            <a:ext cx="11643360" cy="6391564"/>
          </a:xfrm>
        </p:spPr>
        <p:txBody>
          <a:bodyPr>
            <a:noAutofit/>
          </a:bodyPr>
          <a:lstStyle/>
          <a:p>
            <a:pPr algn="just"/>
            <a:r>
              <a:rPr lang="vi-VN" sz="6000" b="1" dirty="0">
                <a:latin typeface="+mj-lt"/>
              </a:rPr>
              <a:t>Này Chúa hỡi sao Ngài yêu con đến như thế ư? Đành hy sinh nên thần lương nuôi sống muôn người.</a:t>
            </a:r>
            <a:endParaRPr lang="vi-VN" sz="85700" b="1" dirty="0">
              <a:latin typeface="+mj-lt"/>
              <a:cs typeface="Times New Roman" pitchFamily="18" charset="0"/>
            </a:endParaRPr>
          </a:p>
        </p:txBody>
      </p:sp>
    </p:spTree>
    <p:extLst>
      <p:ext uri="{BB962C8B-B14F-4D97-AF65-F5344CB8AC3E}">
        <p14:creationId xmlns:p14="http://schemas.microsoft.com/office/powerpoint/2010/main" val="3584680303"/>
      </p:ext>
    </p:extLst>
  </p:cSld>
  <p:clrMapOvr>
    <a:masterClrMapping/>
  </p:clrMapOvr>
  <p:transition/>
</p:sld>
</file>

<file path=ppt/slides/slide2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3624"/>
            <a:ext cx="11643360" cy="6391564"/>
          </a:xfrm>
        </p:spPr>
        <p:txBody>
          <a:bodyPr>
            <a:noAutofit/>
          </a:bodyPr>
          <a:lstStyle/>
          <a:p>
            <a:pPr algn="just"/>
            <a:r>
              <a:rPr lang="vi-VN" sz="6000" b="1" dirty="0">
                <a:latin typeface="+mj-lt"/>
              </a:rPr>
              <a:t>3. Này Chúa hỡi tâm hồn con thao thức suốt canh thâu. Chờ mong sao như đàn nai khao khát nước nguồn trào. </a:t>
            </a:r>
            <a:endParaRPr lang="vi-VN" sz="85700" b="1" dirty="0">
              <a:latin typeface="+mj-lt"/>
              <a:cs typeface="Times New Roman" pitchFamily="18" charset="0"/>
            </a:endParaRPr>
          </a:p>
        </p:txBody>
      </p:sp>
    </p:spTree>
    <p:extLst>
      <p:ext uri="{BB962C8B-B14F-4D97-AF65-F5344CB8AC3E}">
        <p14:creationId xmlns:p14="http://schemas.microsoft.com/office/powerpoint/2010/main" val="462490440"/>
      </p:ext>
    </p:extLst>
  </p:cSld>
  <p:clrMapOvr>
    <a:masterClrMapping/>
  </p:clrMapOvr>
  <p:transition/>
</p:sld>
</file>

<file path=ppt/slides/slide2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3624"/>
            <a:ext cx="11643360" cy="6391564"/>
          </a:xfrm>
        </p:spPr>
        <p:txBody>
          <a:bodyPr>
            <a:noAutofit/>
          </a:bodyPr>
          <a:lstStyle/>
          <a:p>
            <a:pPr algn="just"/>
            <a:r>
              <a:rPr lang="vi-VN" sz="6000" b="1" dirty="0">
                <a:latin typeface="+mj-lt"/>
              </a:rPr>
              <a:t>Này Chúa hỡi xin Ngài thương mau đến thăm viếng con. Vì con đây đang hoài mong Chúa đến thăm hồn.</a:t>
            </a:r>
            <a:endParaRPr lang="vi-VN" sz="85700" b="1" dirty="0">
              <a:latin typeface="+mj-lt"/>
              <a:cs typeface="Times New Roman" pitchFamily="18" charset="0"/>
            </a:endParaRPr>
          </a:p>
        </p:txBody>
      </p:sp>
    </p:spTree>
    <p:extLst>
      <p:ext uri="{BB962C8B-B14F-4D97-AF65-F5344CB8AC3E}">
        <p14:creationId xmlns:p14="http://schemas.microsoft.com/office/powerpoint/2010/main" val="2145543595"/>
      </p:ext>
    </p:extLst>
  </p:cSld>
  <p:clrMapOvr>
    <a:masterClrMapping/>
  </p:clrMapOvr>
  <p:transition/>
</p:sld>
</file>

<file path=ppt/slides/slide2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3624"/>
            <a:ext cx="11643360" cy="6391564"/>
          </a:xfrm>
        </p:spPr>
        <p:txBody>
          <a:bodyPr>
            <a:noAutofit/>
          </a:bodyPr>
          <a:lstStyle/>
          <a:p>
            <a:pPr algn="just"/>
            <a:r>
              <a:rPr lang="vi-VN" sz="6000" b="1" dirty="0">
                <a:latin typeface="+mj-lt"/>
              </a:rPr>
              <a:t>4. Này Chúa hỡi xin Ngài thương ban phúc cho con luôn. Dù ra sao không bội ơn Thiên Chúa ban đầy tràn. </a:t>
            </a:r>
            <a:endParaRPr lang="vi-VN" sz="85700" b="1" dirty="0">
              <a:latin typeface="+mj-lt"/>
              <a:cs typeface="Times New Roman" pitchFamily="18" charset="0"/>
            </a:endParaRPr>
          </a:p>
        </p:txBody>
      </p:sp>
    </p:spTree>
    <p:extLst>
      <p:ext uri="{BB962C8B-B14F-4D97-AF65-F5344CB8AC3E}">
        <p14:creationId xmlns:p14="http://schemas.microsoft.com/office/powerpoint/2010/main" val="3655893567"/>
      </p:ext>
    </p:extLst>
  </p:cSld>
  <p:clrMapOvr>
    <a:masterClrMapping/>
  </p:clrMapOvr>
  <p:transition/>
</p:sld>
</file>

<file path=ppt/slides/slide2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3624"/>
            <a:ext cx="11643360" cy="6391564"/>
          </a:xfrm>
        </p:spPr>
        <p:txBody>
          <a:bodyPr>
            <a:noAutofit/>
          </a:bodyPr>
          <a:lstStyle/>
          <a:p>
            <a:pPr algn="just"/>
            <a:r>
              <a:rPr lang="vi-VN" sz="6000" b="1" dirty="0">
                <a:latin typeface="+mj-lt"/>
              </a:rPr>
              <a:t>Dù thất tín nhưng bền tâm tin Chúa luôn thứ tha. Tình Cha thương ôi tình thương không bên bờ.</a:t>
            </a:r>
            <a:endParaRPr lang="vi-VN" sz="85700" b="1" dirty="0">
              <a:latin typeface="+mj-lt"/>
              <a:cs typeface="Times New Roman" pitchFamily="18" charset="0"/>
            </a:endParaRPr>
          </a:p>
        </p:txBody>
      </p:sp>
    </p:spTree>
    <p:extLst>
      <p:ext uri="{BB962C8B-B14F-4D97-AF65-F5344CB8AC3E}">
        <p14:creationId xmlns:p14="http://schemas.microsoft.com/office/powerpoint/2010/main" val="3419935394"/>
      </p:ext>
    </p:extLst>
  </p:cSld>
  <p:clrMapOvr>
    <a:masterClrMapping/>
  </p:clrMapOvr>
  <p:transition/>
</p:sld>
</file>

<file path=ppt/slides/slide2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95994363"/>
      </p:ext>
    </p:extLst>
  </p:cSld>
  <p:clrMapOvr>
    <a:masterClrMapping/>
  </p:clrMapOvr>
</p:sld>
</file>

<file path=ppt/slides/slide2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XIN VÂNG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861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hay con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0408127"/>
      </p:ext>
    </p:extLst>
  </p:cSld>
  <p:clrMapOvr>
    <a:masterClrMapping/>
  </p:clrMapOvr>
  <p:transition/>
</p:sld>
</file>

<file path=ppt/slides/slide2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XIN VÂNG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861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nhằn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4445829"/>
      </p:ext>
    </p:extLst>
  </p:cSld>
  <p:clrMapOvr>
    <a:masterClrMapping/>
  </p:clrMapOvr>
  <p:transition/>
</p:sld>
</file>

<file path=ppt/slides/slide2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XIN VÂNG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352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Hai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14811382"/>
      </p:ext>
    </p:extLst>
  </p:cSld>
  <p:clrMapOvr>
    <a:masterClrMapping/>
  </p:clrMapOvr>
  <p:transition/>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E9086-1AE8-E236-89F2-D7AAA29AE384}"/>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D71F6A32-9889-19F9-577C-A2A8A73787B6}"/>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28954042"/>
      </p:ext>
    </p:extLst>
  </p:cSld>
  <p:clrMapOvr>
    <a:masterClrMapping/>
  </p:clrMapOvr>
</p:sld>
</file>

<file path=ppt/slides/slide2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MẸ XIN VÂNG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6672"/>
            <a:ext cx="11643360" cy="5105400"/>
          </a:xfrm>
        </p:spPr>
        <p:txBody>
          <a:bodyPr>
            <a:noAutofit/>
          </a:bodyPr>
          <a:lstStyle/>
          <a:p>
            <a:pPr algn="just"/>
            <a:r>
              <a:rPr lang="vi-VN" sz="6000" b="1" dirty="0">
                <a:latin typeface="+mj-lt"/>
              </a:rPr>
              <a:t>Xin vâng, xin vâng, hai tiếng xin vâng, xin Mẹ dạy con. </a:t>
            </a:r>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8460109"/>
      </p:ext>
    </p:extLst>
  </p:cSld>
  <p:clrMapOvr>
    <a:masterClrMapping/>
  </p:clrMapOvr>
  <p:transition/>
</p:sld>
</file>

<file path=ppt/slides/slide2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5615958"/>
      </p:ext>
    </p:extLst>
  </p:cSld>
  <p:clrMapOvr>
    <a:masterClrMapping/>
  </p:clrMapOvr>
</p:sld>
</file>

<file path=ppt/slides/slide2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NGỒI CHỖ CUỐI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7280"/>
            <a:ext cx="11643360" cy="6391564"/>
          </a:xfrm>
        </p:spPr>
        <p:txBody>
          <a:bodyPr>
            <a:noAutofit/>
          </a:bodyPr>
          <a:lstStyle/>
          <a:p>
            <a:pPr algn="just"/>
            <a:r>
              <a:rPr lang="vi-VN" sz="6000" b="1" dirty="0">
                <a:latin typeface="+mj-lt"/>
              </a:rPr>
              <a:t>1. Lúc đi dự tiệc đừng ngồi chỗ nhất, lỡ ai cao trọng phải nhường chỗ người ta. Lúc đi dự tiệc tìm ngồi nơi rốt hết, biết đâu chủ nhà lại mời ngươi lên trên.</a:t>
            </a:r>
            <a:endParaRPr lang="vi-VN" sz="85700" b="1" dirty="0">
              <a:latin typeface="+mj-lt"/>
              <a:cs typeface="Times New Roman" pitchFamily="18" charset="0"/>
            </a:endParaRPr>
          </a:p>
        </p:txBody>
      </p:sp>
    </p:spTree>
    <p:extLst>
      <p:ext uri="{BB962C8B-B14F-4D97-AF65-F5344CB8AC3E}">
        <p14:creationId xmlns:p14="http://schemas.microsoft.com/office/powerpoint/2010/main" val="2050249732"/>
      </p:ext>
    </p:extLst>
  </p:cSld>
  <p:clrMapOvr>
    <a:masterClrMapping/>
  </p:clrMapOvr>
  <p:transition/>
</p:sld>
</file>

<file path=ppt/slides/slide2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NGỒI CHỖ CUỐI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7280"/>
            <a:ext cx="11643360" cy="6391564"/>
          </a:xfrm>
        </p:spPr>
        <p:txBody>
          <a:bodyPr>
            <a:noAutofit/>
          </a:bodyPr>
          <a:lstStyle/>
          <a:p>
            <a:pPr algn="just"/>
            <a:r>
              <a:rPr lang="vi-VN" sz="6000" b="1" dirty="0">
                <a:latin typeface="+mj-lt"/>
              </a:rPr>
              <a:t>ĐK: Ai nhấc mình lên thì sẽ bị đưa xuống. Ai nhấc mình lên thì sẽ bị ngã đau. Ai biết hạ mình thì sẽ được nhấc lên. Ai biết hạ mình thì sẽ được Chúa thương.</a:t>
            </a:r>
            <a:endParaRPr lang="vi-VN" sz="85700" b="1" dirty="0">
              <a:latin typeface="+mj-lt"/>
              <a:cs typeface="Times New Roman" pitchFamily="18" charset="0"/>
            </a:endParaRPr>
          </a:p>
        </p:txBody>
      </p:sp>
    </p:spTree>
    <p:extLst>
      <p:ext uri="{BB962C8B-B14F-4D97-AF65-F5344CB8AC3E}">
        <p14:creationId xmlns:p14="http://schemas.microsoft.com/office/powerpoint/2010/main" val="2468732443"/>
      </p:ext>
    </p:extLst>
  </p:cSld>
  <p:clrMapOvr>
    <a:masterClrMapping/>
  </p:clrMapOvr>
  <p:transition/>
</p:sld>
</file>

<file path=ppt/slides/slide2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NGỒI CHỖ CUỐI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7280"/>
            <a:ext cx="11643360" cy="6391564"/>
          </a:xfrm>
        </p:spPr>
        <p:txBody>
          <a:bodyPr>
            <a:noAutofit/>
          </a:bodyPr>
          <a:lstStyle/>
          <a:p>
            <a:pPr algn="just"/>
            <a:r>
              <a:rPr lang="vi-VN" sz="6000" b="1" dirty="0">
                <a:latin typeface="+mj-lt"/>
              </a:rPr>
              <a:t>2. Chớ ham danh vọng quyền cao chức lớn. Đến khi không quyền người đời sẽ cười chê. Hãy luôn phục vụ bằng tình yêu dâng hiến, đến khi không quyền bạn bè vây quanh ta.</a:t>
            </a:r>
            <a:endParaRPr lang="vi-VN" sz="85700" b="1" dirty="0">
              <a:latin typeface="+mj-lt"/>
              <a:cs typeface="Times New Roman" pitchFamily="18" charset="0"/>
            </a:endParaRPr>
          </a:p>
        </p:txBody>
      </p:sp>
    </p:spTree>
    <p:extLst>
      <p:ext uri="{BB962C8B-B14F-4D97-AF65-F5344CB8AC3E}">
        <p14:creationId xmlns:p14="http://schemas.microsoft.com/office/powerpoint/2010/main" val="149379401"/>
      </p:ext>
    </p:extLst>
  </p:cSld>
  <p:clrMapOvr>
    <a:masterClrMapping/>
  </p:clrMapOvr>
  <p:transition/>
</p:sld>
</file>

<file path=ppt/slides/slide2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NGỒI CHỖ CUỐI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7280"/>
            <a:ext cx="11643360" cy="6391564"/>
          </a:xfrm>
        </p:spPr>
        <p:txBody>
          <a:bodyPr>
            <a:noAutofit/>
          </a:bodyPr>
          <a:lstStyle/>
          <a:p>
            <a:pPr algn="just"/>
            <a:r>
              <a:rPr lang="vi-VN" sz="6000" b="1" dirty="0">
                <a:latin typeface="+mj-lt"/>
              </a:rPr>
              <a:t>3. Lúc sang khi hèn lòng vui như nắng, chớ bon chen nhiều đời mình sẽ bình yên. Sống vui mỗi ngày thì lòng luôn  thư thái, giống như chim trời cuộc đời bay thênh thang.</a:t>
            </a:r>
            <a:endParaRPr lang="vi-VN" sz="85700" b="1" dirty="0">
              <a:latin typeface="+mj-lt"/>
              <a:cs typeface="Times New Roman" pitchFamily="18" charset="0"/>
            </a:endParaRPr>
          </a:p>
        </p:txBody>
      </p:sp>
    </p:spTree>
    <p:extLst>
      <p:ext uri="{BB962C8B-B14F-4D97-AF65-F5344CB8AC3E}">
        <p14:creationId xmlns:p14="http://schemas.microsoft.com/office/powerpoint/2010/main" val="441847772"/>
      </p:ext>
    </p:extLst>
  </p:cSld>
  <p:clrMapOvr>
    <a:masterClrMapping/>
  </p:clrMapOvr>
  <p:transition/>
</p:sld>
</file>

<file path=ppt/slides/slide2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8354122"/>
      </p:ext>
    </p:extLst>
  </p:cSld>
  <p:clrMapOvr>
    <a:masterClrMapping/>
  </p:clrMapOvr>
</p:sld>
</file>

<file path=ppt/slides/slide2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TẤM LÒNG (93)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16864"/>
            <a:ext cx="11643360" cy="5105400"/>
          </a:xfrm>
        </p:spPr>
        <p:txBody>
          <a:bodyPr>
            <a:noAutofit/>
          </a:bodyPr>
          <a:lstStyle/>
          <a:p>
            <a:pPr algn="just"/>
            <a:r>
              <a:rPr lang="en-US" sz="6000" b="1" dirty="0">
                <a:latin typeface="Times New Roman" pitchFamily="18" charset="0"/>
                <a:cs typeface="Times New Roman" pitchFamily="18" charset="0"/>
              </a:rPr>
              <a:t>1. </a:t>
            </a:r>
            <a:r>
              <a:rPr lang="vi-VN" sz="6000" b="1" dirty="0">
                <a:latin typeface="Times New Roman" pitchFamily="18" charset="0"/>
                <a:cs typeface="Times New Roman" pitchFamily="18" charset="0"/>
              </a:rPr>
              <a:t>Xin dâng Người đôi bàn 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78271876"/>
      </p:ext>
    </p:extLst>
  </p:cSld>
  <p:clrMapOvr>
    <a:masterClrMapping/>
  </p:clrMapOvr>
  <p:transition/>
</p:sld>
</file>

<file path=ppt/slides/slide2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191768"/>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vi-VN" sz="6000" b="1" dirty="0">
              <a:latin typeface="Times New Roman" pitchFamily="18" charset="0"/>
              <a:cs typeface="Times New Roman" pitchFamily="18" charset="0"/>
            </a:endParaRPr>
          </a:p>
        </p:txBody>
      </p:sp>
      <p:sp>
        <p:nvSpPr>
          <p:cNvPr id="4" name="Title 1"/>
          <p:cNvSpPr txBox="1">
            <a:spLocks/>
          </p:cNvSpPr>
          <p:nvPr/>
        </p:nvSpPr>
        <p:spPr>
          <a:xfrm>
            <a:off x="274320" y="1456"/>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TẤM LÒNG (93)</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47798210"/>
      </p:ext>
    </p:extLst>
  </p:cSld>
  <p:clrMapOvr>
    <a:masterClrMapping/>
  </p:clrMapOvr>
  <p:transition/>
</p:sld>
</file>

<file path=ppt/slides/slide2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LÒNG (93)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3424805"/>
      </p:ext>
    </p:extLst>
  </p:cSld>
  <p:clrMapOvr>
    <a:masterClrMapping/>
  </p:clrMapOvr>
  <p:transition/>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GANH TỴ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5880"/>
            <a:ext cx="11643360" cy="6069173"/>
          </a:xfrm>
        </p:spPr>
        <p:txBody>
          <a:bodyPr>
            <a:noAutofit/>
          </a:bodyPr>
          <a:lstStyle/>
          <a:p>
            <a:pPr algn="just"/>
            <a:r>
              <a:rPr lang="vi-VN" sz="6000" b="1" i="0" dirty="0">
                <a:effectLst/>
                <a:latin typeface="+mj-lt"/>
              </a:rPr>
              <a:t>1. Ngài mời gọi con vào vườn nho có hoa thơm trái ngọt trĩu cành. Từ đầu ngày hay trời về tối Chúa giang tay đón con ân cần. </a:t>
            </a:r>
            <a:endParaRPr lang="vi-VN" sz="6000" b="1" dirty="0">
              <a:latin typeface="+mj-lt"/>
              <a:cs typeface="Times New Roman" pitchFamily="18" charset="0"/>
            </a:endParaRPr>
          </a:p>
        </p:txBody>
      </p:sp>
    </p:spTree>
    <p:extLst>
      <p:ext uri="{BB962C8B-B14F-4D97-AF65-F5344CB8AC3E}">
        <p14:creationId xmlns:p14="http://schemas.microsoft.com/office/powerpoint/2010/main" val="236130702"/>
      </p:ext>
    </p:extLst>
  </p:cSld>
  <p:clrMapOvr>
    <a:masterClrMapping/>
  </p:clrMapOvr>
  <p:transition/>
</p:sld>
</file>

<file path=ppt/slides/slide2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TẤM LÒNG (93)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4514"/>
            <a:ext cx="11643360" cy="5105400"/>
          </a:xfrm>
        </p:spPr>
        <p:txBody>
          <a:bodyPr>
            <a:noAutofit/>
          </a:bodyPr>
          <a:lstStyle/>
          <a:p>
            <a:pPr algn="just"/>
            <a:r>
              <a:rPr lang="en-US" sz="6000" b="1" dirty="0">
                <a:latin typeface="Times New Roman" pitchFamily="18" charset="0"/>
                <a:cs typeface="Times New Roman" pitchFamily="18" charset="0"/>
              </a:rPr>
              <a:t>3.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biên</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thoáng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bỗng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Cha.</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768077643"/>
      </p:ext>
    </p:extLst>
  </p:cSld>
  <p:clrMapOvr>
    <a:masterClrMapping/>
  </p:clrMapOvr>
  <p:transition/>
</p:sld>
</file>

<file path=ppt/slides/slide2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TẤM LÒNG (93)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4514"/>
            <a:ext cx="11643360" cy="5105400"/>
          </a:xfrm>
        </p:spPr>
        <p:txBody>
          <a:bodyPr>
            <a:noAutofit/>
          </a:bodyPr>
          <a:lstStyle/>
          <a:p>
            <a:pPr algn="just"/>
            <a:r>
              <a:rPr lang="en-US" sz="6000" b="1" dirty="0">
                <a:latin typeface="Times New Roman" pitchFamily="18" charset="0"/>
                <a:cs typeface="Times New Roman" pitchFamily="18" charset="0"/>
              </a:rPr>
              <a:t>4.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dỗi</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mặn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cay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bạc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vong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06400384"/>
      </p:ext>
    </p:extLst>
  </p:cSld>
  <p:clrMapOvr>
    <a:masterClrMapping/>
  </p:clrMapOvr>
  <p:transition/>
</p:sld>
</file>

<file path=ppt/slides/slide2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3267881"/>
      </p:ext>
    </p:extLst>
  </p:cSld>
  <p:clrMapOvr>
    <a:masterClrMapping/>
  </p:clrMapOvr>
</p:sld>
</file>

<file path=ppt/slides/slide2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THƯƠNG NHIỆM MẦU (219)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6820"/>
            <a:ext cx="11643360" cy="5410200"/>
          </a:xfrm>
        </p:spPr>
        <p:txBody>
          <a:bodyPr>
            <a:noAutofit/>
          </a:bodyPr>
          <a:lstStyle/>
          <a:p>
            <a:pPr algn="just"/>
            <a:r>
              <a:rPr lang="en-US" sz="6000" b="1" dirty="0">
                <a:latin typeface="Times New Roman" pitchFamily="18" charset="0"/>
                <a:cs typeface="Times New Roman" pitchFamily="18" charset="0"/>
              </a:rPr>
              <a:t>1. </a:t>
            </a:r>
            <a:r>
              <a:rPr lang="vi-VN" sz="6000" b="1" dirty="0">
                <a:latin typeface="Times New Roman" pitchFamily="18" charset="0"/>
                <a:cs typeface="Times New Roman" pitchFamily="18" charset="0"/>
              </a:rPr>
              <a:t>Xin cho con lòng mến thương để đời dù đắng cay trăm chiều, cho con yêu một Chúa thôi, để đời sẽ hết nỗi đìu hiu.</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129711597"/>
      </p:ext>
    </p:extLst>
  </p:cSld>
  <p:clrMapOvr>
    <a:masterClrMapping/>
  </p:clrMapOvr>
  <p:transition/>
</p:sld>
</file>

<file path=ppt/slides/slide2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THƯƠNG NHIỆM MẦU (219)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6820"/>
            <a:ext cx="11643360" cy="5410200"/>
          </a:xfrm>
        </p:spPr>
        <p:txBody>
          <a:bodyPr>
            <a:noAutofit/>
          </a:bodyPr>
          <a:lstStyle/>
          <a:p>
            <a:pPr algn="just"/>
            <a:r>
              <a:rPr lang="vi-VN" sz="6000" b="1" dirty="0">
                <a:latin typeface="Times New Roman" pitchFamily="18" charset="0"/>
                <a:cs typeface="Times New Roman" pitchFamily="18" charset="0"/>
              </a:rPr>
              <a:t>Cho con mê say tình Ngài, để tình đời chẳng còn vương vấn, dâng mạng sống con cho Ngài, luôn sẵn sàng minh chứng cho tình yêu.</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261395304"/>
      </p:ext>
    </p:extLst>
  </p:cSld>
  <p:clrMapOvr>
    <a:masterClrMapping/>
  </p:clrMapOvr>
  <p:transition/>
</p:sld>
</file>

<file path=ppt/slides/slide2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THƯƠNG NHIỆM MẦU (219)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6820"/>
            <a:ext cx="11643360" cy="5410200"/>
          </a:xfrm>
        </p:spPr>
        <p:txBody>
          <a:bodyPr>
            <a:noAutofit/>
          </a:bodyPr>
          <a:lstStyle/>
          <a:p>
            <a:pPr algn="just"/>
            <a:r>
              <a:rPr lang="vi-VN" sz="6000" b="1" dirty="0">
                <a:latin typeface="Times New Roman" pitchFamily="18" charset="0"/>
                <a:cs typeface="Times New Roman" pitchFamily="18" charset="0"/>
              </a:rPr>
              <a:t>ĐK: Yêu thương là thế đấy. Tình yêu ôi đắm đuối nhiệm mầu. Yêu con chính vì yêu con, Chúa đã chết trên đồi vắng.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743646312"/>
      </p:ext>
    </p:extLst>
  </p:cSld>
  <p:clrMapOvr>
    <a:masterClrMapping/>
  </p:clrMapOvr>
  <p:transition/>
</p:sld>
</file>

<file path=ppt/slides/slide2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THƯƠNG NHIỆM MẦU (219)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6820"/>
            <a:ext cx="11643360" cy="5410200"/>
          </a:xfrm>
        </p:spPr>
        <p:txBody>
          <a:bodyPr>
            <a:noAutofit/>
          </a:bodyPr>
          <a:lstStyle/>
          <a:p>
            <a:pPr algn="just"/>
            <a:r>
              <a:rPr lang="vi-VN" sz="6000" b="1" dirty="0">
                <a:latin typeface="Times New Roman" pitchFamily="18" charset="0"/>
                <a:cs typeface="Times New Roman" pitchFamily="18" charset="0"/>
              </a:rPr>
              <a:t>Con xin hy sinh cuộc tình, nguyện theo tiếng Chúa mời gọi. Dẫu có lúc sầu héo hon, xin trung kiên theo Chúa suốt cuộc đời.</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279308000"/>
      </p:ext>
    </p:extLst>
  </p:cSld>
  <p:clrMapOvr>
    <a:masterClrMapping/>
  </p:clrMapOvr>
  <p:transition/>
</p:sld>
</file>

<file path=ppt/slides/slide2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THƯƠNG NHIỆM MẦU (219)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6820"/>
            <a:ext cx="11643360" cy="5410200"/>
          </a:xfrm>
        </p:spPr>
        <p:txBody>
          <a:bodyPr>
            <a:noAutofit/>
          </a:bodyPr>
          <a:lstStyle/>
          <a:p>
            <a:pPr algn="just"/>
            <a:r>
              <a:rPr lang="vi-VN" sz="6000" b="1" dirty="0">
                <a:latin typeface="Times New Roman" pitchFamily="18" charset="0"/>
                <a:cs typeface="Times New Roman" pitchFamily="18" charset="0"/>
              </a:rPr>
              <a:t>2. Ôi bao la tình Chúa thương vì người mà Chúa bỏ ngai vàng, đem thân dãi dầu tháng năm, xóa dịu nhân thế bớt khổ đau.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662975950"/>
      </p:ext>
    </p:extLst>
  </p:cSld>
  <p:clrMapOvr>
    <a:masterClrMapping/>
  </p:clrMapOvr>
  <p:transition/>
</p:sld>
</file>

<file path=ppt/slides/slide2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THƯƠNG NHIỆM MẦU (219)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6820"/>
            <a:ext cx="11643360" cy="5410200"/>
          </a:xfrm>
        </p:spPr>
        <p:txBody>
          <a:bodyPr>
            <a:noAutofit/>
          </a:bodyPr>
          <a:lstStyle/>
          <a:p>
            <a:pPr algn="just"/>
            <a:r>
              <a:rPr lang="vi-VN" sz="6000" b="1" dirty="0">
                <a:latin typeface="Times New Roman" pitchFamily="18" charset="0"/>
                <a:cs typeface="Times New Roman" pitchFamily="18" charset="0"/>
              </a:rPr>
              <a:t>Nhưng con vô tâm bạc tình, dành cho Ngài thập hình đẫm máu, thế mà Chúa vẫn nhân từ, thương vô bờ hơn núi hơn đại dương.</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996899009"/>
      </p:ext>
    </p:extLst>
  </p:cSld>
  <p:clrMapOvr>
    <a:masterClrMapping/>
  </p:clrMapOvr>
  <p:transition/>
</p:sld>
</file>

<file path=ppt/slides/slide2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7614514"/>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GANH TỴ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5880"/>
            <a:ext cx="11643360" cy="6069173"/>
          </a:xfrm>
        </p:spPr>
        <p:txBody>
          <a:bodyPr>
            <a:noAutofit/>
          </a:bodyPr>
          <a:lstStyle/>
          <a:p>
            <a:pPr algn="just"/>
            <a:r>
              <a:rPr lang="vi-VN" sz="6000" b="1" i="0" dirty="0">
                <a:effectLst/>
                <a:latin typeface="+mj-lt"/>
              </a:rPr>
              <a:t>Dù là người đến trước hay sau Ngài đều trả cho cũng như nhau. Không ai hơn vì Ngài đối xử rất công minh như lời hứa đầu.</a:t>
            </a:r>
            <a:endParaRPr lang="vi-VN" sz="6000" b="1" dirty="0">
              <a:latin typeface="+mj-lt"/>
              <a:cs typeface="Times New Roman" pitchFamily="18" charset="0"/>
            </a:endParaRPr>
          </a:p>
        </p:txBody>
      </p:sp>
    </p:spTree>
    <p:extLst>
      <p:ext uri="{BB962C8B-B14F-4D97-AF65-F5344CB8AC3E}">
        <p14:creationId xmlns:p14="http://schemas.microsoft.com/office/powerpoint/2010/main" val="4051166128"/>
      </p:ext>
    </p:extLst>
  </p:cSld>
  <p:clrMapOvr>
    <a:masterClrMapping/>
  </p:clrMapOvr>
  <p:transition/>
</p:sld>
</file>

<file path=ppt/slides/slide2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CON VỀ NÚI THÁNH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881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077478461"/>
      </p:ext>
    </p:extLst>
  </p:cSld>
  <p:clrMapOvr>
    <a:masterClrMapping/>
  </p:clrMapOvr>
  <p:transition/>
</p:sld>
</file>

<file path=ppt/slides/slide2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CON VỀ NÚI THÁNH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306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a:t>
            </a:r>
            <a:r>
              <a:rPr lang="en-US" sz="6000" b="1" dirty="0">
                <a:latin typeface="Times New Roman" panose="02020603050405020304" pitchFamily="18" charset="0"/>
                <a:cs typeface="Times New Roman" panose="02020603050405020304" pitchFamily="18" charset="0"/>
              </a:rPr>
              <a:t> con.</a:t>
            </a:r>
          </a:p>
        </p:txBody>
      </p:sp>
    </p:spTree>
    <p:extLst>
      <p:ext uri="{BB962C8B-B14F-4D97-AF65-F5344CB8AC3E}">
        <p14:creationId xmlns:p14="http://schemas.microsoft.com/office/powerpoint/2010/main" val="2843787040"/>
      </p:ext>
    </p:extLst>
  </p:cSld>
  <p:clrMapOvr>
    <a:masterClrMapping/>
  </p:clrMapOvr>
  <p:transition/>
</p:sld>
</file>

<file path=ppt/slides/slide2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CON VỀ NÚI THÁNH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306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Sao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rẫy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Sao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địch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28357131"/>
      </p:ext>
    </p:extLst>
  </p:cSld>
  <p:clrMapOvr>
    <a:masterClrMapping/>
  </p:clrMapOvr>
  <p:transition/>
</p:sld>
</file>

<file path=ppt/slides/slide2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3332779"/>
      </p:ext>
    </p:extLst>
  </p:cSld>
  <p:clrMapOvr>
    <a:masterClrMapping/>
  </p:clrMapOvr>
</p:sld>
</file>

<file path=ppt/slides/slide2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MONICA – MẪU GƯƠNG MẸ HIỀN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713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972876369"/>
      </p:ext>
    </p:extLst>
  </p:cSld>
  <p:clrMapOvr>
    <a:masterClrMapping/>
  </p:clrMapOvr>
  <p:transition/>
</p:sld>
</file>

<file path=ppt/slides/slide2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MONICA – MẪU GƯƠNG MẸ HIỀN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721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Mo-</a:t>
            </a:r>
            <a:r>
              <a:rPr lang="en-US" sz="6000" b="1" dirty="0" err="1">
                <a:latin typeface="Times New Roman" panose="02020603050405020304" pitchFamily="18" charset="0"/>
                <a:cs typeface="Times New Roman" panose="02020603050405020304" pitchFamily="18" charset="0"/>
              </a:rPr>
              <a:t>ni</a:t>
            </a:r>
            <a:r>
              <a:rPr lang="en-US" sz="6000" b="1" dirty="0">
                <a:latin typeface="Times New Roman" panose="02020603050405020304" pitchFamily="18" charset="0"/>
                <a:cs typeface="Times New Roman" panose="02020603050405020304" pitchFamily="18" charset="0"/>
              </a:rPr>
              <a:t>-ca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767203884"/>
      </p:ext>
    </p:extLst>
  </p:cSld>
  <p:clrMapOvr>
    <a:masterClrMapping/>
  </p:clrMapOvr>
  <p:transition/>
</p:sld>
</file>

<file path=ppt/slides/slide2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MONICA – MẪU GƯƠNG MẸ HIỀN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861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Tin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261437829"/>
      </p:ext>
    </p:extLst>
  </p:cSld>
  <p:clrMapOvr>
    <a:masterClrMapping/>
  </p:clrMapOvr>
  <p:transition/>
</p:sld>
</file>

<file path=ppt/slides/slide2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Dâng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NGƯỜI MẸ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2547"/>
            <a:ext cx="11643360" cy="5468875"/>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mặn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mặn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ta.</a:t>
            </a:r>
          </a:p>
        </p:txBody>
      </p:sp>
    </p:spTree>
    <p:extLst>
      <p:ext uri="{BB962C8B-B14F-4D97-AF65-F5344CB8AC3E}">
        <p14:creationId xmlns:p14="http://schemas.microsoft.com/office/powerpoint/2010/main" val="1255952081"/>
      </p:ext>
    </p:extLst>
  </p:cSld>
  <p:clrMapOvr>
    <a:masterClrMapping/>
  </p:clrMapOvr>
  <p:transition/>
</p:sld>
</file>

<file path=ppt/slides/slide2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Dâng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NGƯỜI MẸ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2547"/>
            <a:ext cx="11643360" cy="5468875"/>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hóa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15216336"/>
      </p:ext>
    </p:extLst>
  </p:cSld>
  <p:clrMapOvr>
    <a:masterClrMapping/>
  </p:clrMapOvr>
  <p:transition/>
</p:sld>
</file>

<file path=ppt/slides/slide2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CHÚA YÊU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682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rủi</a:t>
            </a:r>
            <a:r>
              <a:rPr lang="en-US" sz="6000" b="1" dirty="0">
                <a:latin typeface="Times New Roman" pitchFamily="18" charset="0"/>
                <a:cs typeface="Times New Roman" pitchFamily="18" charset="0"/>
              </a:rPr>
              <a:t> may.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cay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350119685"/>
      </p:ext>
    </p:extLst>
  </p:cSld>
  <p:clrMapOvr>
    <a:masterClrMapping/>
  </p:clrMapOvr>
  <p:transition/>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GANH TỴ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5880"/>
            <a:ext cx="11643360" cy="6069173"/>
          </a:xfrm>
        </p:spPr>
        <p:txBody>
          <a:bodyPr>
            <a:noAutofit/>
          </a:bodyPr>
          <a:lstStyle/>
          <a:p>
            <a:pPr algn="just"/>
            <a:r>
              <a:rPr lang="vi-VN" sz="6000" b="1" i="0" dirty="0">
                <a:effectLst/>
                <a:latin typeface="+mj-lt"/>
              </a:rPr>
              <a:t>ĐK. Bởi vì Chúa rất khoan nhân Ngài luôn đối xử công bình. Bởi vì Thiên Chúa bao dung yêu con với cả khối tình.</a:t>
            </a:r>
            <a:endParaRPr lang="vi-VN" sz="6000" b="1" dirty="0">
              <a:latin typeface="+mj-lt"/>
              <a:cs typeface="Times New Roman" pitchFamily="18" charset="0"/>
            </a:endParaRPr>
          </a:p>
        </p:txBody>
      </p:sp>
    </p:spTree>
    <p:extLst>
      <p:ext uri="{BB962C8B-B14F-4D97-AF65-F5344CB8AC3E}">
        <p14:creationId xmlns:p14="http://schemas.microsoft.com/office/powerpoint/2010/main" val="609508072"/>
      </p:ext>
    </p:extLst>
  </p:cSld>
  <p:clrMapOvr>
    <a:masterClrMapping/>
  </p:clrMapOvr>
  <p:transition/>
</p:sld>
</file>

<file path=ppt/slides/slide2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CHÚA YÊU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7745"/>
            <a:ext cx="11643360" cy="5410200"/>
          </a:xfrm>
        </p:spPr>
        <p:txBody>
          <a:bodyPr>
            <a:noAutofit/>
          </a:bodyPr>
          <a:lstStyle/>
          <a:p>
            <a:pPr algn="just"/>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nan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oán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479947729"/>
      </p:ext>
    </p:extLst>
  </p:cSld>
  <p:clrMapOvr>
    <a:masterClrMapping/>
  </p:clrMapOvr>
  <p:transition/>
</p:sld>
</file>

<file path=ppt/slides/slide2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CHÚA YÊU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819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âu</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lo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787144891"/>
      </p:ext>
    </p:extLst>
  </p:cSld>
  <p:clrMapOvr>
    <a:masterClrMapping/>
  </p:clrMapOvr>
  <p:transition/>
</p:sld>
</file>

<file path=ppt/slides/slide2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CHÚA YÊU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682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nại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263134937"/>
      </p:ext>
    </p:extLst>
  </p:cSld>
  <p:clrMapOvr>
    <a:masterClrMapping/>
  </p:clrMapOvr>
  <p:transition/>
</p:sld>
</file>

<file path=ppt/slides/slide2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CHÚA YÊU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7745"/>
            <a:ext cx="11643360" cy="5410200"/>
          </a:xfrm>
        </p:spPr>
        <p:txBody>
          <a:bodyPr>
            <a:noAutofit/>
          </a:bodyPr>
          <a:lstStyle/>
          <a:p>
            <a:pPr algn="just"/>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u </a:t>
            </a:r>
            <a:r>
              <a:rPr lang="en-US" sz="6000" b="1" dirty="0" err="1">
                <a:latin typeface="Times New Roman" pitchFamily="18" charset="0"/>
                <a:cs typeface="Times New Roman" pitchFamily="18" charset="0"/>
              </a:rPr>
              <a:t>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960430942"/>
      </p:ext>
    </p:extLst>
  </p:cSld>
  <p:clrMapOvr>
    <a:masterClrMapping/>
  </p:clrMapOvr>
  <p:transition/>
</p:sld>
</file>

<file path=ppt/slides/slide2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HIỀN MẪU MONCA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455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7232446"/>
      </p:ext>
    </p:extLst>
  </p:cSld>
  <p:clrMapOvr>
    <a:masterClrMapping/>
  </p:clrMapOvr>
  <p:transition/>
</p:sld>
</file>

<file path=ppt/slides/slide2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HIỀN MẪU MONCA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840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Mo-</a:t>
            </a:r>
            <a:r>
              <a:rPr lang="en-US" sz="6000" b="1" dirty="0" err="1">
                <a:latin typeface="Times New Roman" panose="02020603050405020304" pitchFamily="18" charset="0"/>
                <a:cs typeface="Times New Roman" panose="02020603050405020304" pitchFamily="18" charset="0"/>
              </a:rPr>
              <a:t>ni</a:t>
            </a:r>
            <a:r>
              <a:rPr lang="en-US" sz="6000" b="1" dirty="0">
                <a:latin typeface="Times New Roman" panose="02020603050405020304" pitchFamily="18" charset="0"/>
                <a:cs typeface="Times New Roman" panose="02020603050405020304" pitchFamily="18" charset="0"/>
              </a:rPr>
              <a:t>-ca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6145846"/>
      </p:ext>
    </p:extLst>
  </p:cSld>
  <p:clrMapOvr>
    <a:masterClrMapping/>
  </p:clrMapOvr>
  <p:transition/>
</p:sld>
</file>

<file path=ppt/slides/slide2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HIỀN MẪU MONCA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8408"/>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9857461"/>
      </p:ext>
    </p:extLst>
  </p:cSld>
  <p:clrMapOvr>
    <a:masterClrMapping/>
  </p:clrMapOvr>
  <p:transition/>
</p:sld>
</file>

<file path=ppt/slides/slide2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1291110"/>
      </p:ext>
    </p:extLst>
  </p:cSld>
  <p:clrMapOvr>
    <a:masterClrMapping/>
  </p:clrMapOvr>
</p:sld>
</file>

<file path=ppt/slides/slide2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HẸP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949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cửa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5614000"/>
      </p:ext>
    </p:extLst>
  </p:cSld>
  <p:clrMapOvr>
    <a:masterClrMapping/>
  </p:clrMapOvr>
  <p:transition/>
</p:sld>
</file>

<file path=ppt/slides/slide2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HẸP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64945"/>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thênh</a:t>
            </a:r>
            <a:r>
              <a:rPr lang="en-US" sz="6000" b="1" dirty="0">
                <a:latin typeface="Times New Roman" panose="02020603050405020304" pitchFamily="18" charset="0"/>
                <a:cs typeface="Times New Roman" panose="02020603050405020304" pitchFamily="18" charset="0"/>
              </a:rPr>
              <a:t> thang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tin.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3098936"/>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EAA1E-E665-6EE3-BA78-2DDBF9262C8C}"/>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203E372-AD81-BA10-506B-D21353862A2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48889821"/>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GANH TỴ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5880"/>
            <a:ext cx="11643360" cy="6069173"/>
          </a:xfrm>
        </p:spPr>
        <p:txBody>
          <a:bodyPr>
            <a:noAutofit/>
          </a:bodyPr>
          <a:lstStyle/>
          <a:p>
            <a:pPr algn="just"/>
            <a:r>
              <a:rPr lang="vi-VN" sz="6000" b="1" i="0" dirty="0">
                <a:effectLst/>
                <a:latin typeface="+mj-lt"/>
              </a:rPr>
              <a:t>2. Ngày lại ngày con cảm tạ Chúa đã cho con phúc lộc dư tràn. Dù buồn phiền hay là hạnh phúc mãi vâng theo ý Chúa an bài. </a:t>
            </a:r>
            <a:endParaRPr lang="vi-VN" sz="6000" b="1" dirty="0">
              <a:latin typeface="+mj-lt"/>
              <a:cs typeface="Times New Roman" pitchFamily="18" charset="0"/>
            </a:endParaRPr>
          </a:p>
        </p:txBody>
      </p:sp>
    </p:spTree>
    <p:extLst>
      <p:ext uri="{BB962C8B-B14F-4D97-AF65-F5344CB8AC3E}">
        <p14:creationId xmlns:p14="http://schemas.microsoft.com/office/powerpoint/2010/main" val="3974539477"/>
      </p:ext>
    </p:extLst>
  </p:cSld>
  <p:clrMapOvr>
    <a:masterClrMapping/>
  </p:clrMapOvr>
  <p:transition/>
</p:sld>
</file>

<file path=ppt/slides/slide2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HẸP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778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cửa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a:latin typeface="Times New Roman" panose="02020603050405020304" pitchFamily="18" charset="0"/>
                <a:cs typeface="Times New Roman" panose="02020603050405020304" pitchFamily="18" charset="0"/>
              </a:rPr>
              <a:t>con </a:t>
            </a:r>
            <a:r>
              <a:rPr lang="vi-VN" sz="6000" b="1">
                <a:latin typeface="Times New Roman" panose="02020603050405020304" pitchFamily="18" charset="0"/>
                <a:cs typeface="Times New Roman" panose="02020603050405020304" pitchFamily="18" charset="0"/>
              </a:rPr>
              <a:t>chiếm được hạnh phúc qua cửa hẹp, hạnh phúc ân tình.</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4044430"/>
      </p:ext>
    </p:extLst>
  </p:cSld>
  <p:clrMapOvr>
    <a:masterClrMapping/>
  </p:clrMapOvr>
  <p:transition/>
</p:sld>
</file>

<file path=ppt/slides/slide2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HẸP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949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kỷ</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5988819"/>
      </p:ext>
    </p:extLst>
  </p:cSld>
  <p:clrMapOvr>
    <a:masterClrMapping/>
  </p:clrMapOvr>
  <p:transition/>
</p:sld>
</file>

<file path=ppt/slides/slide2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HẸP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64945"/>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bản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48291847"/>
      </p:ext>
    </p:extLst>
  </p:cSld>
  <p:clrMapOvr>
    <a:masterClrMapping/>
  </p:clrMapOvr>
  <p:transition/>
</p:sld>
</file>

<file path=ppt/slides/slide2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HẸP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949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đố</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62954"/>
      </p:ext>
    </p:extLst>
  </p:cSld>
  <p:clrMapOvr>
    <a:masterClrMapping/>
  </p:clrMapOvr>
  <p:transition/>
</p:sld>
</file>

<file path=ppt/slides/slide2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1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HẸP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64945"/>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mòn</a:t>
            </a:r>
            <a:r>
              <a:rPr lang="en-US" sz="6000" b="1" dirty="0">
                <a:latin typeface="Times New Roman" panose="02020603050405020304" pitchFamily="18" charset="0"/>
                <a:cs typeface="Times New Roman" panose="02020603050405020304" pitchFamily="18" charset="0"/>
              </a:rPr>
              <a:t> can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7174429"/>
      </p:ext>
    </p:extLst>
  </p:cSld>
  <p:clrMapOvr>
    <a:masterClrMapping/>
  </p:clrMapOvr>
  <p:transition/>
</p:sld>
</file>

<file path=ppt/slides/slide2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2504365"/>
      </p:ext>
    </p:extLst>
  </p:cSld>
  <p:clrMapOvr>
    <a:masterClrMapping/>
  </p:clrMapOvr>
</p:sld>
</file>

<file path=ppt/slides/slide2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DÂNG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739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1695233"/>
      </p:ext>
    </p:extLst>
  </p:cSld>
  <p:clrMapOvr>
    <a:masterClrMapping/>
  </p:clrMapOvr>
  <p:transition/>
</p:sld>
</file>

<file path=ppt/slides/slide2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DÂNG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510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8023163"/>
      </p:ext>
    </p:extLst>
  </p:cSld>
  <p:clrMapOvr>
    <a:masterClrMapping/>
  </p:clrMapOvr>
  <p:transition/>
</p:sld>
</file>

<file path=ppt/slides/slide2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DÂNG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883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2967770"/>
      </p:ext>
    </p:extLst>
  </p:cSld>
  <p:clrMapOvr>
    <a:masterClrMapping/>
  </p:clrMapOvr>
  <p:transition/>
</p:sld>
</file>

<file path=ppt/slides/slide2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E037E-E50C-62C5-465C-67212556B6A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0141234-C9FA-C1A4-CC8F-43A16B27FAF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924846749"/>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GANH TỴ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5880"/>
            <a:ext cx="11643360" cy="6069173"/>
          </a:xfrm>
        </p:spPr>
        <p:txBody>
          <a:bodyPr>
            <a:noAutofit/>
          </a:bodyPr>
          <a:lstStyle/>
          <a:p>
            <a:pPr algn="just"/>
            <a:r>
              <a:rPr lang="vi-VN" sz="6000" b="1" i="0" dirty="0">
                <a:effectLst/>
                <a:latin typeface="+mj-lt"/>
              </a:rPr>
              <a:t>Chẳng nề hà, oán trách, than van vì mọi sự do Chúa trao ban. Con an vui một đời phó thác chẳng so đo hơn thiệt với người.</a:t>
            </a:r>
            <a:endParaRPr lang="vi-VN" sz="6000" b="1" dirty="0">
              <a:latin typeface="+mj-lt"/>
              <a:cs typeface="Times New Roman" pitchFamily="18" charset="0"/>
            </a:endParaRPr>
          </a:p>
        </p:txBody>
      </p:sp>
    </p:spTree>
    <p:extLst>
      <p:ext uri="{BB962C8B-B14F-4D97-AF65-F5344CB8AC3E}">
        <p14:creationId xmlns:p14="http://schemas.microsoft.com/office/powerpoint/2010/main" val="1316532618"/>
      </p:ext>
    </p:extLst>
  </p:cSld>
  <p:clrMapOvr>
    <a:masterClrMapping/>
  </p:clrMapOvr>
  <p:transition/>
</p:sld>
</file>

<file path=ppt/slides/slide2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827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trộn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định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967011534"/>
      </p:ext>
    </p:extLst>
  </p:cSld>
  <p:clrMapOvr>
    <a:masterClrMapping/>
  </p:clrMapOvr>
  <p:transition/>
</p:sld>
</file>

<file path=ppt/slides/slide2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5"/>
            <a:ext cx="11643360" cy="5410200"/>
          </a:xfrm>
        </p:spPr>
        <p:txBody>
          <a:bodyPr>
            <a:noAutofit/>
          </a:bodyPr>
          <a:lstStyle/>
          <a:p>
            <a:pPr algn="just"/>
            <a:r>
              <a:rPr lang="en-US" sz="6000" b="1" dirty="0">
                <a:latin typeface="Times New Roman" pitchFamily="18" charset="0"/>
                <a:cs typeface="Times New Roman" pitchFamily="18" charset="0"/>
              </a:rPr>
              <a:t>Con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152170709"/>
      </p:ext>
    </p:extLst>
  </p:cSld>
  <p:clrMapOvr>
    <a:masterClrMapping/>
  </p:clrMapOvr>
  <p:transition/>
</p:sld>
</file>

<file path=ppt/slides/slide2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8270"/>
            <a:ext cx="11643360" cy="5410200"/>
          </a:xfrm>
        </p:spPr>
        <p:txBody>
          <a:bodyPr>
            <a:noAutofit/>
          </a:bodyPr>
          <a:lstStyle/>
          <a:p>
            <a:pPr algn="just"/>
            <a:r>
              <a:rPr lang="en-US" sz="6000" b="1" dirty="0">
                <a:latin typeface="Times New Roman" pitchFamily="18" charset="0"/>
                <a:cs typeface="Times New Roman" pitchFamily="18" charset="0"/>
              </a:rPr>
              <a:t>ĐK: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948609969"/>
      </p:ext>
    </p:extLst>
  </p:cSld>
  <p:clrMapOvr>
    <a:masterClrMapping/>
  </p:clrMapOvr>
  <p:transition/>
</p:sld>
</file>

<file path=ppt/slides/slide2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5"/>
            <a:ext cx="11643360" cy="5410200"/>
          </a:xfrm>
        </p:spPr>
        <p:txBody>
          <a:bodyPr>
            <a:noAutofit/>
          </a:bodyPr>
          <a:lstStyle/>
          <a:p>
            <a:pPr algn="just"/>
            <a:r>
              <a:rPr lang="en-US" sz="6000" b="1" dirty="0">
                <a:latin typeface="Times New Roman" pitchFamily="18" charset="0"/>
                <a:cs typeface="Times New Roman" pitchFamily="18" charset="0"/>
              </a:rPr>
              <a:t>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dung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686335698"/>
      </p:ext>
    </p:extLst>
  </p:cSld>
  <p:clrMapOvr>
    <a:masterClrMapping/>
  </p:clrMapOvr>
  <p:transition/>
</p:sld>
</file>

<file path=ppt/slides/slide2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8270"/>
            <a:ext cx="11643360" cy="5410200"/>
          </a:xfrm>
        </p:spPr>
        <p:txBody>
          <a:bodyPr>
            <a:noAutofit/>
          </a:bodyPr>
          <a:lstStyle/>
          <a:p>
            <a:pPr algn="just"/>
            <a:r>
              <a:rPr lang="en-US" sz="6000" b="1" dirty="0">
                <a:latin typeface="Times New Roman" pitchFamily="18" charset="0"/>
                <a:cs typeface="Times New Roman" pitchFamily="18" charset="0"/>
              </a:rPr>
              <a:t>2. 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nằm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261630262"/>
      </p:ext>
    </p:extLst>
  </p:cSld>
  <p:clrMapOvr>
    <a:masterClrMapping/>
  </p:clrMapOvr>
  <p:transition/>
</p:sld>
</file>

<file path=ppt/slides/slide2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9245"/>
            <a:ext cx="11643360" cy="5410200"/>
          </a:xfrm>
        </p:spPr>
        <p:txBody>
          <a:bodyPr>
            <a:noAutofit/>
          </a:bodyPr>
          <a:lstStyle/>
          <a:p>
            <a:pPr algn="just"/>
            <a:r>
              <a:rPr lang="en-US" sz="6000" b="1" dirty="0">
                <a:latin typeface="Times New Roman" pitchFamily="18" charset="0"/>
                <a:cs typeface="Times New Roman" pitchFamily="18" charset="0"/>
              </a:rPr>
              <a:t>Con lo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ý Cha.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68066235"/>
      </p:ext>
    </p:extLst>
  </p:cSld>
  <p:clrMapOvr>
    <a:masterClrMapping/>
  </p:clrMapOvr>
  <p:transition/>
</p:sld>
</file>

<file path=ppt/slides/slide2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lung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3421618"/>
      </p:ext>
    </p:extLst>
  </p:cSld>
  <p:clrMapOvr>
    <a:masterClrMapping/>
  </p:clrMapOvr>
  <p:transition/>
</p:sld>
</file>

<file path=ppt/slides/slide2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8598387"/>
      </p:ext>
    </p:extLst>
  </p:cSld>
  <p:clrMapOvr>
    <a:masterClrMapping/>
  </p:clrMapOvr>
  <p:transition/>
</p:sld>
</file>

<file path=ppt/slides/slide2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6EB04-B990-BAC4-C5F9-1EFC8C369C0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5F5D224-0DB9-49A4-926E-2C5B5C2C830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47104850"/>
      </p:ext>
    </p:extLst>
  </p:cSld>
  <p:clrMapOvr>
    <a:masterClrMapping/>
  </p:clrMapOvr>
</p:sld>
</file>

<file path=ppt/slides/slide2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TUNG HÔ NỮ VƯƠNG (NDV)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273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Tung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9607710"/>
      </p:ext>
    </p:extLst>
  </p:cSld>
  <p:clrMapOvr>
    <a:masterClrMapping/>
  </p:clrMapOvr>
  <p:transition/>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GANH TỴ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5880"/>
            <a:ext cx="11643360" cy="6069173"/>
          </a:xfrm>
        </p:spPr>
        <p:txBody>
          <a:bodyPr>
            <a:noAutofit/>
          </a:bodyPr>
          <a:lstStyle/>
          <a:p>
            <a:pPr algn="just"/>
            <a:r>
              <a:rPr lang="vi-VN" sz="6000" b="1" i="0" dirty="0">
                <a:effectLst/>
                <a:latin typeface="+mj-lt"/>
              </a:rPr>
              <a:t>3. Mở lòng mình sống bằng lời Chúa hãy cho nhau với cả ân tình. Đừng để lòng ganh tị thù ghét bởi anh em sống chung một nhà. </a:t>
            </a:r>
            <a:endParaRPr lang="vi-VN" sz="6000" b="1" dirty="0">
              <a:latin typeface="+mj-lt"/>
              <a:cs typeface="Times New Roman" pitchFamily="18" charset="0"/>
            </a:endParaRPr>
          </a:p>
        </p:txBody>
      </p:sp>
    </p:spTree>
    <p:extLst>
      <p:ext uri="{BB962C8B-B14F-4D97-AF65-F5344CB8AC3E}">
        <p14:creationId xmlns:p14="http://schemas.microsoft.com/office/powerpoint/2010/main" val="3033124052"/>
      </p:ext>
    </p:extLst>
  </p:cSld>
  <p:clrMapOvr>
    <a:masterClrMapping/>
  </p:clrMapOvr>
  <p:transition/>
</p:sld>
</file>

<file path=ppt/slides/slide2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TUNG HÔ NỮ VƯƠNG (NDV)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273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20615893"/>
      </p:ext>
    </p:extLst>
  </p:cSld>
  <p:clrMapOvr>
    <a:masterClrMapping/>
  </p:clrMapOvr>
  <p:transition/>
</p:sld>
</file>

<file path=ppt/slides/slide2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TUNG HÔ NỮ VƯƠNG (NDV)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645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luyến</a:t>
            </a:r>
            <a:r>
              <a:rPr lang="en-US" sz="6000" b="1" dirty="0">
                <a:latin typeface="Times New Roman" panose="02020603050405020304" pitchFamily="18" charset="0"/>
                <a:cs typeface="Times New Roman" panose="02020603050405020304" pitchFamily="18" charset="0"/>
              </a:rPr>
              <a:t>. Cao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cực</a:t>
            </a:r>
            <a:r>
              <a:rPr lang="en-US" sz="6000" b="1" dirty="0">
                <a:latin typeface="Times New Roman" panose="02020603050405020304" pitchFamily="18" charset="0"/>
                <a:cs typeface="Times New Roman" panose="02020603050405020304" pitchFamily="18" charset="0"/>
              </a:rPr>
              <a:t> sang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lẫy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6158086"/>
      </p:ext>
    </p:extLst>
  </p:cSld>
  <p:clrMapOvr>
    <a:masterClrMapping/>
  </p:clrMapOvr>
  <p:transition/>
</p:sld>
</file>

<file path=ppt/slides/slide2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9462164"/>
      </p:ext>
    </p:extLst>
  </p:cSld>
  <p:clrMapOvr>
    <a:masterClrMapping/>
  </p:clrMapOvr>
</p:sld>
</file>

<file path=ppt/slides/slide2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Dâng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VỚI MẸ</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4022"/>
            <a:ext cx="11643360" cy="5468875"/>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678657507"/>
      </p:ext>
    </p:extLst>
  </p:cSld>
  <p:clrMapOvr>
    <a:masterClrMapping/>
  </p:clrMapOvr>
  <p:transition/>
</p:sld>
</file>

<file path=ppt/slides/slide2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Dâng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VỚI MẸ</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6922"/>
            <a:ext cx="11643360" cy="5468875"/>
          </a:xfrm>
        </p:spPr>
        <p:txBody>
          <a:bodyPr>
            <a:noAutofit/>
          </a:bodyPr>
          <a:lstStyle/>
          <a:p>
            <a:pPr algn="just"/>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267800608"/>
      </p:ext>
    </p:extLst>
  </p:cSld>
  <p:clrMapOvr>
    <a:masterClrMapping/>
  </p:clrMapOvr>
  <p:transition/>
</p:sld>
</file>

<file path=ppt/slides/slide2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Dâng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VỚI MẸ</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9126"/>
            <a:ext cx="11643360" cy="5468875"/>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mưa</a:t>
            </a:r>
            <a:r>
              <a:rPr lang="en-US" sz="6000" b="1" dirty="0">
                <a:latin typeface="Times New Roman" pitchFamily="18" charset="0"/>
                <a:cs typeface="Times New Roman" pitchFamily="18" charset="0"/>
              </a:rPr>
              <a:t> u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cay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3604556091"/>
      </p:ext>
    </p:extLst>
  </p:cSld>
  <p:clrMapOvr>
    <a:masterClrMapping/>
  </p:clrMapOvr>
  <p:transition/>
</p:sld>
</file>

<file path=ppt/slides/slide2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6718136"/>
      </p:ext>
    </p:extLst>
  </p:cSld>
  <p:clrMapOvr>
    <a:masterClrMapping/>
  </p:clrMapOvr>
</p:sld>
</file>

<file path=ppt/slides/slide2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NGỌN LỬA TÌNH YÊU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0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979066"/>
      </p:ext>
    </p:extLst>
  </p:cSld>
  <p:clrMapOvr>
    <a:masterClrMapping/>
  </p:clrMapOvr>
  <p:transition/>
</p:sld>
</file>

<file path=ppt/slides/slide2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NGỌN LỬA TÌNH YÊU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891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đốt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1381435"/>
      </p:ext>
    </p:extLst>
  </p:cSld>
  <p:clrMapOvr>
    <a:masterClrMapping/>
  </p:clrMapOvr>
  <p:transition/>
</p:sld>
</file>

<file path=ppt/slides/slide2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NGỌN LỬA TÌNH YÊU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0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thử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0825317"/>
      </p:ext>
    </p:extLst>
  </p:cSld>
  <p:clrMapOvr>
    <a:masterClrMapping/>
  </p:clrMapOvr>
  <p:transition/>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GANH TỴ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5880"/>
            <a:ext cx="11643360" cy="6069173"/>
          </a:xfrm>
        </p:spPr>
        <p:txBody>
          <a:bodyPr>
            <a:noAutofit/>
          </a:bodyPr>
          <a:lstStyle/>
          <a:p>
            <a:pPr algn="just"/>
            <a:r>
              <a:rPr lang="vi-VN" sz="6000" b="1" i="0" dirty="0">
                <a:effectLst/>
                <a:latin typeface="+mj-lt"/>
              </a:rPr>
              <a:t>Nguyện cầu Ngài tha thứ cho con lòng hẹp hòi so sánh hơn thua. Xin thương con phận người yếu đuối Chúa ơi con luôn cần đến Ngài.</a:t>
            </a:r>
            <a:endParaRPr lang="vi-VN" sz="6000" b="1" dirty="0">
              <a:latin typeface="+mj-lt"/>
              <a:cs typeface="Times New Roman" pitchFamily="18" charset="0"/>
            </a:endParaRPr>
          </a:p>
        </p:txBody>
      </p:sp>
    </p:spTree>
    <p:extLst>
      <p:ext uri="{BB962C8B-B14F-4D97-AF65-F5344CB8AC3E}">
        <p14:creationId xmlns:p14="http://schemas.microsoft.com/office/powerpoint/2010/main" val="4211445104"/>
      </p:ext>
    </p:extLst>
  </p:cSld>
  <p:clrMapOvr>
    <a:masterClrMapping/>
  </p:clrMapOvr>
  <p:transition/>
</p:sld>
</file>

<file path=ppt/slides/slide2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NGỌN LỬA TÌNH YÊU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0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can </a:t>
            </a:r>
            <a:r>
              <a:rPr lang="en-US" sz="6000" b="1" dirty="0" err="1">
                <a:latin typeface="Times New Roman" panose="02020603050405020304" pitchFamily="18" charset="0"/>
                <a:cs typeface="Times New Roman" panose="02020603050405020304" pitchFamily="18" charset="0"/>
              </a:rPr>
              <a:t>đảm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2354785"/>
      </p:ext>
    </p:extLst>
  </p:cSld>
  <p:clrMapOvr>
    <a:masterClrMapping/>
  </p:clrMapOvr>
  <p:transition/>
</p:sld>
</file>

<file path=ppt/slides/slide2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NGỌN LỬA TÌNH YÊU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0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can </a:t>
            </a:r>
            <a:r>
              <a:rPr lang="en-US" sz="6000" b="1" dirty="0" err="1">
                <a:latin typeface="Times New Roman" panose="02020603050405020304" pitchFamily="18" charset="0"/>
                <a:cs typeface="Times New Roman" panose="02020603050405020304" pitchFamily="18" charset="0"/>
              </a:rPr>
              <a:t>đảm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0767123"/>
      </p:ext>
    </p:extLst>
  </p:cSld>
  <p:clrMapOvr>
    <a:masterClrMapping/>
  </p:clrMapOvr>
  <p:transition/>
</p:sld>
</file>

<file path=ppt/slides/slide2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CHIỀU (468)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2792"/>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buông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quỳ</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nhè</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kính</a:t>
            </a:r>
            <a:r>
              <a:rPr lang="en-US" sz="6000" b="1">
                <a:latin typeface="Times New Roman" pitchFamily="18" charset="0"/>
                <a:cs typeface="Times New Roman" pitchFamily="18" charset="0"/>
              </a:rPr>
              <a:t>, ước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vẹn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xinh</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46297807"/>
      </p:ext>
    </p:extLst>
  </p:cSld>
  <p:clrMapOvr>
    <a:masterClrMapping/>
  </p:clrMapOvr>
  <p:transition/>
</p:sld>
</file>

<file path=ppt/slides/slide2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CHIỀU (468)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7696"/>
            <a:ext cx="11643360" cy="5105400"/>
          </a:xfrm>
        </p:spPr>
        <p:txBody>
          <a:bodyPr>
            <a:noAutofit/>
          </a:bodyPr>
          <a:lstStyle/>
          <a:p>
            <a:pPr algn="just"/>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rơi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82252809"/>
      </p:ext>
    </p:extLst>
  </p:cSld>
  <p:clrMapOvr>
    <a:masterClrMapping/>
  </p:clrMapOvr>
  <p:transition/>
</p:sld>
</file>

<file path=ppt/slides/slide2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KINH CHIỀU (468)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5105400"/>
          </a:xfrm>
        </p:spPr>
        <p:txBody>
          <a:bodyPr>
            <a:noAutofit/>
          </a:bodyPr>
          <a:lstStyle/>
          <a:p>
            <a:pPr algn="just"/>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88504462"/>
      </p:ext>
    </p:extLst>
  </p:cSld>
  <p:clrMapOvr>
    <a:masterClrMapping/>
  </p:clrMapOvr>
  <p:transition/>
</p:sld>
</file>

<file path=ppt/slides/slide2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CHA (15)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7176"/>
            <a:ext cx="11643360" cy="6248400"/>
          </a:xfrm>
        </p:spPr>
        <p:txBody>
          <a:bodyPr>
            <a:noAutofit/>
          </a:bodyPr>
          <a:lstStyle/>
          <a:p>
            <a:pPr algn="just"/>
            <a:r>
              <a:rPr lang="vi-VN" sz="6000" b="1" dirty="0">
                <a:latin typeface="Times New Roman" panose="02020603050405020304" pitchFamily="18" charset="0"/>
                <a:cs typeface="Times New Roman" panose="02020603050405020304" pitchFamily="18" charset="0"/>
              </a:rPr>
              <a:t>ĐK: Trên đường về nhà Cha từng lớp người đi tới có muôn hoa thế giới và có bạn bè ta. Trên đường về nhà Cha người đông đoài Nam Bắc, mang hoa thơm cỏ lạ của rừng sâu đảo xa.</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9227123"/>
      </p:ext>
    </p:extLst>
  </p:cSld>
  <p:clrMapOvr>
    <a:masterClrMapping/>
  </p:clrMapOvr>
  <p:transition/>
</p:sld>
</file>

<file path=ppt/slides/slide2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CHA (15)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2080"/>
            <a:ext cx="11643360" cy="6248400"/>
          </a:xfrm>
        </p:spPr>
        <p:txBody>
          <a:bodyPr>
            <a:noAutofit/>
          </a:bodyPr>
          <a:lstStyle/>
          <a:p>
            <a:pPr algn="just"/>
            <a:r>
              <a:rPr lang="vi-VN" sz="6000" b="1" dirty="0">
                <a:latin typeface="Times New Roman" panose="02020603050405020304" pitchFamily="18" charset="0"/>
                <a:cs typeface="Times New Roman" panose="02020603050405020304" pitchFamily="18" charset="0"/>
              </a:rPr>
              <a:t>1. Đất nước ta là đồng xanh lúa vàng, là sông sâu là đất mầu nuôi sống. Bạn bè ta là một bài ca mới, trong đất trời vang hòa tiếng hát lời ca.</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6209910"/>
      </p:ext>
    </p:extLst>
  </p:cSld>
  <p:clrMapOvr>
    <a:masterClrMapping/>
  </p:clrMapOvr>
  <p:transition/>
</p:sld>
</file>

<file path=ppt/slides/slide2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CHA (15)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2080"/>
            <a:ext cx="11643360" cy="6248400"/>
          </a:xfrm>
        </p:spPr>
        <p:txBody>
          <a:bodyPr>
            <a:noAutofit/>
          </a:bodyPr>
          <a:lstStyle/>
          <a:p>
            <a:pPr algn="just"/>
            <a:r>
              <a:rPr lang="vi-VN" sz="6000" b="1" dirty="0">
                <a:latin typeface="Times New Roman" panose="02020603050405020304" pitchFamily="18" charset="0"/>
                <a:cs typeface="Times New Roman" panose="02020603050405020304" pitchFamily="18" charset="0"/>
              </a:rPr>
              <a:t>2. Nắm tay nhau ta cùng nhau bước đều, đường ta đi dù có nhiều gian khó. Đừng ngại chi vì bạn vè ta có, bên mái nhà Cha hiền đang đứng chờ ta.</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35571768"/>
      </p:ext>
    </p:extLst>
  </p:cSld>
  <p:clrMapOvr>
    <a:masterClrMapping/>
  </p:clrMapOvr>
  <p:transition/>
</p:sld>
</file>

<file path=ppt/slides/slide2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304342"/>
      </p:ext>
    </p:extLst>
  </p:cSld>
  <p:clrMapOvr>
    <a:masterClrMapping/>
  </p:clrMapOvr>
</p:sld>
</file>

<file path=ppt/slides/slide2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DÂNG (55)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40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83649661"/>
      </p:ext>
    </p:extLst>
  </p:cSld>
  <p:clrMapOvr>
    <a:masterClrMapping/>
  </p:clrMapOvr>
  <p:transition/>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B1B64-0196-DB32-532B-19BE50D2BE0F}"/>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4F2D9B3A-1E9D-870A-7E36-F3D88CFE4112}"/>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19635665"/>
      </p:ext>
    </p:extLst>
  </p:cSld>
  <p:clrMapOvr>
    <a:masterClrMapping/>
  </p:clrMapOvr>
</p:sld>
</file>

<file path=ppt/slides/slide2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DÂNG (55)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40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754363821"/>
      </p:ext>
    </p:extLst>
  </p:cSld>
  <p:clrMapOvr>
    <a:masterClrMapping/>
  </p:clrMapOvr>
  <p:transition/>
</p:sld>
</file>

<file path=ppt/slides/slide2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DÂNG (55)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40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454623611"/>
      </p:ext>
    </p:extLst>
  </p:cSld>
  <p:clrMapOvr>
    <a:masterClrMapping/>
  </p:clrMapOvr>
  <p:transition/>
</p:sld>
</file>

<file path=ppt/slides/slide2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7819792"/>
      </p:ext>
    </p:extLst>
  </p:cSld>
  <p:clrMapOvr>
    <a:masterClrMapping/>
  </p:clrMapOvr>
</p:sld>
</file>

<file path=ppt/slides/slide2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THOÁNG MAY BAY (92)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4480"/>
            <a:ext cx="11643360" cy="6391564"/>
          </a:xfrm>
        </p:spPr>
        <p:txBody>
          <a:bodyPr>
            <a:noAutofit/>
          </a:bodyPr>
          <a:lstStyle/>
          <a:p>
            <a:pPr algn="just"/>
            <a:r>
              <a:rPr lang="vi-VN" sz="6000" b="1" dirty="0">
                <a:latin typeface="+mj-lt"/>
              </a:rPr>
              <a:t>1. Đời như hoa trước gió thoáng </a:t>
            </a:r>
            <a:r>
              <a:rPr lang="en-US" sz="6000" b="1" dirty="0">
                <a:latin typeface="Times New Roman" panose="02020603050405020304" pitchFamily="18" charset="0"/>
                <a:cs typeface="Times New Roman" panose="02020603050405020304" pitchFamily="18" charset="0"/>
              </a:rPr>
              <a:t>tan</a:t>
            </a:r>
            <a:r>
              <a:rPr lang="vi-VN" sz="6000" b="1" dirty="0">
                <a:latin typeface="+mj-lt"/>
              </a:rPr>
              <a:t> trong làn mây. Tình đời sao dễ quên còn có chi lâu bền.</a:t>
            </a:r>
            <a:endParaRPr lang="vi-VN" sz="85700" b="1" dirty="0">
              <a:latin typeface="+mj-lt"/>
              <a:cs typeface="Times New Roman" pitchFamily="18" charset="0"/>
            </a:endParaRPr>
          </a:p>
        </p:txBody>
      </p:sp>
    </p:spTree>
    <p:extLst>
      <p:ext uri="{BB962C8B-B14F-4D97-AF65-F5344CB8AC3E}">
        <p14:creationId xmlns:p14="http://schemas.microsoft.com/office/powerpoint/2010/main" val="3971927684"/>
      </p:ext>
    </p:extLst>
  </p:cSld>
  <p:clrMapOvr>
    <a:masterClrMapping/>
  </p:clrMapOvr>
  <p:transition/>
</p:sld>
</file>

<file path=ppt/slides/slide2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THOÁNG MAY BAY (92)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4168"/>
            <a:ext cx="11643360" cy="6391564"/>
          </a:xfrm>
        </p:spPr>
        <p:txBody>
          <a:bodyPr>
            <a:noAutofit/>
          </a:bodyPr>
          <a:lstStyle/>
          <a:p>
            <a:pPr algn="just"/>
            <a:r>
              <a:rPr lang="vi-VN" sz="6000" b="1" dirty="0">
                <a:latin typeface="+mj-lt"/>
              </a:rPr>
              <a:t>ĐK: Sống với Chúa với con cùng đi hôm mai tình Ngài đâu dễ nhạt phai. Chúa sánh bước với con cùng xây tương lai sợ gì những khi đêm dài.</a:t>
            </a:r>
            <a:endParaRPr lang="vi-VN" sz="85700" b="1" dirty="0">
              <a:latin typeface="+mj-lt"/>
              <a:cs typeface="Times New Roman" pitchFamily="18" charset="0"/>
            </a:endParaRPr>
          </a:p>
        </p:txBody>
      </p:sp>
    </p:spTree>
    <p:extLst>
      <p:ext uri="{BB962C8B-B14F-4D97-AF65-F5344CB8AC3E}">
        <p14:creationId xmlns:p14="http://schemas.microsoft.com/office/powerpoint/2010/main" val="3355780721"/>
      </p:ext>
    </p:extLst>
  </p:cSld>
  <p:clrMapOvr>
    <a:masterClrMapping/>
  </p:clrMapOvr>
  <p:transition/>
</p:sld>
</file>

<file path=ppt/slides/slide2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THOÁNG MAY BAY (92)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4480"/>
            <a:ext cx="11643360" cy="6391564"/>
          </a:xfrm>
        </p:spPr>
        <p:txBody>
          <a:bodyPr>
            <a:noAutofit/>
          </a:bodyPr>
          <a:lstStyle/>
          <a:p>
            <a:pPr algn="just"/>
            <a:r>
              <a:rPr lang="vi-VN" sz="6000" b="1" dirty="0">
                <a:latin typeface="+mj-lt"/>
              </a:rPr>
              <a:t>2. Ngài ban cho sức sống cũng ban muôn hồng ân. Gìn giữ con sớm hôm dìu dắt con trên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903123153"/>
      </p:ext>
    </p:extLst>
  </p:cSld>
  <p:clrMapOvr>
    <a:masterClrMapping/>
  </p:clrMapOvr>
  <p:transition/>
</p:sld>
</file>

<file path=ppt/slides/slide2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THOÁNG MAY BAY (92)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4480"/>
            <a:ext cx="11643360" cy="6391564"/>
          </a:xfrm>
        </p:spPr>
        <p:txBody>
          <a:bodyPr>
            <a:noAutofit/>
          </a:bodyPr>
          <a:lstStyle/>
          <a:p>
            <a:pPr algn="just"/>
            <a:r>
              <a:rPr lang="vi-VN" sz="6000" b="1" dirty="0">
                <a:latin typeface="+mj-lt"/>
              </a:rPr>
              <a:t>3. Tuổi thanh xuân sắc thắm sẽ có lúc già nua. Nhìn thời gian đã qua còn tiếc chi xuân thì.</a:t>
            </a:r>
            <a:endParaRPr lang="vi-VN" sz="85700" b="1" dirty="0">
              <a:latin typeface="+mj-lt"/>
              <a:cs typeface="Times New Roman" pitchFamily="18" charset="0"/>
            </a:endParaRPr>
          </a:p>
        </p:txBody>
      </p:sp>
    </p:spTree>
    <p:extLst>
      <p:ext uri="{BB962C8B-B14F-4D97-AF65-F5344CB8AC3E}">
        <p14:creationId xmlns:p14="http://schemas.microsoft.com/office/powerpoint/2010/main" val="98373229"/>
      </p:ext>
    </p:extLst>
  </p:cSld>
  <p:clrMapOvr>
    <a:masterClrMapping/>
  </p:clrMapOvr>
  <p:transition/>
</p:sld>
</file>

<file path=ppt/slides/slide2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THOÁNG MAY BAY (92)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4480"/>
            <a:ext cx="11643360" cy="6391564"/>
          </a:xfrm>
        </p:spPr>
        <p:txBody>
          <a:bodyPr>
            <a:noAutofit/>
          </a:bodyPr>
          <a:lstStyle/>
          <a:p>
            <a:pPr algn="just"/>
            <a:r>
              <a:rPr lang="vi-VN" sz="6000" b="1" dirty="0">
                <a:latin typeface="+mj-lt"/>
              </a:rPr>
              <a:t>4. Một ngày vui vẻ hết nhớ nhung chi chiều buông. Nhìn một ngày đã qua làm những chi dâng Ngài.</a:t>
            </a:r>
            <a:endParaRPr lang="vi-VN" sz="85700" b="1" dirty="0">
              <a:latin typeface="+mj-lt"/>
              <a:cs typeface="Times New Roman" pitchFamily="18" charset="0"/>
            </a:endParaRPr>
          </a:p>
        </p:txBody>
      </p:sp>
    </p:spTree>
    <p:extLst>
      <p:ext uri="{BB962C8B-B14F-4D97-AF65-F5344CB8AC3E}">
        <p14:creationId xmlns:p14="http://schemas.microsoft.com/office/powerpoint/2010/main" val="1534431228"/>
      </p:ext>
    </p:extLst>
  </p:cSld>
  <p:clrMapOvr>
    <a:masterClrMapping/>
  </p:clrMapOvr>
  <p:transition/>
</p:sld>
</file>

<file path=ppt/slides/slide2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THOÁNG MAY BAY (92)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4480"/>
            <a:ext cx="11643360" cy="6391564"/>
          </a:xfrm>
        </p:spPr>
        <p:txBody>
          <a:bodyPr>
            <a:noAutofit/>
          </a:bodyPr>
          <a:lstStyle/>
          <a:p>
            <a:pPr algn="just"/>
            <a:r>
              <a:rPr lang="vi-VN" sz="6000" b="1" dirty="0">
                <a:latin typeface="+mj-lt"/>
              </a:rPr>
              <a:t>5. Chiều về dâng nuối tiếc đón âm u màn đêm. Đời người cũng sẽ qua Ngài đến đâu ai ngờ.</a:t>
            </a:r>
            <a:endParaRPr lang="vi-VN" sz="85700" b="1" dirty="0">
              <a:latin typeface="+mj-lt"/>
              <a:cs typeface="Times New Roman" pitchFamily="18" charset="0"/>
            </a:endParaRPr>
          </a:p>
        </p:txBody>
      </p:sp>
    </p:spTree>
    <p:extLst>
      <p:ext uri="{BB962C8B-B14F-4D97-AF65-F5344CB8AC3E}">
        <p14:creationId xmlns:p14="http://schemas.microsoft.com/office/powerpoint/2010/main" val="3087093314"/>
      </p:ext>
    </p:extLst>
  </p:cSld>
  <p:clrMapOvr>
    <a:masterClrMapping/>
  </p:clrMapOvr>
  <p:transition/>
</p:sld>
</file>

<file path=ppt/slides/slide2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THOÁNG MAY BAY (92)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4480"/>
            <a:ext cx="11643360" cy="6391564"/>
          </a:xfrm>
        </p:spPr>
        <p:txBody>
          <a:bodyPr>
            <a:noAutofit/>
          </a:bodyPr>
          <a:lstStyle/>
          <a:p>
            <a:pPr algn="just"/>
            <a:r>
              <a:rPr lang="vi-VN" sz="6000" b="1" dirty="0">
                <a:latin typeface="+mj-lt"/>
              </a:rPr>
              <a:t>6. Rồi ngày mai sẽ đến thấy âu lo đầy vơi. Đời càng nhiều xuyến xao càng vững tin nơi Ngài.</a:t>
            </a:r>
            <a:endParaRPr lang="vi-VN" sz="85700" b="1" dirty="0">
              <a:latin typeface="+mj-lt"/>
              <a:cs typeface="Times New Roman" pitchFamily="18" charset="0"/>
            </a:endParaRPr>
          </a:p>
        </p:txBody>
      </p:sp>
    </p:spTree>
    <p:extLst>
      <p:ext uri="{BB962C8B-B14F-4D97-AF65-F5344CB8AC3E}">
        <p14:creationId xmlns:p14="http://schemas.microsoft.com/office/powerpoint/2010/main" val="689299529"/>
      </p:ext>
    </p:extLst>
  </p:cSld>
  <p:clrMapOvr>
    <a:masterClrMapping/>
  </p:clrMapOvr>
  <p:transition/>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THA THỨ (QT)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0438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bao dung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048719860"/>
      </p:ext>
    </p:extLst>
  </p:cSld>
  <p:clrMapOvr>
    <a:masterClrMapping/>
  </p:clrMapOvr>
  <p:transition/>
</p:sld>
</file>

<file path=ppt/slides/slide2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9915330"/>
      </p:ext>
    </p:extLst>
  </p:cSld>
  <p:clrMapOvr>
    <a:masterClrMapping/>
  </p:clrMapOvr>
</p:sld>
</file>

<file path=ppt/slides/slide2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HỌC KHÔN NGOAN (HMK)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4168"/>
            <a:ext cx="11643360" cy="6391564"/>
          </a:xfrm>
        </p:spPr>
        <p:txBody>
          <a:bodyPr>
            <a:noAutofit/>
          </a:bodyPr>
          <a:lstStyle/>
          <a:p>
            <a:pPr algn="just"/>
            <a:r>
              <a:rPr lang="vi-VN" sz="6000" b="1" dirty="0">
                <a:latin typeface="+mj-lt"/>
              </a:rPr>
              <a:t>ĐK: Chúa ơi! Trần gian là thế xin cho con biết sống khôn ngoan. Xin cho con biết lo kiếm tìm sống luôn cao thượng tích lũy đời sau.</a:t>
            </a:r>
            <a:endParaRPr lang="vi-VN" sz="85700" b="1" dirty="0">
              <a:latin typeface="+mj-lt"/>
              <a:cs typeface="Times New Roman" pitchFamily="18" charset="0"/>
            </a:endParaRPr>
          </a:p>
        </p:txBody>
      </p:sp>
    </p:spTree>
    <p:extLst>
      <p:ext uri="{BB962C8B-B14F-4D97-AF65-F5344CB8AC3E}">
        <p14:creationId xmlns:p14="http://schemas.microsoft.com/office/powerpoint/2010/main" val="1823618605"/>
      </p:ext>
    </p:extLst>
  </p:cSld>
  <p:clrMapOvr>
    <a:masterClrMapping/>
  </p:clrMapOvr>
  <p:transition/>
</p:sld>
</file>

<file path=ppt/slides/slide2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VỀ ĐÂY HÁT MỪNG (239)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tên</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781399685"/>
      </p:ext>
    </p:extLst>
  </p:cSld>
  <p:clrMapOvr>
    <a:masterClrMapping/>
  </p:clrMapOvr>
  <p:transition/>
</p:sld>
</file>

<file path=ppt/slides/slide2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VỀ ĐÂY HÁT MỪNG (239)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2832"/>
            <a:ext cx="11643360" cy="5105400"/>
          </a:xfrm>
        </p:spPr>
        <p:txBody>
          <a:bodyPr>
            <a:noAutofit/>
          </a:bodyPr>
          <a:lstStyle/>
          <a:p>
            <a:pPr algn="just"/>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nép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321879521"/>
      </p:ext>
    </p:extLst>
  </p:cSld>
  <p:clrMapOvr>
    <a:masterClrMapping/>
  </p:clrMapOvr>
  <p:transition/>
</p:sld>
</file>

<file path=ppt/slides/slide2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VỀ ĐÂY HÁT MỪNG (239)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2832"/>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292290642"/>
      </p:ext>
    </p:extLst>
  </p:cSld>
  <p:clrMapOvr>
    <a:masterClrMapping/>
  </p:clrMapOvr>
  <p:transition/>
</p:sld>
</file>

<file path=ppt/slides/slide2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VỀ ĐÂY HÁT MỪNG (239)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2832"/>
            <a:ext cx="11643360" cy="5105400"/>
          </a:xfrm>
        </p:spPr>
        <p:txBody>
          <a:bodyPr>
            <a:noAutofit/>
          </a:bodyPr>
          <a:lstStyle/>
          <a:p>
            <a:pPr algn="just"/>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ủi</a:t>
            </a:r>
            <a:r>
              <a:rPr lang="en-US" sz="6000" b="1" dirty="0">
                <a:latin typeface="Times New Roman" pitchFamily="18" charset="0"/>
                <a:cs typeface="Times New Roman" pitchFamily="18" charset="0"/>
              </a:rPr>
              <a:t> an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941131117"/>
      </p:ext>
    </p:extLst>
  </p:cSld>
  <p:clrMapOvr>
    <a:masterClrMapping/>
  </p:clrMapOvr>
  <p:transition/>
</p:sld>
</file>

<file path=ppt/slides/slide2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24506418"/>
      </p:ext>
    </p:extLst>
  </p:cSld>
  <p:clrMapOvr>
    <a:masterClrMapping/>
  </p:clrMapOvr>
</p:sld>
</file>

<file path=ppt/slides/slide2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NƯỚC TRỜI MAI SAU (118)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059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xây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sau</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985552558"/>
      </p:ext>
    </p:extLst>
  </p:cSld>
  <p:clrMapOvr>
    <a:masterClrMapping/>
  </p:clrMapOvr>
  <p:transition/>
</p:sld>
</file>

<file path=ppt/slides/slide2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NƯỚC TRỜI MAI SAU (118)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0595"/>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lo chi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ta.</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368140880"/>
      </p:ext>
    </p:extLst>
  </p:cSld>
  <p:clrMapOvr>
    <a:masterClrMapping/>
  </p:clrMapOvr>
  <p:transition/>
</p:sld>
</file>

<file path=ppt/slides/slide2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NƯỚC TRỜI MAI SAU (118)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059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vầng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ta.</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50578464"/>
      </p:ext>
    </p:extLst>
  </p:cSld>
  <p:clrMapOvr>
    <a:masterClrMapping/>
  </p:clrMapOvr>
  <p:transition/>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THA THỨ (QT)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0438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Ai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Khi ta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bụi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150384199"/>
      </p:ext>
    </p:extLst>
  </p:cSld>
  <p:clrMapOvr>
    <a:masterClrMapping/>
  </p:clrMapOvr>
  <p:transition/>
</p:sld>
</file>

<file path=ppt/slides/slide2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9955445"/>
      </p:ext>
    </p:extLst>
  </p:cSld>
  <p:clrMapOvr>
    <a:masterClrMapping/>
  </p:clrMapOvr>
</p:sld>
</file>

<file path=ppt/slides/slide2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TẠ LỄ (191)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vi-VN" sz="6000" b="1" dirty="0">
                <a:latin typeface="Times New Roman" panose="02020603050405020304" pitchFamily="18" charset="0"/>
                <a:cs typeface="Times New Roman" panose="02020603050405020304" pitchFamily="18" charset="0"/>
              </a:rPr>
              <a:t>Tạ ơn Chúa chúng con ra về. Hoan ca trong cuộc đời nhân chứng. Tạ ơn Chúa chúng con nhịp bước. Đến khắp nơi để đem Tin Mừng.</a:t>
            </a:r>
          </a:p>
        </p:txBody>
      </p:sp>
    </p:spTree>
    <p:extLst>
      <p:ext uri="{BB962C8B-B14F-4D97-AF65-F5344CB8AC3E}">
        <p14:creationId xmlns:p14="http://schemas.microsoft.com/office/powerpoint/2010/main" val="1948093762"/>
      </p:ext>
    </p:extLst>
  </p:cSld>
  <p:clrMapOvr>
    <a:masterClrMapping/>
  </p:clrMapOvr>
  <p:transition/>
</p:sld>
</file>

<file path=ppt/slides/slide2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TẠ LỄ (191)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19382"/>
            <a:ext cx="11643360" cy="4219339"/>
          </a:xfrm>
        </p:spPr>
        <p:txBody>
          <a:bodyPr>
            <a:noAutofit/>
          </a:bodyPr>
          <a:lstStyle/>
          <a:p>
            <a:pPr algn="just"/>
            <a:r>
              <a:rPr lang="en-US" sz="6000" b="1" dirty="0">
                <a:latin typeface="Times New Roman" panose="02020603050405020304" pitchFamily="18" charset="0"/>
                <a:cs typeface="Times New Roman" panose="02020603050405020304" pitchFamily="18" charset="0"/>
              </a:rPr>
              <a:t>1. Ra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ca.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6784097"/>
      </p:ext>
    </p:extLst>
  </p:cSld>
  <p:clrMapOvr>
    <a:masterClrMapping/>
  </p:clrMapOvr>
  <p:transition/>
</p:sld>
</file>

<file path=ppt/slides/slide2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TẠ LỄ (191)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19382"/>
            <a:ext cx="11643360" cy="4219339"/>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1344241"/>
      </p:ext>
    </p:extLst>
  </p:cSld>
  <p:clrMapOvr>
    <a:masterClrMapping/>
  </p:clrMapOvr>
  <p:transition/>
</p:sld>
</file>

<file path=ppt/slides/slide2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TẠ LỄ (191)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19382"/>
            <a:ext cx="11643360" cy="4219339"/>
          </a:xfrm>
        </p:spPr>
        <p:txBody>
          <a:bodyPr>
            <a:noAutofit/>
          </a:bodyPr>
          <a:lstStyle/>
          <a:p>
            <a:pPr algn="just"/>
            <a:r>
              <a:rPr lang="en-US" sz="6000" b="1" dirty="0">
                <a:latin typeface="Times New Roman" panose="02020603050405020304" pitchFamily="18" charset="0"/>
                <a:cs typeface="Times New Roman" panose="02020603050405020304" pitchFamily="18" charset="0"/>
              </a:rPr>
              <a:t>3</a:t>
            </a:r>
            <a:r>
              <a:rPr lang="vi-VN" sz="6000" b="1" dirty="0">
                <a:latin typeface="Times New Roman" panose="02020603050405020304" pitchFamily="18" charset="0"/>
                <a:cs typeface="Times New Roman" panose="02020603050405020304" pitchFamily="18" charset="0"/>
              </a:rPr>
              <a:t>. Luôn trung tín giữ lời dạy khuyên. Nên nhân chứng của Ngài ngày đêm. </a:t>
            </a:r>
          </a:p>
        </p:txBody>
      </p:sp>
    </p:spTree>
    <p:extLst>
      <p:ext uri="{BB962C8B-B14F-4D97-AF65-F5344CB8AC3E}">
        <p14:creationId xmlns:p14="http://schemas.microsoft.com/office/powerpoint/2010/main" val="2957814539"/>
      </p:ext>
    </p:extLst>
  </p:cSld>
  <p:clrMapOvr>
    <a:masterClrMapping/>
  </p:clrMapOvr>
  <p:transition/>
</p:sld>
</file>

<file path=ppt/slides/slide2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TẠ LỄ (191)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19382"/>
            <a:ext cx="11643360" cy="4219339"/>
          </a:xfrm>
        </p:spPr>
        <p:txBody>
          <a:bodyPr>
            <a:noAutofit/>
          </a:bodyPr>
          <a:lstStyle/>
          <a:p>
            <a:pPr algn="just"/>
            <a:r>
              <a:rPr lang="en-US" sz="6000" b="1" dirty="0">
                <a:latin typeface="Times New Roman" panose="02020603050405020304" pitchFamily="18" charset="0"/>
                <a:cs typeface="Times New Roman" panose="02020603050405020304" pitchFamily="18" charset="0"/>
              </a:rPr>
              <a:t>4</a:t>
            </a:r>
            <a:r>
              <a:rPr lang="vi-VN" sz="6000" b="1" dirty="0">
                <a:latin typeface="Times New Roman" panose="02020603050405020304" pitchFamily="18" charset="0"/>
                <a:cs typeface="Times New Roman" panose="02020603050405020304" pitchFamily="18" charset="0"/>
              </a:rPr>
              <a:t>.</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Mong danh Chúa sáng bừng ngàn phương muôn nơi biết đón nhận tình thương.</a:t>
            </a:r>
          </a:p>
        </p:txBody>
      </p:sp>
    </p:spTree>
    <p:extLst>
      <p:ext uri="{BB962C8B-B14F-4D97-AF65-F5344CB8AC3E}">
        <p14:creationId xmlns:p14="http://schemas.microsoft.com/office/powerpoint/2010/main" val="2095165460"/>
      </p:ext>
    </p:extLst>
  </p:cSld>
  <p:clrMapOvr>
    <a:masterClrMapping/>
  </p:clrMapOvr>
  <p:transition/>
</p:sld>
</file>

<file path=ppt/slides/slide2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5217421"/>
      </p:ext>
    </p:extLst>
  </p:cSld>
  <p:clrMapOvr>
    <a:masterClrMapping/>
  </p:clrMapOvr>
</p:sld>
</file>

<file path=ppt/slides/slide2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THINH LẶNG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3886"/>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bon </a:t>
            </a:r>
            <a:r>
              <a:rPr lang="en-US" sz="6000" b="1" dirty="0" err="1">
                <a:latin typeface="Times New Roman" pitchFamily="18" charset="0"/>
                <a:cs typeface="Times New Roman" pitchFamily="18" charset="0"/>
              </a:rPr>
              <a:t>chen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566359944"/>
      </p:ext>
    </p:extLst>
  </p:cSld>
  <p:clrMapOvr>
    <a:masterClrMapping/>
  </p:clrMapOvr>
  <p:transition/>
</p:sld>
</file>

<file path=ppt/slides/slide2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THINH LẶNG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198"/>
            <a:ext cx="11643360" cy="5410200"/>
          </a:xfrm>
        </p:spPr>
        <p:txBody>
          <a:bodyPr>
            <a:noAutofit/>
          </a:bodyPr>
          <a:lstStyle/>
          <a:p>
            <a:pPr algn="just"/>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ngẫm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965488601"/>
      </p:ext>
    </p:extLst>
  </p:cSld>
  <p:clrMapOvr>
    <a:masterClrMapping/>
  </p:clrMapOvr>
  <p:transition/>
</p:sld>
</file>

<file path=ppt/slides/slide2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THINH LẶNG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8166"/>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minh </a:t>
            </a:r>
            <a:r>
              <a:rPr lang="en-US" sz="6000" b="1" dirty="0" err="1">
                <a:latin typeface="Times New Roman" pitchFamily="18" charset="0"/>
                <a:cs typeface="Times New Roman" pitchFamily="18" charset="0"/>
              </a:rPr>
              <a:t>thắp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521599733"/>
      </p:ext>
    </p:extLst>
  </p:cSld>
  <p:clrMapOvr>
    <a:masterClrMapping/>
  </p:clrMapOvr>
  <p:transition/>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THA THỨ (QT)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0438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24215239"/>
      </p:ext>
    </p:extLst>
  </p:cSld>
  <p:clrMapOvr>
    <a:masterClrMapping/>
  </p:clrMapOvr>
  <p:transition/>
</p:sld>
</file>

<file path=ppt/slides/slide2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THINH LẶNG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198"/>
            <a:ext cx="11643360" cy="5410200"/>
          </a:xfrm>
        </p:spPr>
        <p:txBody>
          <a:bodyPr>
            <a:noAutofit/>
          </a:bodyPr>
          <a:lstStyle/>
          <a:p>
            <a:pPr algn="just"/>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040997939"/>
      </p:ext>
    </p:extLst>
  </p:cSld>
  <p:clrMapOvr>
    <a:masterClrMapping/>
  </p:clrMapOvr>
  <p:transition/>
</p:sld>
</file>

<file path=ppt/slides/slide2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THINH LẶNG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0774"/>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563366676"/>
      </p:ext>
    </p:extLst>
  </p:cSld>
  <p:clrMapOvr>
    <a:masterClrMapping/>
  </p:clrMapOvr>
  <p:transition/>
</p:sld>
</file>

<file path=ppt/slides/slide2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THINH LẶNG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198"/>
            <a:ext cx="11643360" cy="54102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toan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324019226"/>
      </p:ext>
    </p:extLst>
  </p:cSld>
  <p:clrMapOvr>
    <a:masterClrMapping/>
  </p:clrMapOvr>
  <p:transition/>
</p:sld>
</file>

<file path=ppt/slides/slide2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THINH LẶNG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0774"/>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ngồi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thăm</a:t>
            </a:r>
            <a:r>
              <a:rPr lang="en-US" sz="6000" b="1" dirty="0">
                <a:latin typeface="Times New Roman" pitchFamily="18" charset="0"/>
                <a:cs typeface="Times New Roman" pitchFamily="18" charset="0"/>
              </a:rPr>
              <a:t> Mar-ta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xuôi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919918190"/>
      </p:ext>
    </p:extLst>
  </p:cSld>
  <p:clrMapOvr>
    <a:masterClrMapping/>
  </p:clrMapOvr>
  <p:transition/>
</p:sld>
</file>

<file path=ppt/slides/slide2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THINH LẶNG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8072"/>
            <a:ext cx="11643360" cy="5410200"/>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440629592"/>
      </p:ext>
    </p:extLst>
  </p:cSld>
  <p:clrMapOvr>
    <a:masterClrMapping/>
  </p:clrMapOvr>
  <p:transition/>
</p:sld>
</file>

<file path=ppt/slides/slide2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216"/>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86560658"/>
      </p:ext>
    </p:extLst>
  </p:cSld>
  <p:clrMapOvr>
    <a:masterClrMapping/>
  </p:clrMapOvr>
  <p:transition/>
</p:sld>
</file>

<file path=ppt/slides/slide2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216"/>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Cho ta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vỗ</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Cho ta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81404831"/>
      </p:ext>
    </p:extLst>
  </p:cSld>
  <p:clrMapOvr>
    <a:masterClrMapping/>
  </p:clrMapOvr>
  <p:transition/>
</p:sld>
</file>

<file path=ppt/slides/slide2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216"/>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Cho ta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625392886"/>
      </p:ext>
    </p:extLst>
  </p:cSld>
  <p:clrMapOvr>
    <a:masterClrMapping/>
  </p:clrMapOvr>
  <p:transition/>
</p:sld>
</file>

<file path=ppt/slides/slide2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216"/>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Cho ta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68093029"/>
      </p:ext>
    </p:extLst>
  </p:cSld>
  <p:clrMapOvr>
    <a:masterClrMapping/>
  </p:clrMapOvr>
  <p:transition/>
</p:sld>
</file>

<file path=ppt/slides/slide2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52827199"/>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THA THỨ (QT)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0438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a:t>
            </a:r>
            <a:r>
              <a:rPr lang="en-US" sz="6000" b="1" dirty="0">
                <a:latin typeface="Times New Roman" panose="02020603050405020304" pitchFamily="18" charset="0"/>
                <a:cs typeface="Times New Roman" panose="02020603050405020304" pitchFamily="18" charset="0"/>
              </a:rPr>
              <a:t> khan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thênh</a:t>
            </a:r>
            <a:r>
              <a:rPr lang="en-US" sz="6000" b="1" dirty="0">
                <a:latin typeface="Times New Roman" panose="02020603050405020304" pitchFamily="18" charset="0"/>
                <a:cs typeface="Times New Roman" panose="02020603050405020304" pitchFamily="18" charset="0"/>
              </a:rPr>
              <a:t> thang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khác</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oán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376044762"/>
      </p:ext>
    </p:extLst>
  </p:cSld>
  <p:clrMapOvr>
    <a:masterClrMapping/>
  </p:clrMapOvr>
  <p:transition/>
</p:sld>
</file>

<file path=ppt/slides/slide2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TƯ HÂN HOAN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1496"/>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40117959"/>
      </p:ext>
    </p:extLst>
  </p:cSld>
  <p:clrMapOvr>
    <a:masterClrMapping/>
  </p:clrMapOvr>
  <p:transition/>
</p:sld>
</file>

<file path=ppt/slides/slide2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TƯ HÂN HOAN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2312"/>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héo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than van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656522661"/>
      </p:ext>
    </p:extLst>
  </p:cSld>
  <p:clrMapOvr>
    <a:masterClrMapping/>
  </p:clrMapOvr>
  <p:transition/>
</p:sld>
</file>

<file path=ppt/slides/slide2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TƯ HÂN HOAN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052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đềm</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65386150"/>
      </p:ext>
    </p:extLst>
  </p:cSld>
  <p:clrMapOvr>
    <a:masterClrMapping/>
  </p:clrMapOvr>
  <p:transition/>
</p:sld>
</file>

<file path=ppt/slides/slide2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8173286"/>
      </p:ext>
    </p:extLst>
  </p:cSld>
  <p:clrMapOvr>
    <a:masterClrMapping/>
  </p:clrMapOvr>
</p:sld>
</file>

<file path=ppt/slides/slide2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LÀ ANH EM TÔI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6766"/>
            <a:ext cx="11643360" cy="5410200"/>
          </a:xfrm>
        </p:spPr>
        <p:txBody>
          <a:bodyPr>
            <a:noAutofit/>
          </a:bodyPr>
          <a:lstStyle/>
          <a:p>
            <a:pPr algn="just"/>
            <a:r>
              <a:rPr lang="en-US" sz="6000" b="1" dirty="0">
                <a:latin typeface="Times New Roman" pitchFamily="18" charset="0"/>
                <a:cs typeface="Times New Roman" pitchFamily="18" charset="0"/>
              </a:rPr>
              <a:t>ĐK: Ai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812520210"/>
      </p:ext>
    </p:extLst>
  </p:cSld>
  <p:clrMapOvr>
    <a:masterClrMapping/>
  </p:clrMapOvr>
  <p:transition/>
</p:sld>
</file>

<file path=ppt/slides/slide2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LÀ ANH EM TÔI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406"/>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bệnh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túng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638854332"/>
      </p:ext>
    </p:extLst>
  </p:cSld>
  <p:clrMapOvr>
    <a:masterClrMapping/>
  </p:clrMapOvr>
  <p:transition/>
</p:sld>
</file>

<file path=ppt/slides/slide2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LÀ ANH EM TÔI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1278"/>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bè</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817699767"/>
      </p:ext>
    </p:extLst>
  </p:cSld>
  <p:clrMapOvr>
    <a:masterClrMapping/>
  </p:clrMapOvr>
  <p:transition/>
</p:sld>
</file>

<file path=ppt/slides/slide2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LÀ ANH EM TÔI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2990"/>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trú</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co </a:t>
            </a:r>
            <a:r>
              <a:rPr lang="en-US" sz="6000" b="1" dirty="0" err="1">
                <a:latin typeface="Times New Roman" pitchFamily="18" charset="0"/>
                <a:cs typeface="Times New Roman" pitchFamily="18" charset="0"/>
              </a:rPr>
              <a:t>ro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độc</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867575142"/>
      </p:ext>
    </p:extLst>
  </p:cSld>
  <p:clrMapOvr>
    <a:masterClrMapping/>
  </p:clrMapOvr>
  <p:transition/>
</p:sld>
</file>

<file path=ppt/slides/slide2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LÀ ANH EM TÔI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4974"/>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hữu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đạo</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9486"/>
      </p:ext>
    </p:extLst>
  </p:cSld>
  <p:clrMapOvr>
    <a:masterClrMapping/>
  </p:clrMapOvr>
  <p:transition/>
</p:sld>
</file>

<file path=ppt/slides/slide2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ỚC TRỜI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7462"/>
            <a:ext cx="11643360" cy="7733792"/>
          </a:xfrm>
        </p:spPr>
        <p:txBody>
          <a:bodyPr>
            <a:noAutofit/>
          </a:bodyPr>
          <a:lstStyle/>
          <a:p>
            <a:pPr algn="just"/>
            <a:r>
              <a:rPr lang="vi-VN" sz="6000" b="1" dirty="0">
                <a:latin typeface="Times New Roman" panose="02020603050405020304" pitchFamily="18" charset="0"/>
                <a:cs typeface="Times New Roman" panose="02020603050405020304" pitchFamily="18" charset="0"/>
              </a:rPr>
              <a:t>1. Nước Trời tựa như câu chuyện kho tàng giấu trong ruộng hoang. Có người chợt trông thấy được bán tất cả gia sản để mua</a:t>
            </a:r>
            <a:r>
              <a:rPr lang="en-US" sz="6000" b="1" dirty="0">
                <a:latin typeface="Times New Roman" panose="02020603050405020304" pitchFamily="18" charset="0"/>
                <a:cs typeface="Times New Roman" panose="02020603050405020304" pitchFamily="18" charset="0"/>
              </a:rPr>
              <a:t>.</a:t>
            </a:r>
            <a:r>
              <a:rPr lang="vi-VN"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440420689"/>
      </p:ext>
    </p:extLst>
  </p:cSld>
  <p:clrMapOvr>
    <a:masterClrMapping/>
  </p:clrMapOvr>
  <p:transition/>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3FBC2-09C8-D70E-EB14-6D8F78B818E2}"/>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65709E7F-B16A-8605-F6E5-F42DB05B1A4C}"/>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58740709"/>
      </p:ext>
    </p:extLst>
  </p:cSld>
  <p:clrMapOvr>
    <a:masterClrMapping/>
  </p:clrMapOvr>
</p:sld>
</file>

<file path=ppt/slides/slide2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ỚC TRỜI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7462"/>
            <a:ext cx="11643360" cy="7733792"/>
          </a:xfrm>
        </p:spPr>
        <p:txBody>
          <a:bodyPr>
            <a:noAutofit/>
          </a:bodyPr>
          <a:lstStyle/>
          <a:p>
            <a:pPr algn="just"/>
            <a:r>
              <a:rPr lang="vi-VN" sz="6000" b="1" dirty="0">
                <a:latin typeface="Times New Roman" panose="02020603050405020304" pitchFamily="18" charset="0"/>
                <a:cs typeface="Times New Roman" panose="02020603050405020304" pitchFamily="18" charset="0"/>
              </a:rPr>
              <a:t>Nước Trời tựa chuyện một thương gia lên đường tìm ngọc quý, đêm ngày khi gặp lòng tràn niềm vui sướng bán tất cả gia sản để mua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3357625"/>
      </p:ext>
    </p:extLst>
  </p:cSld>
  <p:clrMapOvr>
    <a:masterClrMapping/>
  </p:clrMapOvr>
  <p:transition/>
</p:sld>
</file>

<file path=ppt/slides/slide2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ỚC TRỜI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81773"/>
            <a:ext cx="11643360" cy="7733792"/>
          </a:xfrm>
        </p:spPr>
        <p:txBody>
          <a:bodyPr>
            <a:noAutofit/>
          </a:bodyPr>
          <a:lstStyle/>
          <a:p>
            <a:pPr algn="just"/>
            <a:r>
              <a:rPr lang="vi-VN" sz="6000" b="1" dirty="0">
                <a:latin typeface="Times New Roman" panose="02020603050405020304" pitchFamily="18" charset="0"/>
                <a:cs typeface="Times New Roman" panose="02020603050405020304" pitchFamily="18" charset="0"/>
              </a:rPr>
              <a:t>ĐK: Nước Trời ở đâu xa Nước Trời ở trong mọi nhà. Nước Trời nào xa xôi trên đường dương gian ngập lối. Nước Trời là nơi đây giữa đời yêu thương tràn đầy. Nước Trời ở trong tim ai người thao thức kiếm tìm.</a:t>
            </a:r>
          </a:p>
        </p:txBody>
      </p:sp>
    </p:spTree>
    <p:extLst>
      <p:ext uri="{BB962C8B-B14F-4D97-AF65-F5344CB8AC3E}">
        <p14:creationId xmlns:p14="http://schemas.microsoft.com/office/powerpoint/2010/main" val="4192487102"/>
      </p:ext>
    </p:extLst>
  </p:cSld>
  <p:clrMapOvr>
    <a:masterClrMapping/>
  </p:clrMapOvr>
  <p:transition/>
</p:sld>
</file>

<file path=ppt/slides/slide2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ỚC TRỜI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7462"/>
            <a:ext cx="11643360" cy="7733792"/>
          </a:xfrm>
        </p:spPr>
        <p:txBody>
          <a:bodyPr>
            <a:noAutofit/>
          </a:bodyPr>
          <a:lstStyle/>
          <a:p>
            <a:pPr algn="just"/>
            <a:r>
              <a:rPr lang="en-US" sz="6000" b="1" dirty="0">
                <a:latin typeface="Times New Roman" panose="02020603050405020304" pitchFamily="18" charset="0"/>
                <a:cs typeface="Times New Roman" panose="02020603050405020304" pitchFamily="18" charset="0"/>
              </a:rPr>
              <a:t>2. N</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chuyện</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thả</a:t>
            </a:r>
            <a:r>
              <a:rPr lang="en-US" sz="6000" b="1" dirty="0">
                <a:latin typeface="Times New Roman" panose="02020603050405020304" pitchFamily="18" charset="0"/>
                <a:cs typeface="Times New Roman" panose="02020603050405020304" pitchFamily="18" charset="0"/>
              </a:rPr>
              <a:t> l</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L</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751618"/>
      </p:ext>
    </p:extLst>
  </p:cSld>
  <p:clrMapOvr>
    <a:masterClrMapping/>
  </p:clrMapOvr>
  <p:transition/>
</p:sld>
</file>

<file path=ppt/slides/slide2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ỚC TRỜI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7462"/>
            <a:ext cx="11643360" cy="7733792"/>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tr</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n</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vong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4999493"/>
      </p:ext>
    </p:extLst>
  </p:cSld>
  <p:clrMapOvr>
    <a:masterClrMapping/>
  </p:clrMapOvr>
  <p:transition/>
</p:sld>
</file>

<file path=ppt/slides/slide2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ỚC TRỜI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7462"/>
            <a:ext cx="11643360" cy="7733792"/>
          </a:xfrm>
        </p:spPr>
        <p:txBody>
          <a:bodyPr>
            <a:noAutofit/>
          </a:bodyPr>
          <a:lstStyle/>
          <a:p>
            <a:pPr algn="just"/>
            <a:r>
              <a:rPr lang="vi-VN" sz="6000" b="1" dirty="0">
                <a:latin typeface="Times New Roman" panose="02020603050405020304" pitchFamily="18" charset="0"/>
                <a:cs typeface="Times New Roman" panose="02020603050405020304" pitchFamily="18" charset="0"/>
              </a:rPr>
              <a:t>3. Thế trần tựa như hoa cỏ sớm nở sẽ mau tàn phai. Danh lợi phù hoa thế gian sẽ tựa cơn gió thoảng qua. </a:t>
            </a:r>
          </a:p>
        </p:txBody>
      </p:sp>
    </p:spTree>
    <p:extLst>
      <p:ext uri="{BB962C8B-B14F-4D97-AF65-F5344CB8AC3E}">
        <p14:creationId xmlns:p14="http://schemas.microsoft.com/office/powerpoint/2010/main" val="2743414767"/>
      </p:ext>
    </p:extLst>
  </p:cSld>
  <p:clrMapOvr>
    <a:masterClrMapping/>
  </p:clrMapOvr>
  <p:transition/>
</p:sld>
</file>

<file path=ppt/slides/slide2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CHUYỆN N</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Ư</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ỚC TRỜI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7462"/>
            <a:ext cx="11643360" cy="7733792"/>
          </a:xfrm>
        </p:spPr>
        <p:txBody>
          <a:bodyPr>
            <a:noAutofit/>
          </a:bodyPr>
          <a:lstStyle/>
          <a:p>
            <a:pPr algn="just"/>
            <a:r>
              <a:rPr lang="vi-VN" sz="6000" b="1" dirty="0">
                <a:latin typeface="Times New Roman" panose="02020603050405020304" pitchFamily="18" charset="0"/>
                <a:cs typeface="Times New Roman" panose="02020603050405020304" pitchFamily="18" charset="0"/>
              </a:rPr>
              <a:t>Hãy cùng tìm về miền yêu thương hãy tìm nguồn hạnh phúc miên trường. Cửa hẹp là đường đưa ta tới Nước Trời vinh phúc ngàn đời.</a:t>
            </a:r>
          </a:p>
        </p:txBody>
      </p:sp>
    </p:spTree>
    <p:extLst>
      <p:ext uri="{BB962C8B-B14F-4D97-AF65-F5344CB8AC3E}">
        <p14:creationId xmlns:p14="http://schemas.microsoft.com/office/powerpoint/2010/main" val="1670741043"/>
      </p:ext>
    </p:extLst>
  </p:cSld>
  <p:clrMapOvr>
    <a:masterClrMapping/>
  </p:clrMapOvr>
  <p:transition/>
</p:sld>
</file>

<file path=ppt/slides/slide2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060551"/>
      </p:ext>
    </p:extLst>
  </p:cSld>
  <p:clrMapOvr>
    <a:masterClrMapping/>
  </p:clrMapOvr>
</p:sld>
</file>

<file path=ppt/slides/slide2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9"/>
            <a:ext cx="11643360" cy="404363"/>
          </a:xfrm>
        </p:spPr>
        <p:txBody>
          <a:bodyPr>
            <a:normAutofit fontScale="90000"/>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DÂNG MẸ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5321"/>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571145987"/>
      </p:ext>
    </p:extLst>
  </p:cSld>
  <p:clrMapOvr>
    <a:masterClrMapping/>
  </p:clrMapOvr>
  <p:transition/>
</p:sld>
</file>

<file path=ppt/slides/slide2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9"/>
            <a:ext cx="11643360" cy="404363"/>
          </a:xfrm>
        </p:spPr>
        <p:txBody>
          <a:bodyPr>
            <a:normAutofit fontScale="90000"/>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DÂNG MẸ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5321"/>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h</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th</a:t>
            </a:r>
            <a:r>
              <a:rPr lang="vi-VN" sz="6000" b="1" dirty="0">
                <a:latin typeface="Times New Roman" pitchFamily="18" charset="0"/>
                <a:cs typeface="Times New Roman" pitchFamily="18" charset="0"/>
              </a:rPr>
              <a:t>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657892280"/>
      </p:ext>
    </p:extLst>
  </p:cSld>
  <p:clrMapOvr>
    <a:masterClrMapping/>
  </p:clrMapOvr>
  <p:transition/>
</p:sld>
</file>

<file path=ppt/slides/slide2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9"/>
            <a:ext cx="11643360" cy="404363"/>
          </a:xfrm>
        </p:spPr>
        <p:txBody>
          <a:bodyPr>
            <a:normAutofit fontScale="90000"/>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DÂNG MẸ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5321"/>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876511249"/>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E66051-3DE1-A180-9638-176A8EC66D7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201CA2-7A47-6D86-6C6B-D5780F706F71}"/>
              </a:ext>
            </a:extLst>
          </p:cNvPr>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Dang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NGÀY XUÂN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4668B1C3-28F0-1A0E-C24C-32DADAE9105E}"/>
              </a:ext>
            </a:extLst>
          </p:cNvPr>
          <p:cNvSpPr>
            <a:spLocks noGrp="1"/>
          </p:cNvSpPr>
          <p:nvPr>
            <p:ph type="subTitle" idx="1"/>
          </p:nvPr>
        </p:nvSpPr>
        <p:spPr>
          <a:xfrm>
            <a:off x="274320" y="1702653"/>
            <a:ext cx="11643360" cy="7030720"/>
          </a:xfrm>
        </p:spPr>
        <p:txBody>
          <a:bodyPr>
            <a:noAutofit/>
          </a:bodyPr>
          <a:lstStyle/>
          <a:p>
            <a:pPr algn="just"/>
            <a:r>
              <a:rPr lang="vi-VN" sz="6000" b="1" i="0" dirty="0">
                <a:effectLst/>
                <a:latin typeface="+mj-lt"/>
              </a:rPr>
              <a:t>1. Dâng lên Ngài ngày xuân, mùa xuân thắm tươi màu hoa. Dâng lên muôn vạn lời ca, tung hô Vua Trời ngàn tiếng yêu thương. </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559920551"/>
      </p:ext>
    </p:extLst>
  </p:cSld>
  <p:clrMapOvr>
    <a:masterClrMapping/>
  </p:clrMapOvr>
  <p:transition/>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VINH QUANG CỦA TA (HK)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8713"/>
            <a:ext cx="11643360" cy="6473687"/>
          </a:xfrm>
        </p:spPr>
        <p:txBody>
          <a:bodyPr>
            <a:noAutofit/>
          </a:bodyPr>
          <a:lstStyle/>
          <a:p>
            <a:pPr algn="just"/>
            <a:r>
              <a:rPr lang="en-US" sz="6000" b="1" dirty="0">
                <a:latin typeface="Times New Roman" pitchFamily="18" charset="0"/>
                <a:cs typeface="Times New Roman" pitchFamily="18" charset="0"/>
              </a:rPr>
              <a:t>ĐK: Vinh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Ki-</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291939240"/>
      </p:ext>
    </p:extLst>
  </p:cSld>
  <p:clrMapOvr>
    <a:masterClrMapping/>
  </p:clrMapOvr>
  <p:transition/>
</p:sld>
</file>

<file path=ppt/slides/slide2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2735778"/>
      </p:ext>
    </p:extLst>
  </p:cSld>
  <p:clrMapOvr>
    <a:masterClrMapping/>
  </p:clrMapOvr>
</p:sld>
</file>

<file path=ppt/slides/slide2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HÃY SAI CON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9838"/>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muối</a:t>
            </a:r>
            <a:r>
              <a:rPr lang="en-US" sz="6000" b="1" dirty="0">
                <a:latin typeface="Times New Roman" pitchFamily="18" charset="0"/>
                <a:cs typeface="Times New Roman" pitchFamily="18" charset="0"/>
              </a:rPr>
              <a:t> men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816765096"/>
      </p:ext>
    </p:extLst>
  </p:cSld>
  <p:clrMapOvr>
    <a:masterClrMapping/>
  </p:clrMapOvr>
  <p:transition/>
</p:sld>
</file>

<file path=ppt/slides/slide2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HÃY SAI CON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62"/>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gặt</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925471003"/>
      </p:ext>
    </p:extLst>
  </p:cSld>
  <p:clrMapOvr>
    <a:masterClrMapping/>
  </p:clrMapOvr>
  <p:transition/>
</p:sld>
</file>

<file path=ppt/slides/slide2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HÃY SAI CON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62"/>
            <a:ext cx="11643360" cy="5410200"/>
          </a:xfrm>
        </p:spPr>
        <p:txBody>
          <a:bodyPr>
            <a:noAutofit/>
          </a:bodyPr>
          <a:lstStyle/>
          <a:p>
            <a:pPr algn="just"/>
            <a:r>
              <a:rPr lang="en-US" sz="6000" b="1" dirty="0">
                <a:latin typeface="Times New Roman" pitchFamily="18" charset="0"/>
                <a:cs typeface="Times New Roman" pitchFamily="18" charset="0"/>
              </a:rPr>
              <a:t>Nay con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921301800"/>
      </p:ext>
    </p:extLst>
  </p:cSld>
  <p:clrMapOvr>
    <a:masterClrMapping/>
  </p:clrMapOvr>
  <p:transition/>
</p:sld>
</file>

<file path=ppt/slides/slide2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HÃY SAI CON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62"/>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cay,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9367074"/>
      </p:ext>
    </p:extLst>
  </p:cSld>
  <p:clrMapOvr>
    <a:masterClrMapping/>
  </p:clrMapOvr>
  <p:transition/>
</p:sld>
</file>

<file path=ppt/slides/slide2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HÃY SAI CON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62"/>
            <a:ext cx="11643360" cy="5410200"/>
          </a:xfrm>
        </p:spPr>
        <p:txBody>
          <a:bodyPr>
            <a:noAutofit/>
          </a:bodyPr>
          <a:lstStyle/>
          <a:p>
            <a:pPr algn="just"/>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753829223"/>
      </p:ext>
    </p:extLst>
  </p:cSld>
  <p:clrMapOvr>
    <a:masterClrMapping/>
  </p:clrMapOvr>
  <p:transition/>
</p:sld>
</file>

<file path=ppt/slides/slide2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HÃY SAI CON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62"/>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985413341"/>
      </p:ext>
    </p:extLst>
  </p:cSld>
  <p:clrMapOvr>
    <a:masterClrMapping/>
  </p:clrMapOvr>
  <p:transition/>
</p:sld>
</file>

<file path=ppt/slides/slide2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HÃY SAI CON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9062"/>
            <a:ext cx="11643360" cy="5410200"/>
          </a:xfrm>
        </p:spPr>
        <p:txBody>
          <a:bodyPr>
            <a:noAutofit/>
          </a:bodyPr>
          <a:lstStyle/>
          <a:p>
            <a:pPr algn="just"/>
            <a:r>
              <a:rPr lang="en-US" sz="6000" b="1" dirty="0">
                <a:latin typeface="Times New Roman" pitchFamily="18" charset="0"/>
                <a:cs typeface="Times New Roman" pitchFamily="18" charset="0"/>
              </a:rPr>
              <a:t>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truyền</a:t>
            </a:r>
            <a:r>
              <a:rPr lang="en-US" sz="6000" b="1" dirty="0">
                <a:latin typeface="Times New Roman" pitchFamily="18" charset="0"/>
                <a:cs typeface="Times New Roman" pitchFamily="18" charset="0"/>
              </a:rPr>
              <a:t> loan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510939622"/>
      </p:ext>
    </p:extLst>
  </p:cSld>
  <p:clrMapOvr>
    <a:masterClrMapping/>
  </p:clrMapOvr>
  <p:transition/>
</p:sld>
</file>

<file path=ppt/slides/slide2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62088290"/>
      </p:ext>
    </p:extLst>
  </p:cSld>
  <p:clrMapOvr>
    <a:masterClrMapping/>
  </p:clrMapOvr>
</p:sld>
</file>

<file path=ppt/slides/slide2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YÊU CHÚA (216)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5939"/>
            <a:ext cx="11643360" cy="5105400"/>
          </a:xfrm>
        </p:spPr>
        <p:txBody>
          <a:bodyPr>
            <a:noAutofit/>
          </a:bodyPr>
          <a:lstStyle/>
          <a:p>
            <a:pPr algn="just"/>
            <a:r>
              <a:rPr lang="vi-VN" sz="6000" b="1" dirty="0">
                <a:latin typeface="Times New Roman" pitchFamily="18" charset="0"/>
                <a:cs typeface="Times New Roman" pitchFamily="18" charset="0"/>
              </a:rPr>
              <a:t>1. Đoàn con đến đây dâng lời ước nguyện.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liên</a:t>
            </a:r>
            <a:r>
              <a:rPr lang="en-US" sz="6000" b="1" dirty="0">
                <a:latin typeface="Times New Roman" pitchFamily="18" charset="0"/>
                <a:cs typeface="Times New Roman" pitchFamily="18" charset="0"/>
              </a:rPr>
              <a:t> </a:t>
            </a:r>
            <a:r>
              <a:rPr lang="vi-VN" sz="6000" b="1" dirty="0">
                <a:latin typeface="Times New Roman" pitchFamily="18" charset="0"/>
                <a:cs typeface="Times New Roman" pitchFamily="18" charset="0"/>
              </a:rPr>
              <a:t>cho trọn khối tình con. Được </a:t>
            </a:r>
            <a:r>
              <a:rPr lang="vi-VN" sz="6000" b="1">
                <a:latin typeface="Times New Roman" pitchFamily="18" charset="0"/>
                <a:cs typeface="Times New Roman" pitchFamily="18" charset="0"/>
              </a:rPr>
              <a:t>yêu </a:t>
            </a:r>
            <a:r>
              <a:rPr lang="en-US" sz="6000" b="1">
                <a:latin typeface="Times New Roman" pitchFamily="18" charset="0"/>
                <a:cs typeface="Times New Roman" pitchFamily="18" charset="0"/>
              </a:rPr>
              <a:t>Chúa ôi</a:t>
            </a:r>
            <a:r>
              <a:rPr lang="vi-VN" sz="6000" b="1">
                <a:latin typeface="Times New Roman" pitchFamily="18" charset="0"/>
                <a:cs typeface="Times New Roman" pitchFamily="18" charset="0"/>
              </a:rPr>
              <a:t> </a:t>
            </a:r>
            <a:r>
              <a:rPr lang="vi-VN" sz="6000" b="1" dirty="0">
                <a:latin typeface="Times New Roman" pitchFamily="18" charset="0"/>
                <a:cs typeface="Times New Roman" pitchFamily="18" charset="0"/>
              </a:rPr>
              <a:t>bao là êm đềm. Hồn con sướng vui tháng năm hết ưu phiền.</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575552821"/>
      </p:ext>
    </p:extLst>
  </p:cSld>
  <p:clrMapOvr>
    <a:masterClrMapping/>
  </p:clrMapOvr>
  <p:transition/>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VINH QUANG CỦA TA (HK)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0504"/>
            <a:ext cx="11643360" cy="6221896"/>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họp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diễm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3363794"/>
      </p:ext>
    </p:extLst>
  </p:cSld>
  <p:clrMapOvr>
    <a:masterClrMapping/>
  </p:clrMapOvr>
  <p:transition/>
</p:sld>
</file>

<file path=ppt/slides/slide2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YÊU CHÚA (216)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vi-VN" sz="6000" b="1" dirty="0">
                <a:latin typeface="Times New Roman" pitchFamily="18" charset="0"/>
                <a:cs typeface="Times New Roman" pitchFamily="18" charset="0"/>
              </a:rPr>
              <a:t>ĐK: Kính dâng </a:t>
            </a:r>
            <a:r>
              <a:rPr lang="en-US" sz="6000" b="1" dirty="0" err="1">
                <a:latin typeface="Times New Roman" pitchFamily="18" charset="0"/>
                <a:cs typeface="Times New Roman" pitchFamily="18" charset="0"/>
              </a:rPr>
              <a:t>lên</a:t>
            </a:r>
            <a:r>
              <a:rPr lang="vi-VN" sz="6000" b="1" dirty="0">
                <a:latin typeface="Times New Roman" pitchFamily="18" charset="0"/>
                <a:cs typeface="Times New Roman" pitchFamily="18" charset="0"/>
              </a:rPr>
              <a:t> tình yêu chúng con</a:t>
            </a:r>
            <a:r>
              <a:rPr lang="en-US" sz="6000" b="1" dirty="0">
                <a:latin typeface="Times New Roman" pitchFamily="18" charset="0"/>
                <a:cs typeface="Times New Roman" pitchFamily="18" charset="0"/>
              </a:rPr>
              <a:t>.</a:t>
            </a:r>
            <a:r>
              <a:rPr lang="vi-VN"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vi-VN" sz="6000" b="1" dirty="0">
                <a:latin typeface="Times New Roman" pitchFamily="18" charset="0"/>
                <a:cs typeface="Times New Roman" pitchFamily="18" charset="0"/>
              </a:rPr>
              <a:t>niềm tin sắt son. Đem hết tâm hồn dẫn dắt chiên lạc đường.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583311963"/>
      </p:ext>
    </p:extLst>
  </p:cSld>
  <p:clrMapOvr>
    <a:masterClrMapping/>
  </p:clrMapOvr>
  <p:transition/>
</p:sld>
</file>

<file path=ppt/slides/slide2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YÊU CHÚA (216)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sắt</a:t>
            </a:r>
            <a:r>
              <a:rPr lang="en-US" sz="6000" b="1" dirty="0">
                <a:latin typeface="Times New Roman" pitchFamily="18" charset="0"/>
                <a:cs typeface="Times New Roman" pitchFamily="18" charset="0"/>
              </a:rPr>
              <a:t> son. Cho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003520782"/>
      </p:ext>
    </p:extLst>
  </p:cSld>
  <p:clrMapOvr>
    <a:masterClrMapping/>
  </p:clrMapOvr>
  <p:transition/>
</p:sld>
</file>

<file path=ppt/slides/slide2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YÊU CHÚA (216)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vi-VN" sz="6000" b="1" dirty="0">
                <a:latin typeface="Times New Roman" pitchFamily="18" charset="0"/>
                <a:cs typeface="Times New Roman" pitchFamily="18" charset="0"/>
              </a:rPr>
              <a:t>2. Nguyện xin Thánh Tâm thương người thế trần. Giờ đây xuống ơn ban lại phúc bình yên. Và soi lối cho bao đoàn chiên lầm. Đồng tâm thiết tha mến yêu Chúa nhân hiền. </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527283539"/>
      </p:ext>
    </p:extLst>
  </p:cSld>
  <p:clrMapOvr>
    <a:masterClrMapping/>
  </p:clrMapOvr>
  <p:transition/>
</p:sld>
</file>

<file path=ppt/slides/slide2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99931801"/>
      </p:ext>
    </p:extLst>
  </p:cSld>
  <p:clrMapOvr>
    <a:masterClrMapping/>
  </p:clrMapOvr>
</p:sld>
</file>

<file path=ppt/slides/slide2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HUYỀN SIÊU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17776"/>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ĐK: Dâng là dâng lên bài ca bài ca tình yêu. Dâng là dâng lên lễ vật lễ vật huyền siêu.</a:t>
            </a:r>
          </a:p>
        </p:txBody>
      </p:sp>
    </p:spTree>
    <p:extLst>
      <p:ext uri="{BB962C8B-B14F-4D97-AF65-F5344CB8AC3E}">
        <p14:creationId xmlns:p14="http://schemas.microsoft.com/office/powerpoint/2010/main" val="267393581"/>
      </p:ext>
    </p:extLst>
  </p:cSld>
  <p:clrMapOvr>
    <a:masterClrMapping/>
  </p:clrMapOvr>
  <p:transition/>
</p:sld>
</file>

<file path=ppt/slides/slide2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HUYỀN SIÊU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0264"/>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1. Dâng của lễ trinh nguyên chiều hôm. Dâng về Chúa dịu hiền nhân ái. Bài ca tụng ngày đêm âm vang. Xin dâng lên Ngai Chúa toàn năng.</a:t>
            </a:r>
          </a:p>
        </p:txBody>
      </p:sp>
    </p:spTree>
    <p:extLst>
      <p:ext uri="{BB962C8B-B14F-4D97-AF65-F5344CB8AC3E}">
        <p14:creationId xmlns:p14="http://schemas.microsoft.com/office/powerpoint/2010/main" val="719314363"/>
      </p:ext>
    </p:extLst>
  </p:cSld>
  <p:clrMapOvr>
    <a:masterClrMapping/>
  </p:clrMapOvr>
  <p:transition/>
</p:sld>
</file>

<file path=ppt/slides/slide2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HUYỀN SIÊU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0264"/>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3. Dâng đời sống con dâng tình yêu. Như là áng hương lòng cháy sáng. Bài ca tụng ngày đêm âm vang. Xin dâng lên Ngai Chúa toàn năng.</a:t>
            </a:r>
          </a:p>
          <a:p>
            <a:pPr algn="just"/>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26272140"/>
      </p:ext>
    </p:extLst>
  </p:cSld>
  <p:clrMapOvr>
    <a:masterClrMapping/>
  </p:clrMapOvr>
  <p:transition/>
</p:sld>
</file>

<file path=ppt/slides/slide2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03809447"/>
      </p:ext>
    </p:extLst>
  </p:cSld>
  <p:clrMapOvr>
    <a:masterClrMapping/>
  </p:clrMapOvr>
</p:sld>
</file>

<file path=ppt/slides/slide2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CHIÊN LẠC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9838"/>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555650059"/>
      </p:ext>
    </p:extLst>
  </p:cSld>
  <p:clrMapOvr>
    <a:masterClrMapping/>
  </p:clrMapOvr>
  <p:transition/>
</p:sld>
</file>

<file path=ppt/slides/slide2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CHIÊN LẠC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9838"/>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quay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20503442"/>
      </p:ext>
    </p:extLst>
  </p:cSld>
  <p:clrMapOvr>
    <a:masterClrMapping/>
  </p:clrMapOvr>
  <p:transition/>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F2A3F-73F0-6F98-3703-B8F7DE3BF061}"/>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7DF634C-3690-EDAD-2429-0D8F04B5464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962788024"/>
      </p:ext>
    </p:extLst>
  </p:cSld>
  <p:clrMapOvr>
    <a:masterClrMapping/>
  </p:clrMapOvr>
</p:sld>
</file>

<file path=ppt/slides/slide2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CHIÊN LẠC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9838"/>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941681749"/>
      </p:ext>
    </p:extLst>
  </p:cSld>
  <p:clrMapOvr>
    <a:masterClrMapping/>
  </p:clrMapOvr>
  <p:transition/>
</p:sld>
</file>

<file path=ppt/slides/slide2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CHIÊN LẠC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9838"/>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loại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919923859"/>
      </p:ext>
    </p:extLst>
  </p:cSld>
  <p:clrMapOvr>
    <a:masterClrMapping/>
  </p:clrMapOvr>
  <p:transition/>
</p:sld>
</file>

<file path=ppt/slides/slide2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CHIÊN LẠC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9838"/>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đỉnh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159891021"/>
      </p:ext>
    </p:extLst>
  </p:cSld>
  <p:clrMapOvr>
    <a:masterClrMapping/>
  </p:clrMapOvr>
  <p:transition/>
</p:sld>
</file>

<file path=ppt/slides/slide2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CHIÊN LẠC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9838"/>
            <a:ext cx="11643360" cy="5410200"/>
          </a:xfrm>
        </p:spPr>
        <p:txBody>
          <a:bodyPr>
            <a:noAutofit/>
          </a:bodyPr>
          <a:lstStyle/>
          <a:p>
            <a:pPr algn="just"/>
            <a:r>
              <a:rPr lang="en-US" sz="6000" b="1" dirty="0">
                <a:latin typeface="Times New Roman" pitchFamily="18" charset="0"/>
                <a:cs typeface="Times New Roman" pitchFamily="18" charset="0"/>
              </a:rPr>
              <a:t>5.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ủi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toan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bồi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ngừng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058327700"/>
      </p:ext>
    </p:extLst>
  </p:cSld>
  <p:clrMapOvr>
    <a:masterClrMapping/>
  </p:clrMapOvr>
  <p:transition/>
</p:sld>
</file>

<file path=ppt/slides/slide2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13243975"/>
      </p:ext>
    </p:extLst>
  </p:cSld>
  <p:clrMapOvr>
    <a:masterClrMapping/>
  </p:clrMapOvr>
</p:sld>
</file>

<file path=ppt/slides/slide2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ĐỀN TẠ THÁNH TÂM (214)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9091"/>
            <a:ext cx="11643360" cy="5105400"/>
          </a:xfrm>
        </p:spPr>
        <p:txBody>
          <a:bodyPr>
            <a:noAutofit/>
          </a:bodyPr>
          <a:lstStyle/>
          <a:p>
            <a:pPr algn="just"/>
            <a:r>
              <a:rPr lang="vi-VN"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Đền</a:t>
            </a:r>
            <a:r>
              <a:rPr lang="vi-VN" sz="6000" b="1" dirty="0">
                <a:latin typeface="Times New Roman" pitchFamily="18" charset="0"/>
                <a:cs typeface="Times New Roman" pitchFamily="18" charset="0"/>
              </a:rPr>
              <a:t> đền tạ Thánh Tâm ôi tình yêu vô ngần. Tình chịu nhiều đớn đau trên đồi Can-vê loang máu. Trái tim vì yêu nhân trần mở ra minh chứng cho tình. </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714828818"/>
      </p:ext>
    </p:extLst>
  </p:cSld>
  <p:clrMapOvr>
    <a:masterClrMapping/>
  </p:clrMapOvr>
  <p:transition/>
</p:sld>
</file>

<file path=ppt/slides/slide2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ĐỀN TẠ THÁNH TÂM (214)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3723"/>
            <a:ext cx="11643360" cy="5105400"/>
          </a:xfrm>
        </p:spPr>
        <p:txBody>
          <a:bodyPr>
            <a:noAutofit/>
          </a:bodyPr>
          <a:lstStyle/>
          <a:p>
            <a:pPr algn="just"/>
            <a:r>
              <a:rPr lang="vi-VN" sz="6000" b="1" dirty="0">
                <a:latin typeface="Times New Roman" pitchFamily="18" charset="0"/>
                <a:cs typeface="Times New Roman" pitchFamily="18" charset="0"/>
              </a:rPr>
              <a:t>ĐK: Hãy đến cùng trái tim nguồn thiên mạch sống. Hãy đến cùng trái tim là nguồn mạch yêu thương.</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139649247"/>
      </p:ext>
    </p:extLst>
  </p:cSld>
  <p:clrMapOvr>
    <a:masterClrMapping/>
  </p:clrMapOvr>
  <p:transition/>
</p:sld>
</file>

<file path=ppt/slides/slide2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0531826"/>
      </p:ext>
    </p:extLst>
  </p:cSld>
  <p:clrMapOvr>
    <a:masterClrMapping/>
  </p:clrMapOvr>
</p:sld>
</file>

<file path=ppt/slides/slide2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minh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con say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040709301"/>
      </p:ext>
    </p:extLst>
  </p:cSld>
  <p:clrMapOvr>
    <a:masterClrMapping/>
  </p:clrMapOvr>
  <p:transition/>
</p:sld>
</file>

<file path=ppt/slides/slide2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tri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2220538762"/>
      </p:ext>
    </p:extLst>
  </p:cSld>
  <p:clrMapOvr>
    <a:masterClrMapping/>
  </p:clrMapOvr>
  <p:transition/>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4799"/>
            <a:ext cx="11643360" cy="5815247"/>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696466237"/>
      </p:ext>
    </p:extLst>
  </p:cSld>
  <p:clrMapOvr>
    <a:masterClrMapping/>
  </p:clrMapOvr>
  <p:transition/>
</p:sld>
</file>

<file path=ppt/slides/slide2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minh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con say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726040048"/>
      </p:ext>
    </p:extLst>
  </p:cSld>
  <p:clrMapOvr>
    <a:masterClrMapping/>
  </p:clrMapOvr>
  <p:transition/>
</p:sld>
</file>

<file path=ppt/slides/slide2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4914733"/>
      </p:ext>
    </p:extLst>
  </p:cSld>
  <p:clrMapOvr>
    <a:masterClrMapping/>
  </p:clrMapOvr>
</p:sld>
</file>

<file path=ppt/slides/slide2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NÀY CON XIN ĐẾN (60)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698147533"/>
      </p:ext>
    </p:extLst>
  </p:cSld>
  <p:clrMapOvr>
    <a:masterClrMapping/>
  </p:clrMapOvr>
  <p:transition/>
</p:sld>
</file>

<file path=ppt/slides/slide2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NÀY CON XIN ĐẾN (60)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66850"/>
            <a:ext cx="11643360" cy="6391564"/>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bản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00249663"/>
      </p:ext>
    </p:extLst>
  </p:cSld>
  <p:clrMapOvr>
    <a:masterClrMapping/>
  </p:clrMapOvr>
  <p:transition/>
</p:sld>
</file>

<file path=ppt/slides/slide2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NÀY CON XIN ĐẾN (60)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6641"/>
            <a:ext cx="11643360" cy="5282285"/>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bao la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l</a:t>
            </a:r>
            <a:r>
              <a:rPr lang="vi-VN" sz="6000" b="1" dirty="0">
                <a:latin typeface="Times New Roman" pitchFamily="18" charset="0"/>
                <a:cs typeface="Times New Roman" pitchFamily="18" charset="0"/>
              </a:rPr>
              <a:t>ường, Chúa muốn con hiến trọn thân con. Chúa ơi này con đây.</a:t>
            </a:r>
          </a:p>
        </p:txBody>
      </p:sp>
    </p:spTree>
    <p:extLst>
      <p:ext uri="{BB962C8B-B14F-4D97-AF65-F5344CB8AC3E}">
        <p14:creationId xmlns:p14="http://schemas.microsoft.com/office/powerpoint/2010/main" val="1924520475"/>
      </p:ext>
    </p:extLst>
  </p:cSld>
  <p:clrMapOvr>
    <a:masterClrMapping/>
  </p:clrMapOvr>
  <p:transition/>
</p:sld>
</file>

<file path=ppt/slides/slide2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478489"/>
      </p:ext>
    </p:extLst>
  </p:cSld>
  <p:clrMapOvr>
    <a:masterClrMapping/>
  </p:clrMapOvr>
</p:sld>
</file>

<file path=ppt/slides/slide2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THÁNH TÂM (710)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nát</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454960603"/>
      </p:ext>
    </p:extLst>
  </p:cSld>
  <p:clrMapOvr>
    <a:masterClrMapping/>
  </p:clrMapOvr>
  <p:transition/>
</p:sld>
</file>

<file path=ppt/slides/slide2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THÁNH TÂM (710)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917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ấp</a:t>
            </a:r>
            <a:r>
              <a:rPr lang="en-US" sz="6000" b="1" dirty="0">
                <a:latin typeface="Times New Roman" pitchFamily="18" charset="0"/>
                <a:cs typeface="Times New Roman" pitchFamily="18" charset="0"/>
              </a:rPr>
              <a:t> ủ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nề</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88589575"/>
      </p:ext>
    </p:extLst>
  </p:cSld>
  <p:clrMapOvr>
    <a:masterClrMapping/>
  </p:clrMapOvr>
  <p:transition/>
</p:sld>
</file>

<file path=ppt/slides/slide2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0682526"/>
      </p:ext>
    </p:extLst>
  </p:cSld>
  <p:clrMapOvr>
    <a:masterClrMapping/>
  </p:clrMapOvr>
</p:sld>
</file>

<file path=ppt/slides/slide2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 DÂNG LÊN (105)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537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con.</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462103624"/>
      </p:ext>
    </p:extLst>
  </p:cSld>
  <p:clrMapOvr>
    <a:masterClrMapping/>
  </p:clrMapOvr>
  <p:transition/>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4799"/>
            <a:ext cx="11643360" cy="5815247"/>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12536265"/>
      </p:ext>
    </p:extLst>
  </p:cSld>
  <p:clrMapOvr>
    <a:masterClrMapping/>
  </p:clrMapOvr>
  <p:transition/>
</p:sld>
</file>

<file path=ppt/slides/slide2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 DÂNG LÊN (105)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537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282582942"/>
      </p:ext>
    </p:extLst>
  </p:cSld>
  <p:clrMapOvr>
    <a:masterClrMapping/>
  </p:clrMapOvr>
  <p:transition/>
</p:sld>
</file>

<file path=ppt/slides/slide2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ƠI MAU TỚI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3293"/>
            <a:ext cx="11643360" cy="6391564"/>
          </a:xfrm>
        </p:spPr>
        <p:txBody>
          <a:bodyPr>
            <a:noAutofit/>
          </a:bodyPr>
          <a:lstStyle/>
          <a:p>
            <a:pPr algn="just"/>
            <a:r>
              <a:rPr lang="vi-VN" sz="6000" b="1" dirty="0">
                <a:latin typeface="Times New Roman" panose="02020603050405020304" pitchFamily="18" charset="0"/>
                <a:cs typeface="Times New Roman" panose="02020603050405020304" pitchFamily="18" charset="0"/>
              </a:rPr>
              <a:t>ĐK: Người ơi mau tới tôn 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624692160"/>
      </p:ext>
    </p:extLst>
  </p:cSld>
  <p:clrMapOvr>
    <a:masterClrMapping/>
  </p:clrMapOvr>
  <p:transition/>
</p:sld>
</file>

<file path=ppt/slides/slide2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ƠI MAU TỚI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189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33634647"/>
      </p:ext>
    </p:extLst>
  </p:cSld>
  <p:clrMapOvr>
    <a:masterClrMapping/>
  </p:clrMapOvr>
  <p:transition/>
</p:sld>
</file>

<file path=ppt/slides/slide2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9714357"/>
      </p:ext>
    </p:extLst>
  </p:cSld>
  <p:clrMapOvr>
    <a:masterClrMapping/>
  </p:clrMapOvr>
</p:sld>
</file>

<file path=ppt/slides/slide2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(577)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864"/>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ĐK: Dâng lên trước thiên tòa này bánh thơm với rượu ngon. Dâng lên trót tâm hồn và trót thân xác của con.</a:t>
            </a:r>
          </a:p>
        </p:txBody>
      </p:sp>
    </p:spTree>
    <p:extLst>
      <p:ext uri="{BB962C8B-B14F-4D97-AF65-F5344CB8AC3E}">
        <p14:creationId xmlns:p14="http://schemas.microsoft.com/office/powerpoint/2010/main" val="151147933"/>
      </p:ext>
    </p:extLst>
  </p:cSld>
  <p:clrMapOvr>
    <a:masterClrMapping/>
  </p:clrMapOvr>
  <p:transition/>
</p:sld>
</file>

<file path=ppt/slides/slide2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(577)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3688"/>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1. Mong lễ vật đoàn con trở nên Máu Thịt Con Chúa. Mong bánh thơm rượu ngon biến nên Thánh Thể nhiệm mầu. </a:t>
            </a:r>
          </a:p>
        </p:txBody>
      </p:sp>
    </p:spTree>
    <p:extLst>
      <p:ext uri="{BB962C8B-B14F-4D97-AF65-F5344CB8AC3E}">
        <p14:creationId xmlns:p14="http://schemas.microsoft.com/office/powerpoint/2010/main" val="2257923862"/>
      </p:ext>
    </p:extLst>
  </p:cSld>
  <p:clrMapOvr>
    <a:masterClrMapping/>
  </p:clrMapOvr>
  <p:transition/>
</p:sld>
</file>

<file path=ppt/slides/slide2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(577)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3688"/>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Nuôi sống tâm hồn con và nuôi tâm hồn nhân thế. Vinh phúc cho đoàn con cũng như khắp dân tộc con.</a:t>
            </a:r>
          </a:p>
        </p:txBody>
      </p:sp>
    </p:spTree>
    <p:extLst>
      <p:ext uri="{BB962C8B-B14F-4D97-AF65-F5344CB8AC3E}">
        <p14:creationId xmlns:p14="http://schemas.microsoft.com/office/powerpoint/2010/main" val="452053604"/>
      </p:ext>
    </p:extLst>
  </p:cSld>
  <p:clrMapOvr>
    <a:masterClrMapping/>
  </p:clrMapOvr>
  <p:transition/>
</p:sld>
</file>

<file path=ppt/slides/slide2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(577)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36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Xin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vả</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07877945"/>
      </p:ext>
    </p:extLst>
  </p:cSld>
  <p:clrMapOvr>
    <a:masterClrMapping/>
  </p:clrMapOvr>
  <p:transition/>
</p:sld>
</file>

<file path=ppt/slides/slide2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(577)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36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60533611"/>
      </p:ext>
    </p:extLst>
  </p:cSld>
  <p:clrMapOvr>
    <a:masterClrMapping/>
  </p:clrMapOvr>
  <p:transition/>
</p:sld>
</file>

<file path=ppt/slides/slide2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519561"/>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4799"/>
            <a:ext cx="11643360" cy="5815247"/>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74046441"/>
      </p:ext>
    </p:extLst>
  </p:cSld>
  <p:clrMapOvr>
    <a:masterClrMapping/>
  </p:clrMapOvr>
  <p:transition/>
</p:sld>
</file>

<file path=ppt/slides/slide2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MÌNH MÁU CHÚA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Tiệc</a:t>
            </a:r>
            <a:r>
              <a:rPr lang="en-US" sz="6000" b="1" dirty="0">
                <a:latin typeface="Times New Roman" pitchFamily="18" charset="0"/>
                <a:cs typeface="Times New Roman" pitchFamily="18" charset="0"/>
              </a:rPr>
              <a:t> Ly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Ta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Ta.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050799518"/>
      </p:ext>
    </p:extLst>
  </p:cSld>
  <p:clrMapOvr>
    <a:masterClrMapping/>
  </p:clrMapOvr>
  <p:transition/>
</p:sld>
</file>

<file path=ppt/slides/slide2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MÌNH MÁU CHÚA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523671926"/>
      </p:ext>
    </p:extLst>
  </p:cSld>
  <p:clrMapOvr>
    <a:masterClrMapping/>
  </p:clrMapOvr>
  <p:transition/>
</p:sld>
</file>

<file path=ppt/slides/slide2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MÌNH MÁU CHÚA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25258050"/>
      </p:ext>
    </p:extLst>
  </p:cSld>
  <p:clrMapOvr>
    <a:masterClrMapping/>
  </p:clrMapOvr>
  <p:transition/>
</p:sld>
</file>

<file path=ppt/slides/slide2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MÌNH MÁU CHÚA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975436848"/>
      </p:ext>
    </p:extLst>
  </p:cSld>
  <p:clrMapOvr>
    <a:masterClrMapping/>
  </p:clrMapOvr>
  <p:transition/>
</p:sld>
</file>

<file path=ppt/slides/slide2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MÌNH MÁU CHÚA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050111764"/>
      </p:ext>
    </p:extLst>
  </p:cSld>
  <p:clrMapOvr>
    <a:masterClrMapping/>
  </p:clrMapOvr>
  <p:transition/>
</p:sld>
</file>

<file path=ppt/slides/slide2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MÌNH MÁU CHÚA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62782829"/>
      </p:ext>
    </p:extLst>
  </p:cSld>
  <p:clrMapOvr>
    <a:masterClrMapping/>
  </p:clrMapOvr>
  <p:transition/>
</p:sld>
</file>

<file path=ppt/slides/slide2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MÌNH MÁU CHÚA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tiệc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màng</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254350347"/>
      </p:ext>
    </p:extLst>
  </p:cSld>
  <p:clrMapOvr>
    <a:masterClrMapping/>
  </p:clrMapOvr>
  <p:transition/>
</p:sld>
</file>

<file path=ppt/slides/slide2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MÌNH MÁU CHÚA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740233267"/>
      </p:ext>
    </p:extLst>
  </p:cSld>
  <p:clrMapOvr>
    <a:masterClrMapping/>
  </p:clrMapOvr>
  <p:transition/>
</p:sld>
</file>

<file path=ppt/slides/slide2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MÌNH MÁU CHÚA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lang</a:t>
            </a:r>
            <a:r>
              <a:rPr lang="en-US" sz="6000" b="1" dirty="0">
                <a:latin typeface="Times New Roman" pitchFamily="18" charset="0"/>
                <a:cs typeface="Times New Roman" pitchFamily="18" charset="0"/>
              </a:rPr>
              <a:t> thang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ốm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591951850"/>
      </p:ext>
    </p:extLst>
  </p:cSld>
  <p:clrMapOvr>
    <a:masterClrMapping/>
  </p:clrMapOvr>
  <p:transition/>
</p:sld>
</file>

<file path=ppt/slides/slide2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MÌNH MÁU CHÚA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689257083"/>
      </p:ext>
    </p:extLst>
  </p:cSld>
  <p:clrMapOvr>
    <a:masterClrMapping/>
  </p:clrMapOvr>
  <p:transition/>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4799"/>
            <a:ext cx="11643360" cy="5815247"/>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020055780"/>
      </p:ext>
    </p:extLst>
  </p:cSld>
  <p:clrMapOvr>
    <a:masterClrMapping/>
  </p:clrMapOvr>
  <p:transition/>
</p:sld>
</file>

<file path=ppt/slides/slide2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THỜ LẠY (159)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4851"/>
            <a:ext cx="11643360" cy="5105400"/>
          </a:xfrm>
        </p:spPr>
        <p:txBody>
          <a:bodyPr>
            <a:noAutofit/>
          </a:bodyPr>
          <a:lstStyle/>
          <a:p>
            <a:pPr algn="just"/>
            <a:r>
              <a:rPr lang="vi-VN" sz="6000" b="1" dirty="0">
                <a:latin typeface="Times New Roman" pitchFamily="18" charset="0"/>
                <a:cs typeface="Times New Roman" pitchFamily="18" charset="0"/>
              </a:rPr>
              <a:t>ĐK: Thờ lạy tin yêu Chúa từ nhân. Vì quá yêu con lưu lạc thế trần. Đã hy sinh nên bánh trường sinh để giúp con đủ sức về thiên đình.</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720178591"/>
      </p:ext>
    </p:extLst>
  </p:cSld>
  <p:clrMapOvr>
    <a:masterClrMapping/>
  </p:clrMapOvr>
  <p:transition/>
</p:sld>
</file>

<file path=ppt/slides/slide2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THỜ LẠY (159)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0803"/>
            <a:ext cx="11643360" cy="5105400"/>
          </a:xfrm>
        </p:spPr>
        <p:txBody>
          <a:bodyPr>
            <a:noAutofit/>
          </a:bodyPr>
          <a:lstStyle/>
          <a:p>
            <a:pPr algn="just"/>
            <a:r>
              <a:rPr lang="vi-VN" sz="6000" b="1" dirty="0">
                <a:latin typeface="Times New Roman" pitchFamily="18" charset="0"/>
                <a:cs typeface="Times New Roman" pitchFamily="18" charset="0"/>
              </a:rPr>
              <a:t>1. Con yêu đương cảm tạ Chúa, Chúa ơi. Tạ ơn Chúa đến muôn đời. Con ca vang ngợi khen Chúa, Chúa ơi. Ngợi khen Chúa đến muôn đời.</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4006276565"/>
      </p:ext>
    </p:extLst>
  </p:cSld>
  <p:clrMapOvr>
    <a:masterClrMapping/>
  </p:clrMapOvr>
  <p:transition/>
</p:sld>
</file>

<file path=ppt/slides/slide2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5004108"/>
      </p:ext>
    </p:extLst>
  </p:cSld>
  <p:clrMapOvr>
    <a:masterClrMapping/>
  </p:clrMapOvr>
</p:sld>
</file>

<file path=ppt/slides/slide2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VỀ NHÀ CHÚA (11)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425"/>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ta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055026950"/>
      </p:ext>
    </p:extLst>
  </p:cSld>
  <p:clrMapOvr>
    <a:masterClrMapping/>
  </p:clrMapOvr>
  <p:transition/>
</p:sld>
</file>

<file path=ppt/slides/slide2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ĐI VỀ NHÀ CHÚA (11)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6825"/>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ĐK: Ta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Giê-ru-sa-lem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quốc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80724408"/>
      </p:ext>
    </p:extLst>
  </p:cSld>
  <p:clrMapOvr>
    <a:masterClrMapping/>
  </p:clrMapOvr>
  <p:transition/>
</p:sld>
</file>

<file path=ppt/slides/slide2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22475"/>
      </p:ext>
    </p:extLst>
  </p:cSld>
  <p:clrMapOvr>
    <a:masterClrMapping/>
  </p:clrMapOvr>
</p:sld>
</file>

<file path=ppt/slides/slide2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CẦU (177)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772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lay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tú</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275820145"/>
      </p:ext>
    </p:extLst>
  </p:cSld>
  <p:clrMapOvr>
    <a:masterClrMapping/>
  </p:clrMapOvr>
  <p:transition/>
</p:sld>
</file>

<file path=ppt/slides/slide2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CẦU (177)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0495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540786085"/>
      </p:ext>
    </p:extLst>
  </p:cSld>
  <p:clrMapOvr>
    <a:masterClrMapping/>
  </p:clrMapOvr>
  <p:transition/>
</p:sld>
</file>

<file path=ppt/slides/slide2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CẦU (177)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772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chăng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co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2140264667"/>
      </p:ext>
    </p:extLst>
  </p:cSld>
  <p:clrMapOvr>
    <a:masterClrMapping/>
  </p:clrMapOvr>
  <p:transition/>
</p:sld>
</file>

<file path=ppt/slides/slide2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8100412"/>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4799"/>
            <a:ext cx="11643360" cy="5815247"/>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Linh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76098778"/>
      </p:ext>
    </p:extLst>
  </p:cSld>
  <p:clrMapOvr>
    <a:masterClrMapping/>
  </p:clrMapOvr>
  <p:transition/>
</p:sld>
</file>

<file path=ppt/slides/slide2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NGƯỜI LÍNH (687)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sườn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161082161"/>
      </p:ext>
    </p:extLst>
  </p:cSld>
  <p:clrMapOvr>
    <a:masterClrMapping/>
  </p:clrMapOvr>
  <p:transition/>
</p:sld>
</file>

<file path=ppt/slides/slide2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NGƯỜI LÍNH (687)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15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1192052920"/>
      </p:ext>
    </p:extLst>
  </p:cSld>
  <p:clrMapOvr>
    <a:masterClrMapping/>
  </p:clrMapOvr>
  <p:transition/>
</p:sld>
</file>

<file path=ppt/slides/slide2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5791367"/>
      </p:ext>
    </p:extLst>
  </p:cSld>
  <p:clrMapOvr>
    <a:masterClrMapping/>
  </p:clrMapOvr>
</p:sld>
</file>

<file path=ppt/slides/slide2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NGỢI CHÚA BA NGÔI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35709"/>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ca. </a:t>
            </a:r>
          </a:p>
        </p:txBody>
      </p:sp>
    </p:spTree>
    <p:extLst>
      <p:ext uri="{BB962C8B-B14F-4D97-AF65-F5344CB8AC3E}">
        <p14:creationId xmlns:p14="http://schemas.microsoft.com/office/powerpoint/2010/main" val="3582711435"/>
      </p:ext>
    </p:extLst>
  </p:cSld>
  <p:clrMapOvr>
    <a:masterClrMapping/>
  </p:clrMapOvr>
  <p:transition/>
</p:sld>
</file>

<file path=ppt/slides/slide2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NGỢI CHÚA BA NGÔI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162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902129683"/>
      </p:ext>
    </p:extLst>
  </p:cSld>
  <p:clrMapOvr>
    <a:masterClrMapping/>
  </p:clrMapOvr>
  <p:transition/>
</p:sld>
</file>

<file path=ppt/slides/slide2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NGỢI CHÚA BA NGÔI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45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Ba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79890077"/>
      </p:ext>
    </p:extLst>
  </p:cSld>
  <p:clrMapOvr>
    <a:masterClrMapping/>
  </p:clrMapOvr>
  <p:transition/>
</p:sld>
</file>

<file path=ppt/slides/slide2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NGỢI CHÚA BA NGÔI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45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2560584"/>
      </p:ext>
    </p:extLst>
  </p:cSld>
  <p:clrMapOvr>
    <a:masterClrMapping/>
  </p:clrMapOvr>
  <p:transition/>
</p:sld>
</file>

<file path=ppt/slides/slide2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0797046"/>
      </p:ext>
    </p:extLst>
  </p:cSld>
  <p:clrMapOvr>
    <a:masterClrMapping/>
  </p:clrMapOvr>
</p:sld>
</file>

<file path=ppt/slides/slide2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BA NGÔI (VDA)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864"/>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1. Xin dâng kính Chúa Cha tâm tình đoàn con tha thiết. Cảm tạ Chúa muôn nghìn đã dựng nên con trên đời. </a:t>
            </a:r>
          </a:p>
        </p:txBody>
      </p:sp>
    </p:spTree>
    <p:extLst>
      <p:ext uri="{BB962C8B-B14F-4D97-AF65-F5344CB8AC3E}">
        <p14:creationId xmlns:p14="http://schemas.microsoft.com/office/powerpoint/2010/main" val="2052804777"/>
      </p:ext>
    </p:extLst>
  </p:cSld>
  <p:clrMapOvr>
    <a:masterClrMapping/>
  </p:clrMapOvr>
  <p:transition/>
</p:sld>
</file>

<file path=ppt/slides/slide2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BA NGÔI (VDA)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864"/>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ĐK: Xin dâng lên Ba Ngôi lòng thành tri ân muôn đời. Xin dâng lên Ba Ngôi lòng thành tri ân muôn đời.</a:t>
            </a:r>
          </a:p>
        </p:txBody>
      </p:sp>
    </p:spTree>
    <p:extLst>
      <p:ext uri="{BB962C8B-B14F-4D97-AF65-F5344CB8AC3E}">
        <p14:creationId xmlns:p14="http://schemas.microsoft.com/office/powerpoint/2010/main" val="1480167509"/>
      </p:ext>
    </p:extLst>
  </p:cSld>
  <p:clrMapOvr>
    <a:masterClrMapping/>
  </p:clrMapOvr>
  <p:transition/>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8A209-498B-E87A-58BC-77CC9E2225CD}"/>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CAAAF005-1D66-B8D4-0B28-E63597D8FCFF}"/>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014686631"/>
      </p:ext>
    </p:extLst>
  </p:cSld>
  <p:clrMapOvr>
    <a:masterClrMapping/>
  </p:clrMapOvr>
</p:sld>
</file>

<file path=ppt/slides/slide2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BA NGÔI (VDA)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864"/>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2. Xin dâng kính Chúa Con tâm tình đoàn con thơ bé. Cảm tạ Chúa muôn nghìn  cứu chuộc muôn dân trên đời.</a:t>
            </a:r>
          </a:p>
        </p:txBody>
      </p:sp>
    </p:spTree>
    <p:extLst>
      <p:ext uri="{BB962C8B-B14F-4D97-AF65-F5344CB8AC3E}">
        <p14:creationId xmlns:p14="http://schemas.microsoft.com/office/powerpoint/2010/main" val="3806999640"/>
      </p:ext>
    </p:extLst>
  </p:cSld>
  <p:clrMapOvr>
    <a:masterClrMapping/>
  </p:clrMapOvr>
  <p:transition/>
</p:sld>
</file>

<file path=ppt/slides/slide2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BA NGÔI (VDA)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886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Linh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tin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11390137"/>
      </p:ext>
    </p:extLst>
  </p:cSld>
  <p:clrMapOvr>
    <a:masterClrMapping/>
  </p:clrMapOvr>
  <p:transition/>
</p:sld>
</file>

<file path=ppt/slides/slide2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8675376"/>
      </p:ext>
    </p:extLst>
  </p:cSld>
  <p:clrMapOvr>
    <a:masterClrMapping/>
  </p:clrMapOvr>
</p:sld>
</file>

<file path=ppt/slides/slide2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LÀM DẤU (LDH)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đặt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toàn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035969607"/>
      </p:ext>
    </p:extLst>
  </p:cSld>
  <p:clrMapOvr>
    <a:masterClrMapping/>
  </p:clrMapOvr>
  <p:transition/>
</p:sld>
</file>

<file path=ppt/slides/slide2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LÀM DẤU (LDH)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sang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357204179"/>
      </p:ext>
    </p:extLst>
  </p:cSld>
  <p:clrMapOvr>
    <a:masterClrMapping/>
  </p:clrMapOvr>
  <p:transition/>
</p:sld>
</file>

<file path=ppt/slides/slide2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LÀM DẤU (LDH)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9918"/>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Mỗi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000014080"/>
      </p:ext>
    </p:extLst>
  </p:cSld>
  <p:clrMapOvr>
    <a:masterClrMapping/>
  </p:clrMapOvr>
  <p:transition/>
</p:sld>
</file>

<file path=ppt/slides/slide2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LÀM DẤU (LDH)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6494"/>
            <a:ext cx="11643360" cy="54102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việc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137571151"/>
      </p:ext>
    </p:extLst>
  </p:cSld>
  <p:clrMapOvr>
    <a:masterClrMapping/>
  </p:clrMapOvr>
  <p:transition/>
</p:sld>
</file>

<file path=ppt/slides/slide2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LÀM DẤU (LDH)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9254"/>
            <a:ext cx="11643360" cy="5410200"/>
          </a:xfrm>
        </p:spPr>
        <p:txBody>
          <a:bodyPr>
            <a:noAutofit/>
          </a:bodyPr>
          <a:lstStyle/>
          <a:p>
            <a:pPr algn="just"/>
            <a:r>
              <a:rPr lang="en-US" sz="6000" b="1" dirty="0">
                <a:latin typeface="Times New Roman" pitchFamily="18" charset="0"/>
                <a:cs typeface="Times New Roman" pitchFamily="18" charset="0"/>
              </a:rPr>
              <a:t>ĐK: Con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nhiệm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nhở</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a:p>
            <a:pPr algn="just"/>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1638983"/>
      </p:ext>
    </p:extLst>
  </p:cSld>
  <p:clrMapOvr>
    <a:masterClrMapping/>
  </p:clrMapOvr>
  <p:transition/>
</p:sld>
</file>

<file path=ppt/slides/slide2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LÀM DẤU (LDH)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9254"/>
            <a:ext cx="11643360" cy="5410200"/>
          </a:xfrm>
        </p:spPr>
        <p:txBody>
          <a:bodyPr>
            <a:noAutofit/>
          </a:bodyPr>
          <a:lstStyle/>
          <a:p>
            <a:pPr algn="just"/>
            <a:r>
              <a:rPr lang="en-US" sz="6000" b="1" dirty="0">
                <a:latin typeface="Times New Roman" pitchFamily="18" charset="0"/>
                <a:cs typeface="Times New Roman" pitchFamily="18" charset="0"/>
              </a:rPr>
              <a:t>Con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nhiệm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con</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a:p>
            <a:pPr algn="just"/>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113712153"/>
      </p:ext>
    </p:extLst>
  </p:cSld>
  <p:clrMapOvr>
    <a:masterClrMapping/>
  </p:clrMapOvr>
  <p:transition/>
</p:sld>
</file>

<file path=ppt/slides/slide2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LÀM DẤU (LDH)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478"/>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ý, hay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ơ.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phen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905201826"/>
      </p:ext>
    </p:extLst>
  </p:cSld>
  <p:clrMapOvr>
    <a:masterClrMapping/>
  </p:clrMapOvr>
  <p:transition/>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DÂNG LÊN CHÚA (96)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51932"/>
            <a:ext cx="11643360" cy="5815247"/>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239365710"/>
      </p:ext>
    </p:extLst>
  </p:cSld>
  <p:clrMapOvr>
    <a:masterClrMapping/>
  </p:clrMapOvr>
  <p:transition/>
</p:sld>
</file>

<file path=ppt/slides/slide2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LÀM DẤU (LDH)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85366"/>
            <a:ext cx="11643360" cy="5410200"/>
          </a:xfrm>
        </p:spPr>
        <p:txBody>
          <a:bodyPr>
            <a:noAutofit/>
          </a:bodyPr>
          <a:lstStyle/>
          <a:p>
            <a:pPr algn="just"/>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558066423"/>
      </p:ext>
    </p:extLst>
  </p:cSld>
  <p:clrMapOvr>
    <a:masterClrMapping/>
  </p:clrMapOvr>
  <p:transition/>
</p:sld>
</file>

<file path=ppt/slides/slide2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LÀM DẤU (LDH)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31086"/>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651524771"/>
      </p:ext>
    </p:extLst>
  </p:cSld>
  <p:clrMapOvr>
    <a:masterClrMapping/>
  </p:clrMapOvr>
  <p:transition/>
</p:sld>
</file>

<file path=ppt/slides/slide2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LÀM DẤU (LDH)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31086"/>
            <a:ext cx="11643360" cy="5410200"/>
          </a:xfrm>
        </p:spPr>
        <p:txBody>
          <a:bodyPr>
            <a:noAutofit/>
          </a:bodyPr>
          <a:lstStyle/>
          <a:p>
            <a:pPr algn="just"/>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497512913"/>
      </p:ext>
    </p:extLst>
  </p:cSld>
  <p:clrMapOvr>
    <a:masterClrMapping/>
  </p:clrMapOvr>
  <p:transition/>
</p:sld>
</file>

<file path=ppt/slides/slide2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VINH QUANG CHÚA (139)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0734"/>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truyền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việc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198211404"/>
      </p:ext>
    </p:extLst>
  </p:cSld>
  <p:clrMapOvr>
    <a:masterClrMapping/>
  </p:clrMapOvr>
  <p:transition/>
</p:sld>
</file>

<file path=ppt/slides/slide2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VINH QUANG CHÚA (139)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0734"/>
            <a:ext cx="11643360" cy="5410200"/>
          </a:xfrm>
        </p:spPr>
        <p:txBody>
          <a:bodyPr>
            <a:noAutofit/>
          </a:bodyPr>
          <a:lstStyle/>
          <a:p>
            <a:pPr algn="just"/>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lâm</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14898216"/>
      </p:ext>
    </p:extLst>
  </p:cSld>
  <p:clrMapOvr>
    <a:masterClrMapping/>
  </p:clrMapOvr>
  <p:transition/>
</p:sld>
</file>

<file path=ppt/slides/slide2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VINH QUANG CHÚA (139)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4702"/>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con tin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tri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592365121"/>
      </p:ext>
    </p:extLst>
  </p:cSld>
  <p:clrMapOvr>
    <a:masterClrMapping/>
  </p:clrMapOvr>
  <p:transition/>
</p:sld>
</file>

<file path=ppt/slides/slide2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VINH QUANG CHÚA (139)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0734"/>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bút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truyền</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963959173"/>
      </p:ext>
    </p:extLst>
  </p:cSld>
  <p:clrMapOvr>
    <a:masterClrMapping/>
  </p:clrMapOvr>
  <p:transition/>
</p:sld>
</file>

<file path=ppt/slides/slide2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VINH QUANG CHÚA (139)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0734"/>
            <a:ext cx="11643360" cy="5410200"/>
          </a:xfrm>
        </p:spPr>
        <p:txBody>
          <a:bodyPr>
            <a:noAutofit/>
          </a:bodyPr>
          <a:lstStyle/>
          <a:p>
            <a:pPr algn="just"/>
            <a:r>
              <a:rPr lang="en-US" sz="6000" b="1" dirty="0" err="1">
                <a:latin typeface="Times New Roman" pitchFamily="18" charset="0"/>
                <a:cs typeface="Times New Roman" pitchFamily="18" charset="0"/>
              </a:rPr>
              <a:t>Vạn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biên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23306978"/>
      </p:ext>
    </p:extLst>
  </p:cSld>
  <p:clrMapOvr>
    <a:masterClrMapping/>
  </p:clrMapOvr>
  <p:transition/>
</p:sld>
</file>

<file path=ppt/slides/slide2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VINH QUANG CHÚA (139)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0734"/>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Vầng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trú</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631368046"/>
      </p:ext>
    </p:extLst>
  </p:cSld>
  <p:clrMapOvr>
    <a:masterClrMapping/>
  </p:clrMapOvr>
  <p:transition/>
</p:sld>
</file>

<file path=ppt/slides/slide2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VINH QUANG CHÚA (139)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0734"/>
            <a:ext cx="11643360" cy="5410200"/>
          </a:xfrm>
        </p:spPr>
        <p:txBody>
          <a:bodyPr>
            <a:noAutofit/>
          </a:bodyPr>
          <a:lstStyle/>
          <a:p>
            <a:pPr algn="just"/>
            <a:r>
              <a:rPr lang="en-US" sz="6000" b="1" dirty="0" err="1">
                <a:latin typeface="Times New Roman" pitchFamily="18" charset="0"/>
                <a:cs typeface="Times New Roman" pitchFamily="18" charset="0"/>
              </a:rPr>
              <a:t>Vầng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đẩy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u,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858442861"/>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32B9E2-4712-6411-1816-432FDD5E927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1CD7F9-8BEC-021E-4AB0-1F3F4A817C51}"/>
              </a:ext>
            </a:extLst>
          </p:cNvPr>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Dang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NGÀY XUÂN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75B94F55-4B1B-783F-442B-BC5B0FAEF59D}"/>
              </a:ext>
            </a:extLst>
          </p:cNvPr>
          <p:cNvSpPr>
            <a:spLocks noGrp="1"/>
          </p:cNvSpPr>
          <p:nvPr>
            <p:ph type="subTitle" idx="1"/>
          </p:nvPr>
        </p:nvSpPr>
        <p:spPr>
          <a:xfrm>
            <a:off x="274320" y="1702653"/>
            <a:ext cx="11643360" cy="7030720"/>
          </a:xfrm>
        </p:spPr>
        <p:txBody>
          <a:bodyPr>
            <a:noAutofit/>
          </a:bodyPr>
          <a:lstStyle/>
          <a:p>
            <a:pPr algn="just"/>
            <a:r>
              <a:rPr lang="vi-VN" sz="6000" b="1" i="0" dirty="0">
                <a:effectLst/>
                <a:latin typeface="+mj-lt"/>
              </a:rPr>
              <a:t>Dâng, xin dâng lên Chúa đời sống con tháng năm miệt mài. Dù đời bao nỗi lo toan, cuộc trần này lắm gian nan. Nguyện trở nên lễ dâng, mùa xuân này.</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2060090054"/>
      </p:ext>
    </p:extLst>
  </p:cSld>
  <p:clrMapOvr>
    <a:masterClrMapping/>
  </p:clrMapOvr>
  <p:transition/>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DÂNG LÊN CHÚA (96)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9467"/>
            <a:ext cx="11643360" cy="4807712"/>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Xin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tin.</a:t>
            </a:r>
          </a:p>
        </p:txBody>
      </p:sp>
    </p:spTree>
    <p:extLst>
      <p:ext uri="{BB962C8B-B14F-4D97-AF65-F5344CB8AC3E}">
        <p14:creationId xmlns:p14="http://schemas.microsoft.com/office/powerpoint/2010/main" val="1433871766"/>
      </p:ext>
    </p:extLst>
  </p:cSld>
  <p:clrMapOvr>
    <a:masterClrMapping/>
  </p:clrMapOvr>
  <p:transition/>
</p:sld>
</file>

<file path=ppt/slides/slide2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827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trộn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định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62180183"/>
      </p:ext>
    </p:extLst>
  </p:cSld>
  <p:clrMapOvr>
    <a:masterClrMapping/>
  </p:clrMapOvr>
  <p:transition/>
</p:sld>
</file>

<file path=ppt/slides/slide2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5"/>
            <a:ext cx="11643360" cy="5410200"/>
          </a:xfrm>
        </p:spPr>
        <p:txBody>
          <a:bodyPr>
            <a:noAutofit/>
          </a:bodyPr>
          <a:lstStyle/>
          <a:p>
            <a:pPr algn="just"/>
            <a:r>
              <a:rPr lang="en-US" sz="6000" b="1" dirty="0">
                <a:latin typeface="Times New Roman" pitchFamily="18" charset="0"/>
                <a:cs typeface="Times New Roman" pitchFamily="18" charset="0"/>
              </a:rPr>
              <a:t>Con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423383869"/>
      </p:ext>
    </p:extLst>
  </p:cSld>
  <p:clrMapOvr>
    <a:masterClrMapping/>
  </p:clrMapOvr>
  <p:transition/>
</p:sld>
</file>

<file path=ppt/slides/slide2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8270"/>
            <a:ext cx="11643360" cy="5410200"/>
          </a:xfrm>
        </p:spPr>
        <p:txBody>
          <a:bodyPr>
            <a:noAutofit/>
          </a:bodyPr>
          <a:lstStyle/>
          <a:p>
            <a:pPr algn="just"/>
            <a:r>
              <a:rPr lang="en-US" sz="6000" b="1" dirty="0">
                <a:latin typeface="Times New Roman" pitchFamily="18" charset="0"/>
                <a:cs typeface="Times New Roman" pitchFamily="18" charset="0"/>
              </a:rPr>
              <a:t>ĐK: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202951639"/>
      </p:ext>
    </p:extLst>
  </p:cSld>
  <p:clrMapOvr>
    <a:masterClrMapping/>
  </p:clrMapOvr>
  <p:transition/>
</p:sld>
</file>

<file path=ppt/slides/slide2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5"/>
            <a:ext cx="11643360" cy="5410200"/>
          </a:xfrm>
        </p:spPr>
        <p:txBody>
          <a:bodyPr>
            <a:noAutofit/>
          </a:bodyPr>
          <a:lstStyle/>
          <a:p>
            <a:pPr algn="just"/>
            <a:r>
              <a:rPr lang="en-US" sz="6000" b="1" dirty="0">
                <a:latin typeface="Times New Roman" pitchFamily="18" charset="0"/>
                <a:cs typeface="Times New Roman" pitchFamily="18" charset="0"/>
              </a:rPr>
              <a:t>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dung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66617862"/>
      </p:ext>
    </p:extLst>
  </p:cSld>
  <p:clrMapOvr>
    <a:masterClrMapping/>
  </p:clrMapOvr>
  <p:transition/>
</p:sld>
</file>

<file path=ppt/slides/slide2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8270"/>
            <a:ext cx="11643360" cy="5410200"/>
          </a:xfrm>
        </p:spPr>
        <p:txBody>
          <a:bodyPr>
            <a:noAutofit/>
          </a:bodyPr>
          <a:lstStyle/>
          <a:p>
            <a:pPr algn="just"/>
            <a:r>
              <a:rPr lang="en-US" sz="6000" b="1" dirty="0">
                <a:latin typeface="Times New Roman" pitchFamily="18" charset="0"/>
                <a:cs typeface="Times New Roman" pitchFamily="18" charset="0"/>
              </a:rPr>
              <a:t>2. 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nằm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964063721"/>
      </p:ext>
    </p:extLst>
  </p:cSld>
  <p:clrMapOvr>
    <a:masterClrMapping/>
  </p:clrMapOvr>
  <p:transition/>
</p:sld>
</file>

<file path=ppt/slides/slide2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9245"/>
            <a:ext cx="11643360" cy="5410200"/>
          </a:xfrm>
        </p:spPr>
        <p:txBody>
          <a:bodyPr>
            <a:noAutofit/>
          </a:bodyPr>
          <a:lstStyle/>
          <a:p>
            <a:pPr algn="just"/>
            <a:r>
              <a:rPr lang="en-US" sz="6000" b="1" dirty="0">
                <a:latin typeface="Times New Roman" pitchFamily="18" charset="0"/>
                <a:cs typeface="Times New Roman" pitchFamily="18" charset="0"/>
              </a:rPr>
              <a:t>Con lo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ý Cha.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178712656"/>
      </p:ext>
    </p:extLst>
  </p:cSld>
  <p:clrMapOvr>
    <a:masterClrMapping/>
  </p:clrMapOvr>
  <p:transition/>
</p:sld>
</file>

<file path=ppt/slides/slide2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8270"/>
            <a:ext cx="11643360" cy="5410200"/>
          </a:xfrm>
        </p:spPr>
        <p:txBody>
          <a:bodyPr>
            <a:noAutofit/>
          </a:bodyPr>
          <a:lstStyle/>
          <a:p>
            <a:pPr algn="just"/>
            <a:r>
              <a:rPr lang="en-US" sz="6000" b="1" dirty="0">
                <a:latin typeface="Times New Roman" pitchFamily="18" charset="0"/>
                <a:cs typeface="Times New Roman" pitchFamily="18" charset="0"/>
              </a:rPr>
              <a:t>ĐK: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345321104"/>
      </p:ext>
    </p:extLst>
  </p:cSld>
  <p:clrMapOvr>
    <a:masterClrMapping/>
  </p:clrMapOvr>
  <p:transition/>
</p:sld>
</file>

<file path=ppt/slides/slide2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5"/>
            <a:ext cx="11643360" cy="5410200"/>
          </a:xfrm>
        </p:spPr>
        <p:txBody>
          <a:bodyPr>
            <a:noAutofit/>
          </a:bodyPr>
          <a:lstStyle/>
          <a:p>
            <a:pPr algn="just"/>
            <a:r>
              <a:rPr lang="en-US" sz="6000" b="1" dirty="0">
                <a:latin typeface="Times New Roman" pitchFamily="18" charset="0"/>
                <a:cs typeface="Times New Roman" pitchFamily="18" charset="0"/>
              </a:rPr>
              <a:t>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dung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999482651"/>
      </p:ext>
    </p:extLst>
  </p:cSld>
  <p:clrMapOvr>
    <a:masterClrMapping/>
  </p:clrMapOvr>
  <p:transition/>
</p:sld>
</file>

<file path=ppt/slides/slide2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YÊU CHÚA (216)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vi-VN" sz="6000" b="1" dirty="0">
                <a:latin typeface="Times New Roman" pitchFamily="18" charset="0"/>
                <a:cs typeface="Times New Roman" pitchFamily="18" charset="0"/>
              </a:rPr>
              <a:t>2. Nguyện xin Thánh Tâm thương người thế trần. Giờ đây xuống ơn ban lại phúc bình yên. Và soi lối cho bao đoàn chiên lầm. Đồng tâm thiết tha mến yêu Chúa nhân hiền. </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571125050"/>
      </p:ext>
    </p:extLst>
  </p:cSld>
  <p:clrMapOvr>
    <a:masterClrMapping/>
  </p:clrMapOvr>
  <p:transition/>
</p:sld>
</file>

<file path=ppt/slides/slide2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YÊU CHÚA (216)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vi-VN" sz="6000" b="1" dirty="0">
                <a:latin typeface="Times New Roman" pitchFamily="18" charset="0"/>
                <a:cs typeface="Times New Roman" pitchFamily="18" charset="0"/>
              </a:rPr>
              <a:t>ĐK: Kính dâng Cha tình yêu chúng con vững tin Cha niềm tin sắt son. Đem hết tâm hồn dẫn dắt chiên lạc đường. Về cùng Cha hưởng bao mối tình thương. </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15774644"/>
      </p:ext>
    </p:extLst>
  </p:cSld>
  <p:clrMapOvr>
    <a:masterClrMapping/>
  </p:clrMapOvr>
  <p:transition/>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DÂNG LÊN CHÚA (96)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51932"/>
            <a:ext cx="11643360" cy="5815247"/>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618577912"/>
      </p:ext>
    </p:extLst>
  </p:cSld>
  <p:clrMapOvr>
    <a:masterClrMapping/>
  </p:clrMapOvr>
  <p:transition/>
</p:sld>
</file>

<file path=ppt/slides/slide2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NGUYỆN YÊU CHÚA (216)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vi-VN" sz="6000" b="1" dirty="0">
                <a:latin typeface="Times New Roman" pitchFamily="18" charset="0"/>
                <a:cs typeface="Times New Roman" pitchFamily="18" charset="0"/>
              </a:rPr>
              <a:t>Kính dâng Cha tình yêu chúng con. Vững tin Cha niềm tin sắt son. Cho đến khi nào ly thoát khỏi cuộc đời. Về cùng Cha hưởng vinh phúc trên Trời.</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243427354"/>
      </p:ext>
    </p:extLst>
  </p:cSld>
  <p:clrMapOvr>
    <a:masterClrMapping/>
  </p:clrMapOvr>
  <p:transition/>
</p:sld>
</file>

<file path=ppt/slides/slide2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1396766"/>
      </p:ext>
    </p:extLst>
  </p:cSld>
  <p:clrMapOvr>
    <a:masterClrMapping/>
  </p:clrMapOvr>
</p:sld>
</file>

<file path=ppt/slides/slide2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CHÚA CAO VỜI (283)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vi-VN" sz="6000" b="1" dirty="0">
                <a:latin typeface="Times New Roman" pitchFamily="18" charset="0"/>
                <a:cs typeface="Times New Roman" pitchFamily="18" charset="0"/>
              </a:rPr>
              <a:t>1. Tình Chúa yêu con biết bao năm rồi. Lạy Thánh Tâm Ngài tình yêu cao vời. Tình Ngài yêu con cao hơn mây trời, tình Ngài yêu con ai đâu sánh ví.</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611682971"/>
      </p:ext>
    </p:extLst>
  </p:cSld>
  <p:clrMapOvr>
    <a:masterClrMapping/>
  </p:clrMapOvr>
  <p:transition/>
</p:sld>
</file>

<file path=ppt/slides/slide2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CHÚA CAO VỜI (283)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vi-VN" sz="6000" b="1" dirty="0">
                <a:latin typeface="Times New Roman" pitchFamily="18" charset="0"/>
                <a:cs typeface="Times New Roman" pitchFamily="18" charset="0"/>
              </a:rPr>
              <a:t>Tình Chúa yêu con biết bao năm rồi. Lạy Thánh Tâm Ngài tình yêu cao vời. Tình Ngài dâng cao như muôn sóng trào. Tình Ngài yêu con tiếng yêu ngọt ngào.</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943237441"/>
      </p:ext>
    </p:extLst>
  </p:cSld>
  <p:clrMapOvr>
    <a:masterClrMapping/>
  </p:clrMapOvr>
  <p:transition/>
</p:sld>
</file>

<file path=ppt/slides/slide2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CHÚA CAO VỜI (283)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vi-VN" sz="6000" b="1" dirty="0">
                <a:latin typeface="Times New Roman" pitchFamily="18" charset="0"/>
                <a:cs typeface="Times New Roman" pitchFamily="18" charset="0"/>
              </a:rPr>
              <a:t>ĐK: Lạy Thánh Tâm Chúa yêu con một đời, yêu con trọn đời, tình yêu Chúa cao vời. Lạy Thánh Tâm Chúa bao năm một đời, tuy con lạc loài nhưng xin yêu Chúa mà thôi.</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479948504"/>
      </p:ext>
    </p:extLst>
  </p:cSld>
  <p:clrMapOvr>
    <a:masterClrMapping/>
  </p:clrMapOvr>
  <p:transition/>
</p:sld>
</file>

<file path=ppt/slides/slide2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CHÚA CAO VỜI (283)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hao </a:t>
            </a:r>
            <a:r>
              <a:rPr lang="en-US" sz="6000" b="1" dirty="0" err="1">
                <a:latin typeface="Times New Roman" pitchFamily="18" charset="0"/>
                <a:cs typeface="Times New Roman" pitchFamily="18" charset="0"/>
              </a:rPr>
              <a:t>mòn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ai </a:t>
            </a:r>
            <a:r>
              <a:rPr lang="en-US" sz="6000" b="1" dirty="0" err="1">
                <a:latin typeface="Times New Roman" pitchFamily="18" charset="0"/>
                <a:cs typeface="Times New Roman" pitchFamily="18" charset="0"/>
              </a:rPr>
              <a:t>suy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bao la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đuối</a:t>
            </a:r>
            <a:r>
              <a:rPr lang="en-US" sz="6000" b="1" dirty="0">
                <a:latin typeface="Times New Roman" pitchFamily="18" charset="0"/>
                <a:cs typeface="Times New Roman" pitchFamily="18" charset="0"/>
              </a:rPr>
              <a:t>. </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4094765427"/>
      </p:ext>
    </p:extLst>
  </p:cSld>
  <p:clrMapOvr>
    <a:masterClrMapping/>
  </p:clrMapOvr>
  <p:transition/>
</p:sld>
</file>

<file path=ppt/slides/slide2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CHÚA CAO VỜI (283)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hao </a:t>
            </a:r>
            <a:r>
              <a:rPr lang="en-US" sz="6000" b="1" dirty="0" err="1">
                <a:latin typeface="Times New Roman" pitchFamily="18" charset="0"/>
                <a:cs typeface="Times New Roman" pitchFamily="18" charset="0"/>
              </a:rPr>
              <a:t>mòn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522405229"/>
      </p:ext>
    </p:extLst>
  </p:cSld>
  <p:clrMapOvr>
    <a:masterClrMapping/>
  </p:clrMapOvr>
  <p:transition/>
</p:sld>
</file>

<file path=ppt/slides/slide2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3050402"/>
      </p:ext>
    </p:extLst>
  </p:cSld>
  <p:clrMapOvr>
    <a:masterClrMapping/>
  </p:clrMapOvr>
</p:sld>
</file>

<file path=ppt/slides/slide2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100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169443044"/>
      </p:ext>
    </p:extLst>
  </p:cSld>
  <p:clrMapOvr>
    <a:masterClrMapping/>
  </p:clrMapOvr>
  <p:transition/>
</p:sld>
</file>

<file path=ppt/slides/slide2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4892"/>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010547913"/>
      </p:ext>
    </p:extLst>
  </p:cSld>
  <p:clrMapOvr>
    <a:masterClrMapping/>
  </p:clrMapOvr>
  <p:transition/>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E4DB1-5981-A148-704E-B40DDBEE8FE5}"/>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7539CCED-982D-D2DF-AC8E-D01177441F9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429447420"/>
      </p:ext>
    </p:extLst>
  </p:cSld>
  <p:clrMapOvr>
    <a:masterClrMapping/>
  </p:clrMapOvr>
</p:sld>
</file>

<file path=ppt/slides/slide2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(333)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681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85848109"/>
      </p:ext>
    </p:extLst>
  </p:cSld>
  <p:clrMapOvr>
    <a:masterClrMapping/>
  </p:clrMapOvr>
  <p:transition/>
</p:sld>
</file>

<file path=ppt/slides/slide2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6817"/>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lay.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702988800"/>
      </p:ext>
    </p:extLst>
  </p:cSld>
  <p:clrMapOvr>
    <a:masterClrMapping/>
  </p:clrMapOvr>
  <p:transition/>
</p:sld>
</file>

<file path=ppt/slides/slide2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391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81674727"/>
      </p:ext>
    </p:extLst>
  </p:cSld>
  <p:clrMapOvr>
    <a:masterClrMapping/>
  </p:clrMapOvr>
  <p:transition/>
</p:sld>
</file>

<file path=ppt/slides/slide2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4892"/>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quanh</a:t>
            </a:r>
            <a:r>
              <a:rPr lang="en-US" sz="6000" b="1" dirty="0">
                <a:latin typeface="Times New Roman" panose="02020603050405020304" pitchFamily="18" charset="0"/>
                <a:cs typeface="Times New Roman" panose="02020603050405020304" pitchFamily="18" charset="0"/>
              </a:rPr>
              <a:t> co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541054206"/>
      </p:ext>
    </p:extLst>
  </p:cSld>
  <p:clrMapOvr>
    <a:masterClrMapping/>
  </p:clrMapOvr>
  <p:transition/>
</p:sld>
</file>

<file path=ppt/slides/slide2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391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h</a:t>
            </a:r>
            <a:r>
              <a:rPr lang="vi-VN" sz="6000" b="1" dirty="0">
                <a:latin typeface="Times New Roman" panose="02020603050405020304" pitchFamily="18" charset="0"/>
                <a:cs typeface="Times New Roman" panose="02020603050405020304" pitchFamily="18" charset="0"/>
              </a:rPr>
              <a:t>ướng về chung sống trong đàn chiên Chúa. </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6696903"/>
      </p:ext>
    </p:extLst>
  </p:cSld>
  <p:clrMapOvr>
    <a:masterClrMapping/>
  </p:clrMapOvr>
  <p:transition/>
</p:sld>
</file>

<file path=ppt/slides/slide2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(258)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3917"/>
            <a:ext cx="11643360" cy="6391564"/>
          </a:xfrm>
        </p:spPr>
        <p:txBody>
          <a:bodyPr>
            <a:noAutofit/>
          </a:bodyPr>
          <a:lstStyle/>
          <a:p>
            <a:pPr algn="just"/>
            <a:r>
              <a:rPr lang="vi-VN" sz="6000" b="1" dirty="0">
                <a:latin typeface="Times New Roman" panose="02020603050405020304" pitchFamily="18" charset="0"/>
                <a:cs typeface="Times New Roman" panose="02020603050405020304" pitchFamily="18" charset="0"/>
              </a:rPr>
              <a:t>Ngài ơi, xin Ngài thương giúp chỉ lối những ai đi xa chưa về. Ngài ơi, xin Ngài hãy đến ủi an Ngài ơi.</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330122"/>
      </p:ext>
    </p:extLst>
  </p:cSld>
  <p:clrMapOvr>
    <a:masterClrMapping/>
  </p:clrMapOvr>
  <p:transition/>
</p:sld>
</file>

<file path=ppt/slides/slide2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9073334"/>
      </p:ext>
    </p:extLst>
  </p:cSld>
  <p:clrMapOvr>
    <a:masterClrMapping/>
  </p:clrMapOvr>
</p:sld>
</file>

<file path=ppt/slides/slide2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BÁNH RƯỢU TÌNH THƯƠNG (583)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vi-VN" sz="6000" b="1" dirty="0">
                <a:latin typeface="Times New Roman" panose="02020603050405020304" pitchFamily="18" charset="0"/>
                <a:cs typeface="Times New Roman" panose="02020603050405020304" pitchFamily="18" charset="0"/>
              </a:rPr>
              <a:t>Bao công lao dầm mưa dãi nắng mồ hôi rơi xuống tháng ngày trôi. Mong mai đây được bông lúa thơm được nho chín ngon mà dâng tiến.</a:t>
            </a:r>
          </a:p>
        </p:txBody>
      </p:sp>
    </p:spTree>
    <p:extLst>
      <p:ext uri="{BB962C8B-B14F-4D97-AF65-F5344CB8AC3E}">
        <p14:creationId xmlns:p14="http://schemas.microsoft.com/office/powerpoint/2010/main" val="1112978628"/>
      </p:ext>
    </p:extLst>
  </p:cSld>
  <p:clrMapOvr>
    <a:masterClrMapping/>
  </p:clrMapOvr>
  <p:transition/>
</p:sld>
</file>

<file path=ppt/slides/slide2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BÁNH RƯỢU TÌNH THƯƠNG (583)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Xin Cha thương ban xuống ngàn ơn </a:t>
            </a:r>
            <a:r>
              <a:rPr lang="vi-VN" sz="6000" b="1">
                <a:latin typeface="Times New Roman" panose="02020603050405020304" pitchFamily="18" charset="0"/>
                <a:cs typeface="Times New Roman" panose="02020603050405020304" pitchFamily="18" charset="0"/>
              </a:rPr>
              <a:t>thánh h</a:t>
            </a:r>
            <a:r>
              <a:rPr lang="en-US" sz="6000" b="1">
                <a:latin typeface="Times New Roman" panose="02020603050405020304" pitchFamily="18" charset="0"/>
                <a:cs typeface="Times New Roman" panose="02020603050405020304" pitchFamily="18" charset="0"/>
              </a:rPr>
              <a:t>óa</a:t>
            </a:r>
            <a:r>
              <a:rPr lang="vi-VN" sz="6000" b="1">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đời con sống an vui. Mong ước đền đáp muôn hồng ân Chúa đã tặng ban xuống cho đời.</a:t>
            </a:r>
          </a:p>
        </p:txBody>
      </p:sp>
    </p:spTree>
    <p:extLst>
      <p:ext uri="{BB962C8B-B14F-4D97-AF65-F5344CB8AC3E}">
        <p14:creationId xmlns:p14="http://schemas.microsoft.com/office/powerpoint/2010/main" val="210051412"/>
      </p:ext>
    </p:extLst>
  </p:cSld>
  <p:clrMapOvr>
    <a:masterClrMapping/>
  </p:clrMapOvr>
  <p:transition/>
</p:sld>
</file>

<file path=ppt/slides/slide2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BÁNH RƯỢU TÌNH THƯƠNG (583)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ĐK: Dâng dâng lên tấm bánh trắng thơm với ly rượu nồng thắm tình thương. Dâng dâng lên kiếp sống hôm nay ước mơ làm đẹp khối tình dâng.</a:t>
            </a:r>
          </a:p>
        </p:txBody>
      </p:sp>
    </p:spTree>
    <p:extLst>
      <p:ext uri="{BB962C8B-B14F-4D97-AF65-F5344CB8AC3E}">
        <p14:creationId xmlns:p14="http://schemas.microsoft.com/office/powerpoint/2010/main" val="3751064985"/>
      </p:ext>
    </p:extLst>
  </p:cSld>
  <p:clrMapOvr>
    <a:masterClrMapping/>
  </p:clrMapOvr>
  <p:transition/>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KINH HÒA BÌNH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70467"/>
            <a:ext cx="11643360" cy="5696712"/>
          </a:xfrm>
        </p:spPr>
        <p:txBody>
          <a:bodyPr>
            <a:noAutofit/>
          </a:bodyPr>
          <a:lstStyle/>
          <a:p>
            <a:pPr algn="just"/>
            <a:r>
              <a:rPr lang="en-US" sz="6000" b="1" dirty="0">
                <a:latin typeface="Times New Roman" panose="02020603050405020304" pitchFamily="18" charset="0"/>
                <a:cs typeface="Times New Roman" panose="02020603050405020304" pitchFamily="18" charset="0"/>
              </a:rPr>
              <a:t>1.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sớt</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than.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sớt</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08602774"/>
      </p:ext>
    </p:extLst>
  </p:cSld>
  <p:clrMapOvr>
    <a:masterClrMapping/>
  </p:clrMapOvr>
  <p:transition/>
</p:sld>
</file>

<file path=ppt/slides/slide2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1876110"/>
      </p:ext>
    </p:extLst>
  </p:cSld>
  <p:clrMapOvr>
    <a:masterClrMapping/>
  </p:clrMapOvr>
</p:sld>
</file>

<file path=ppt/slides/slide2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LỬA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15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900060050"/>
      </p:ext>
    </p:extLst>
  </p:cSld>
  <p:clrMapOvr>
    <a:masterClrMapping/>
  </p:clrMapOvr>
  <p:transition/>
</p:sld>
</file>

<file path=ppt/slides/slide2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LỬA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ái</a:t>
            </a:r>
            <a:r>
              <a:rPr lang="en-US" sz="6000" b="1">
                <a:latin typeface="Times New Roman" pitchFamily="18" charset="0"/>
                <a:cs typeface="Times New Roman" pitchFamily="18" charset="0"/>
              </a:rPr>
              <a:t> xin </a:t>
            </a:r>
            <a:r>
              <a:rPr lang="en-US" sz="6000" b="1" dirty="0">
                <a:latin typeface="Times New Roman" pitchFamily="18" charset="0"/>
                <a:cs typeface="Times New Roman" pitchFamily="18" charset="0"/>
              </a:rPr>
              <a:t>ban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615947880"/>
      </p:ext>
    </p:extLst>
  </p:cSld>
  <p:clrMapOvr>
    <a:masterClrMapping/>
  </p:clrMapOvr>
  <p:transition/>
</p:sld>
</file>

<file path=ppt/slides/slide2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LỬA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350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Thần</a:t>
            </a:r>
            <a:r>
              <a:rPr lang="en-US" sz="6000" b="1">
                <a:latin typeface="Times New Roman" pitchFamily="18" charset="0"/>
                <a:cs typeface="Times New Roman" pitchFamily="18" charset="0"/>
              </a:rPr>
              <a:t> nguồn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loại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ủi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817914927"/>
      </p:ext>
    </p:extLst>
  </p:cSld>
  <p:clrMapOvr>
    <a:masterClrMapping/>
  </p:clrMapOvr>
  <p:transition/>
</p:sld>
</file>

<file path=ppt/slides/slide2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LỬA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832340814"/>
      </p:ext>
    </p:extLst>
  </p:cSld>
  <p:clrMapOvr>
    <a:masterClrMapping/>
  </p:clrMapOvr>
  <p:transition/>
</p:sld>
</file>

<file path=ppt/slides/slide2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LỬA TÌNH YÊU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566343369"/>
      </p:ext>
    </p:extLst>
  </p:cSld>
  <p:clrMapOvr>
    <a:masterClrMapping/>
  </p:clrMapOvr>
  <p:transition/>
</p:sld>
</file>

<file path=ppt/slides/slide2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5060035"/>
      </p:ext>
    </p:extLst>
  </p:cSld>
  <p:clrMapOvr>
    <a:masterClrMapping/>
  </p:clrMapOvr>
</p:sld>
</file>

<file path=ppt/slides/slide2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thẳm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206087376"/>
      </p:ext>
    </p:extLst>
  </p:cSld>
  <p:clrMapOvr>
    <a:masterClrMapping/>
  </p:clrMapOvr>
  <p:transition/>
</p:sld>
</file>

<file path=ppt/slides/slide2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248400"/>
          </a:xfrm>
        </p:spPr>
        <p:txBody>
          <a:bodyPr>
            <a:noAutofit/>
          </a:bodyPr>
          <a:lstStyle/>
          <a:p>
            <a:pPr algn="just"/>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668323879"/>
      </p:ext>
    </p:extLst>
  </p:cSld>
  <p:clrMapOvr>
    <a:masterClrMapping/>
  </p:clrMapOvr>
  <p:transition/>
</p:sld>
</file>

<file path=ppt/slides/slide2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248400"/>
          </a:xfrm>
        </p:spPr>
        <p:txBody>
          <a:bodyPr>
            <a:noAutofit/>
          </a:bodyPr>
          <a:lstStyle/>
          <a:p>
            <a:pPr algn="just"/>
            <a:r>
              <a:rPr lang="en-US" sz="6000" b="1" dirty="0">
                <a:latin typeface="Times New Roman" pitchFamily="18" charset="0"/>
                <a:cs typeface="Times New Roman" pitchFamily="18" charset="0"/>
              </a:rPr>
              <a:t>2.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héo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a:t>
            </a:r>
          </a:p>
        </p:txBody>
      </p:sp>
    </p:spTree>
    <p:extLst>
      <p:ext uri="{BB962C8B-B14F-4D97-AF65-F5344CB8AC3E}">
        <p14:creationId xmlns:p14="http://schemas.microsoft.com/office/powerpoint/2010/main" val="282651185"/>
      </p:ext>
    </p:extLst>
  </p:cSld>
  <p:clrMapOvr>
    <a:masterClrMapping/>
  </p:clrMapOvr>
  <p:transition/>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KINH HÒA BÌNH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799"/>
            <a:ext cx="11643360" cy="5400379"/>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Dậy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27262030"/>
      </p:ext>
    </p:extLst>
  </p:cSld>
  <p:clrMapOvr>
    <a:masterClrMapping/>
  </p:clrMapOvr>
  <p:transition/>
</p:sld>
</file>

<file path=ppt/slides/slide2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5375"/>
            <a:ext cx="11643360" cy="6248400"/>
          </a:xfrm>
        </p:spPr>
        <p:txBody>
          <a:bodyPr>
            <a:noAutofit/>
          </a:bodyPr>
          <a:lstStyle/>
          <a:p>
            <a:pPr algn="just"/>
            <a:r>
              <a:rPr lang="en-US" sz="6000" b="1" dirty="0">
                <a:latin typeface="Times New Roman" pitchFamily="18" charset="0"/>
                <a:cs typeface="Times New Roman" pitchFamily="18" charset="0"/>
              </a:rPr>
              <a:t>3.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héo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685538458"/>
      </p:ext>
    </p:extLst>
  </p:cSld>
  <p:clrMapOvr>
    <a:masterClrMapping/>
  </p:clrMapOvr>
  <p:transition/>
</p:sld>
</file>

<file path=ppt/slides/slide2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2550"/>
            <a:ext cx="11643360" cy="6248400"/>
          </a:xfrm>
        </p:spPr>
        <p:txBody>
          <a:bodyPr>
            <a:noAutofit/>
          </a:bodyPr>
          <a:lstStyle/>
          <a:p>
            <a:pPr algn="just"/>
            <a:r>
              <a:rPr lang="en-US" sz="6000" b="1" dirty="0">
                <a:latin typeface="Times New Roman" pitchFamily="18" charset="0"/>
                <a:cs typeface="Times New Roman" pitchFamily="18" charset="0"/>
              </a:rPr>
              <a:t>4. Xin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truyền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600142326"/>
      </p:ext>
    </p:extLst>
  </p:cSld>
  <p:clrMapOvr>
    <a:masterClrMapping/>
  </p:clrMapOvr>
  <p:transition/>
</p:sld>
</file>

<file path=ppt/slides/slide2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9945775"/>
      </p:ext>
    </p:extLst>
  </p:cSld>
  <p:clrMapOvr>
    <a:masterClrMapping/>
  </p:clrMapOvr>
</p:sld>
</file>

<file path=ppt/slides/slide2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NÀY CHÍNH CHÚA (252)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5425"/>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Sai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báo</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Sai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21643097"/>
      </p:ext>
    </p:extLst>
  </p:cSld>
  <p:clrMapOvr>
    <a:masterClrMapping/>
  </p:clrMapOvr>
  <p:transition/>
</p:sld>
</file>

<file path=ppt/slides/slide2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965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9525745"/>
      </p:ext>
    </p:extLst>
  </p:cSld>
  <p:clrMapOvr>
    <a:masterClrMapping/>
  </p:clrMapOvr>
  <p:transition/>
</p:sld>
</file>

<file path=ppt/slides/slide2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6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412483"/>
      </p:ext>
    </p:extLst>
  </p:cSld>
  <p:clrMapOvr>
    <a:masterClrMapping/>
  </p:clrMapOvr>
  <p:transition/>
</p:sld>
</file>

<file path=ppt/slides/slide2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NÀY CHÍNH CHÚA (252)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5425"/>
            <a:ext cx="11643360" cy="6248400"/>
          </a:xfrm>
        </p:spPr>
        <p:txBody>
          <a:bodyPr>
            <a:noAutofit/>
          </a:bodyPr>
          <a:lstStyle/>
          <a:p>
            <a:pPr algn="just"/>
            <a:r>
              <a:rPr lang="en-US" sz="6000" b="1" dirty="0">
                <a:latin typeface="Times New Roman" pitchFamily="18" charset="0"/>
                <a:cs typeface="Times New Roman" pitchFamily="18" charset="0"/>
              </a:rPr>
              <a:t>3. Sai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yếu</a:t>
            </a:r>
            <a:r>
              <a:rPr lang="en-US" sz="6000" b="1" dirty="0">
                <a:latin typeface="Times New Roman" pitchFamily="18" charset="0"/>
                <a:cs typeface="Times New Roman" pitchFamily="18" charset="0"/>
              </a:rPr>
              <a:t>. Sai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147222997"/>
      </p:ext>
    </p:extLst>
  </p:cSld>
  <p:clrMapOvr>
    <a:masterClrMapping/>
  </p:clrMapOvr>
  <p:transition/>
</p:sld>
</file>

<file path=ppt/slides/slide2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NÀY CHÍNH CHÚA (252)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5425"/>
            <a:ext cx="11643360" cy="6248400"/>
          </a:xfrm>
        </p:spPr>
        <p:txBody>
          <a:bodyPr>
            <a:noAutofit/>
          </a:bodyPr>
          <a:lstStyle/>
          <a:p>
            <a:pPr algn="just"/>
            <a:r>
              <a:rPr lang="en-US" sz="6000" b="1" dirty="0">
                <a:latin typeface="Times New Roman" pitchFamily="18" charset="0"/>
                <a:cs typeface="Times New Roman" pitchFamily="18" charset="0"/>
              </a:rPr>
              <a:t>4. Sai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Sai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nhọc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113526842"/>
      </p:ext>
    </p:extLst>
  </p:cSld>
  <p:clrMapOvr>
    <a:masterClrMapping/>
  </p:clrMapOvr>
  <p:transition/>
</p:sld>
</file>

<file path=ppt/slides/slide2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397109"/>
      </p:ext>
    </p:extLst>
  </p:cSld>
  <p:clrMapOvr>
    <a:masterClrMapping/>
  </p:clrMapOvr>
</p:sld>
</file>

<file path=ppt/slides/slide2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VỀ TRỜI CON RA ĐI (443)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056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Ga-li-</a:t>
            </a:r>
            <a:r>
              <a:rPr lang="en-US" sz="6000" b="1" dirty="0" err="1">
                <a:latin typeface="Times New Roman" panose="02020603050405020304" pitchFamily="18" charset="0"/>
                <a:cs typeface="Times New Roman" panose="02020603050405020304" pitchFamily="18" charset="0"/>
              </a:rPr>
              <a:t>lê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Mai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oai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61461898"/>
      </p:ext>
    </p:extLst>
  </p:cSld>
  <p:clrMapOvr>
    <a:masterClrMapping/>
  </p:clrMapOvr>
  <p:transition/>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KINH HÒA BÌNH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70467"/>
            <a:ext cx="11643360" cy="5696712"/>
          </a:xfrm>
        </p:spPr>
        <p:txBody>
          <a:bodyPr>
            <a:noAutofit/>
          </a:bodyPr>
          <a:lstStyle/>
          <a:p>
            <a:pPr algn="just"/>
            <a:r>
              <a:rPr lang="en-US" sz="6000" b="1" dirty="0">
                <a:latin typeface="Times New Roman" panose="02020603050405020304" pitchFamily="18" charset="0"/>
                <a:cs typeface="Times New Roman" panose="02020603050405020304" pitchFamily="18" charset="0"/>
              </a:rPr>
              <a:t>2.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hãi</a:t>
            </a:r>
            <a:r>
              <a:rPr lang="en-US" sz="6000" b="1" dirty="0">
                <a:latin typeface="Times New Roman" panose="02020603050405020304" pitchFamily="18" charset="0"/>
                <a:cs typeface="Times New Roman" panose="02020603050405020304" pitchFamily="18" charset="0"/>
              </a:rPr>
              <a:t>.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quạnh</a:t>
            </a:r>
            <a:r>
              <a:rPr lang="en-US" sz="6000" b="1" dirty="0">
                <a:latin typeface="Times New Roman" panose="02020603050405020304" pitchFamily="18" charset="0"/>
                <a:cs typeface="Times New Roman" panose="02020603050405020304" pitchFamily="18" charset="0"/>
              </a:rPr>
              <a:t>.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06925923"/>
      </p:ext>
    </p:extLst>
  </p:cSld>
  <p:clrMapOvr>
    <a:masterClrMapping/>
  </p:clrMapOvr>
  <p:transition/>
</p:sld>
</file>

<file path=ppt/slides/slide2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VỀ TRỜI CON RA ĐI (443)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154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rắc</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dặm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31334380"/>
      </p:ext>
    </p:extLst>
  </p:cSld>
  <p:clrMapOvr>
    <a:masterClrMapping/>
  </p:clrMapOvr>
  <p:transition/>
</p:sld>
</file>

<file path=ppt/slides/slide2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VỀ TRỜI CON RA ĐI (443)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104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057712927"/>
      </p:ext>
    </p:extLst>
  </p:cSld>
  <p:clrMapOvr>
    <a:masterClrMapping/>
  </p:clrMapOvr>
  <p:transition/>
</p:sld>
</file>

<file path=ppt/slides/slide2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VỀ TRỜI CON RA ĐI (443)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104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con ra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292043938"/>
      </p:ext>
    </p:extLst>
  </p:cSld>
  <p:clrMapOvr>
    <a:masterClrMapping/>
  </p:clrMapOvr>
  <p:transition/>
</p:sld>
</file>

<file path=ppt/slides/slide2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3306353"/>
      </p:ext>
    </p:extLst>
  </p:cSld>
  <p:clrMapOvr>
    <a:masterClrMapping/>
  </p:clrMapOvr>
</p:sld>
</file>

<file path=ppt/slides/slide2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TỪNG GIỌT RƯỢU 91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54449006"/>
      </p:ext>
    </p:extLst>
  </p:cSld>
  <p:clrMapOvr>
    <a:masterClrMapping/>
  </p:clrMapOvr>
  <p:transition/>
</p:sld>
</file>

<file path=ppt/slides/slide2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TỪNG GIỌT RƯỢU 91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46818497"/>
      </p:ext>
    </p:extLst>
  </p:cSld>
  <p:clrMapOvr>
    <a:masterClrMapping/>
  </p:clrMapOvr>
  <p:transition/>
</p:sld>
</file>

<file path=ppt/slides/slide2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TỪNG GIỌT RƯỢU 91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8421184"/>
      </p:ext>
    </p:extLst>
  </p:cSld>
  <p:clrMapOvr>
    <a:masterClrMapping/>
  </p:clrMapOvr>
  <p:transition/>
</p:sld>
</file>

<file path=ppt/slides/slide2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9921401"/>
      </p:ext>
    </p:extLst>
  </p:cSld>
  <p:clrMapOvr>
    <a:masterClrMapping/>
  </p:clrMapOvr>
</p:sld>
</file>

<file path=ppt/slides/slide2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LÊN TRỜI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Chia </a:t>
            </a:r>
            <a:r>
              <a:rPr lang="en-US" sz="6000" b="1" dirty="0" err="1">
                <a:latin typeface="Times New Roman" pitchFamily="18" charset="0"/>
                <a:cs typeface="Times New Roman" pitchFamily="18" charset="0"/>
              </a:rPr>
              <a:t>ly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892916990"/>
      </p:ext>
    </p:extLst>
  </p:cSld>
  <p:clrMapOvr>
    <a:masterClrMapping/>
  </p:clrMapOvr>
  <p:transition/>
</p:sld>
</file>

<file path=ppt/slides/slide2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LÊN TRỜI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8775"/>
            <a:ext cx="11643360" cy="5410200"/>
          </a:xfrm>
        </p:spPr>
        <p:txBody>
          <a:bodyPr>
            <a:noAutofit/>
          </a:bodyPr>
          <a:lstStyle/>
          <a:p>
            <a:pPr algn="just"/>
            <a:r>
              <a:rPr lang="en-US" sz="6000" b="1" dirty="0">
                <a:latin typeface="Times New Roman" pitchFamily="18" charset="0"/>
                <a:cs typeface="Times New Roman" pitchFamily="18" charset="0"/>
              </a:rPr>
              <a:t>ĐK: Con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thức</a:t>
            </a:r>
            <a:r>
              <a:rPr lang="en-US" sz="6000" b="1">
                <a:latin typeface="Times New Roman" pitchFamily="18" charset="0"/>
                <a:cs typeface="Times New Roman" pitchFamily="18" charset="0"/>
              </a:rPr>
              <a:t> với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255946491"/>
      </p:ext>
    </p:extLst>
  </p:cSld>
  <p:clrMapOvr>
    <a:masterClrMapping/>
  </p:clrMapOvr>
  <p:transition/>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KINH HÒA BÌNH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70467"/>
            <a:ext cx="11643360" cy="5696712"/>
          </a:xfrm>
        </p:spPr>
        <p:txBody>
          <a:bodyPr>
            <a:noAutofit/>
          </a:bodyPr>
          <a:lstStyle/>
          <a:p>
            <a:pPr algn="just"/>
            <a:r>
              <a:rPr lang="en-US" sz="6000" b="1" dirty="0">
                <a:latin typeface="Times New Roman" panose="02020603050405020304" pitchFamily="18" charset="0"/>
                <a:cs typeface="Times New Roman" panose="02020603050405020304" pitchFamily="18" charset="0"/>
              </a:rPr>
              <a:t>ĐK2: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04608556"/>
      </p:ext>
    </p:extLst>
  </p:cSld>
  <p:clrMapOvr>
    <a:masterClrMapping/>
  </p:clrMapOvr>
  <p:transition/>
</p:sld>
</file>

<file path=ppt/slides/slide2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LÊN TRỜI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830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Lang thang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nẻo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chỗ</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đầu</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112568073"/>
      </p:ext>
    </p:extLst>
  </p:cSld>
  <p:clrMapOvr>
    <a:masterClrMapping/>
  </p:clrMapOvr>
  <p:transition/>
</p:sld>
</file>

<file path=ppt/slides/slide2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LÊN TRỜI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8300"/>
            <a:ext cx="11643360" cy="5410200"/>
          </a:xfrm>
        </p:spPr>
        <p:txBody>
          <a:bodyPr>
            <a:noAutofit/>
          </a:bodyPr>
          <a:lstStyle/>
          <a:p>
            <a:pPr algn="just"/>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bụi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chỗ</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730821094"/>
      </p:ext>
    </p:extLst>
  </p:cSld>
  <p:clrMapOvr>
    <a:masterClrMapping/>
  </p:clrMapOvr>
  <p:transition/>
</p:sld>
</file>

<file path=ppt/slides/slide2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LÊN TRỜI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8300"/>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092756008"/>
      </p:ext>
    </p:extLst>
  </p:cSld>
  <p:clrMapOvr>
    <a:masterClrMapping/>
  </p:clrMapOvr>
  <p:transition/>
</p:sld>
</file>

<file path=ppt/slides/slide2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LÊN TRỜI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8300"/>
            <a:ext cx="11643360" cy="5410200"/>
          </a:xfrm>
        </p:spPr>
        <p:txBody>
          <a:bodyPr>
            <a:noAutofit/>
          </a:bodyPr>
          <a:lstStyle/>
          <a:p>
            <a:pPr algn="just"/>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đọa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ủi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159515707"/>
      </p:ext>
    </p:extLst>
  </p:cSld>
  <p:clrMapOvr>
    <a:masterClrMapping/>
  </p:clrMapOvr>
  <p:transition/>
</p:sld>
</file>

<file path=ppt/slides/slide2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LÊN TRỜI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8300"/>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826197565"/>
      </p:ext>
    </p:extLst>
  </p:cSld>
  <p:clrMapOvr>
    <a:masterClrMapping/>
  </p:clrMapOvr>
  <p:transition/>
</p:sld>
</file>

<file path=ppt/slides/slide2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LÊN TRỜI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8300"/>
            <a:ext cx="11643360" cy="5410200"/>
          </a:xfrm>
        </p:spPr>
        <p:txBody>
          <a:bodyPr>
            <a:noAutofit/>
          </a:bodyPr>
          <a:lstStyle/>
          <a:p>
            <a:pPr algn="just"/>
            <a:r>
              <a:rPr lang="en-US" sz="6000" b="1" dirty="0" err="1">
                <a:latin typeface="Times New Roman" pitchFamily="18" charset="0"/>
                <a:cs typeface="Times New Roman" pitchFamily="18" charset="0"/>
              </a:rPr>
              <a:t>Bầu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256536832"/>
      </p:ext>
    </p:extLst>
  </p:cSld>
  <p:clrMapOvr>
    <a:masterClrMapping/>
  </p:clrMapOvr>
  <p:transition/>
</p:sld>
</file>

<file path=ppt/slides/slide2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3571741"/>
      </p:ext>
    </p:extLst>
  </p:cSld>
  <p:clrMapOvr>
    <a:masterClrMapping/>
  </p:clrMapOvr>
</p:sld>
</file>

<file path=ppt/slides/slide2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CA TẠ ƠN (TA)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775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tri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795852276"/>
      </p:ext>
    </p:extLst>
  </p:cSld>
  <p:clrMapOvr>
    <a:masterClrMapping/>
  </p:clrMapOvr>
  <p:transition/>
</p:sld>
</file>

<file path=ppt/slides/slide2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CA TẠ ƠN (TA)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7750"/>
            <a:ext cx="11643360" cy="5410200"/>
          </a:xfrm>
        </p:spPr>
        <p:txBody>
          <a:bodyPr>
            <a:noAutofit/>
          </a:bodyPr>
          <a:lstStyle/>
          <a:p>
            <a:pPr algn="just"/>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277417443"/>
      </p:ext>
    </p:extLst>
  </p:cSld>
  <p:clrMapOvr>
    <a:masterClrMapping/>
  </p:clrMapOvr>
  <p:transition/>
</p:sld>
</file>

<file path=ppt/slides/slide2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CA TẠ ƠN (TA)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4102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679043317"/>
      </p:ext>
    </p:extLst>
  </p:cSld>
  <p:clrMapOvr>
    <a:masterClrMapping/>
  </p:clrMapOvr>
  <p:transition/>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KINH HÒA BÌNH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70467"/>
            <a:ext cx="11643360" cy="5696712"/>
          </a:xfrm>
        </p:spPr>
        <p:txBody>
          <a:bodyPr>
            <a:noAutofit/>
          </a:bodyPr>
          <a:lstStyle/>
          <a:p>
            <a:pPr algn="just"/>
            <a:r>
              <a:rPr lang="en-US" sz="6000" b="1" dirty="0">
                <a:latin typeface="Times New Roman" panose="02020603050405020304" pitchFamily="18" charset="0"/>
                <a:cs typeface="Times New Roman" panose="02020603050405020304" pitchFamily="18" charset="0"/>
              </a:rPr>
              <a:t>3.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quỵ</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đọa</a:t>
            </a:r>
            <a:r>
              <a:rPr lang="en-US" sz="6000" b="1" dirty="0">
                <a:latin typeface="Times New Roman" panose="02020603050405020304" pitchFamily="18" charset="0"/>
                <a:cs typeface="Times New Roman" panose="02020603050405020304" pitchFamily="18" charset="0"/>
              </a:rPr>
              <a:t>.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lang thang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Khi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cha.</a:t>
            </a:r>
          </a:p>
        </p:txBody>
      </p:sp>
    </p:spTree>
    <p:extLst>
      <p:ext uri="{BB962C8B-B14F-4D97-AF65-F5344CB8AC3E}">
        <p14:creationId xmlns:p14="http://schemas.microsoft.com/office/powerpoint/2010/main" val="2357362104"/>
      </p:ext>
    </p:extLst>
  </p:cSld>
  <p:clrMapOvr>
    <a:masterClrMapping/>
  </p:clrMapOvr>
  <p:transition/>
</p:sld>
</file>

<file path=ppt/slides/slide2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CA TẠ ƠN (TA)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4102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con </a:t>
            </a:r>
            <a:r>
              <a:rPr lang="en-US" sz="6000" b="1" dirty="0" err="1">
                <a:latin typeface="Times New Roman" pitchFamily="18" charset="0"/>
                <a:cs typeface="Times New Roman" pitchFamily="18" charset="0"/>
              </a:rPr>
              <a:t>phó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651765377"/>
      </p:ext>
    </p:extLst>
  </p:cSld>
  <p:clrMapOvr>
    <a:masterClrMapping/>
  </p:clrMapOvr>
  <p:transition/>
</p:sld>
</file>

<file path=ppt/slides/slide2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CA TẠ ƠN (TA)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781345852"/>
      </p:ext>
    </p:extLst>
  </p:cSld>
  <p:clrMapOvr>
    <a:masterClrMapping/>
  </p:clrMapOvr>
  <p:transition/>
</p:sld>
</file>

<file path=ppt/slides/slide2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CA TẠ ƠN (TA)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7750"/>
            <a:ext cx="11643360" cy="5410200"/>
          </a:xfrm>
        </p:spPr>
        <p:txBody>
          <a:bodyPr>
            <a:noAutofit/>
          </a:bodyPr>
          <a:lstStyle/>
          <a:p>
            <a:pPr algn="just"/>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tặng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nan,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man.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247688458"/>
      </p:ext>
    </p:extLst>
  </p:cSld>
  <p:clrMapOvr>
    <a:masterClrMapping/>
  </p:clrMapOvr>
  <p:transition/>
</p:sld>
</file>

<file path=ppt/slides/slide2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CA TẠ ƠN (TA)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sớt</a:t>
            </a:r>
            <a:r>
              <a:rPr lang="en-US" sz="6000" b="1" dirty="0">
                <a:latin typeface="Times New Roman" pitchFamily="18" charset="0"/>
                <a:cs typeface="Times New Roman" pitchFamily="18" charset="0"/>
              </a:rPr>
              <a:t> chia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817943903"/>
      </p:ext>
    </p:extLst>
  </p:cSld>
  <p:clrMapOvr>
    <a:masterClrMapping/>
  </p:clrMapOvr>
  <p:transition/>
</p:sld>
</file>

<file path=ppt/slides/slide2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CA TẠ ƠN (TA)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7750"/>
            <a:ext cx="11643360" cy="5410200"/>
          </a:xfrm>
        </p:spPr>
        <p:txBody>
          <a:bodyPr>
            <a:noAutofit/>
          </a:bodyPr>
          <a:lstStyle/>
          <a:p>
            <a:pPr algn="just"/>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tặng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072105006"/>
      </p:ext>
    </p:extLst>
  </p:cSld>
  <p:clrMapOvr>
    <a:masterClrMapping/>
  </p:clrMapOvr>
  <p:transition/>
</p:sld>
</file>

<file path=ppt/slides/slide2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0581181"/>
      </p:ext>
    </p:extLst>
  </p:cSld>
  <p:clrMapOvr>
    <a:masterClrMapping/>
  </p:clrMapOvr>
</p:sld>
</file>

<file path=ppt/slides/slide2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TẠ ƠN CHÚA 173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ca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608940129"/>
      </p:ext>
    </p:extLst>
  </p:cSld>
  <p:clrMapOvr>
    <a:masterClrMapping/>
  </p:clrMapOvr>
  <p:transition/>
</p:sld>
</file>

<file path=ppt/slides/slide2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TẠ ƠN CHÚA 173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7067"/>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bao la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hoàng</a:t>
            </a:r>
            <a:r>
              <a:rPr lang="en-US" sz="6000" b="1" dirty="0">
                <a:latin typeface="Times New Roman" pitchFamily="18" charset="0"/>
                <a:cs typeface="Times New Roman" pitchFamily="18" charset="0"/>
              </a:rPr>
              <a:t> tung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Ng</a:t>
            </a:r>
            <a:r>
              <a:rPr lang="vi-VN" sz="6000" b="1" dirty="0">
                <a:latin typeface="Times New Roman" pitchFamily="18" charset="0"/>
                <a:cs typeface="Times New Roman" pitchFamily="18" charset="0"/>
              </a:rPr>
              <a:t>ười hạnh phúc nào hơn.</a:t>
            </a:r>
          </a:p>
        </p:txBody>
      </p:sp>
    </p:spTree>
    <p:extLst>
      <p:ext uri="{BB962C8B-B14F-4D97-AF65-F5344CB8AC3E}">
        <p14:creationId xmlns:p14="http://schemas.microsoft.com/office/powerpoint/2010/main" val="429774796"/>
      </p:ext>
    </p:extLst>
  </p:cSld>
  <p:clrMapOvr>
    <a:masterClrMapping/>
  </p:clrMapOvr>
  <p:transition/>
</p:sld>
</file>

<file path=ppt/slides/slide2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TẠ ƠN CHÚA 173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7300"/>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con qua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211449355"/>
      </p:ext>
    </p:extLst>
  </p:cSld>
  <p:clrMapOvr>
    <a:masterClrMapping/>
  </p:clrMapOvr>
  <p:transition/>
</p:sld>
</file>

<file path=ppt/slides/slide2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0964133"/>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48428-9E89-E6B4-8A9A-C7AC73A239F0}"/>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FE2B257-82F1-39CF-C2D5-2024ECC4DE5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549988095"/>
      </p:ext>
    </p:extLst>
  </p:cSld>
  <p:clrMapOvr>
    <a:masterClrMapping/>
  </p:clrMapOvr>
</p:sld>
</file>

<file path=ppt/slides/slide2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CẦU XIN CHÚA THÁNH THẦN (331)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422294916"/>
      </p:ext>
    </p:extLst>
  </p:cSld>
  <p:clrMapOvr>
    <a:masterClrMapping/>
  </p:clrMapOvr>
  <p:transition/>
</p:sld>
</file>

<file path=ppt/slides/slide2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CẦU XIN CHÚA THÁNH THẦN (331)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đoái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ấp</a:t>
            </a:r>
            <a:r>
              <a:rPr lang="en-US" sz="6000" b="1" dirty="0">
                <a:latin typeface="Times New Roman" pitchFamily="18" charset="0"/>
                <a:cs typeface="Times New Roman" pitchFamily="18" charset="0"/>
              </a:rPr>
              <a:t> ủ con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nhuần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1003252234"/>
      </p:ext>
    </p:extLst>
  </p:cSld>
  <p:clrMapOvr>
    <a:masterClrMapping/>
  </p:clrMapOvr>
  <p:transition/>
</p:sld>
</file>

<file path=ppt/slides/slide2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CẦU XIN CHÚA THÁNH THẦN (331)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vi-VN" sz="6000" b="1" dirty="0">
                <a:latin typeface="Times New Roman" pitchFamily="18" charset="0"/>
                <a:cs typeface="Times New Roman" pitchFamily="18" charset="0"/>
              </a:rPr>
              <a:t>Ơ</a:t>
            </a:r>
            <a:r>
              <a:rPr lang="en-US" sz="6000" b="1" dirty="0">
                <a:latin typeface="Times New Roman" pitchFamily="18" charset="0"/>
                <a:cs typeface="Times New Roman" pitchFamily="18" charset="0"/>
              </a:rPr>
              <a:t>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415719776"/>
      </p:ext>
    </p:extLst>
  </p:cSld>
  <p:clrMapOvr>
    <a:masterClrMapping/>
  </p:clrMapOvr>
  <p:transition/>
</p:sld>
</file>

<file path=ppt/slides/slide2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CẦU XIN CHÚA THÁNH THẦN (331)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1054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Hun </a:t>
            </a:r>
            <a:r>
              <a:rPr lang="en-US" sz="6000" b="1" dirty="0" err="1">
                <a:latin typeface="Times New Roman" pitchFamily="18" charset="0"/>
                <a:cs typeface="Times New Roman" pitchFamily="18" charset="0"/>
              </a:rPr>
              <a:t>đúc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láng</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401007379"/>
      </p:ext>
    </p:extLst>
  </p:cSld>
  <p:clrMapOvr>
    <a:masterClrMapping/>
  </p:clrMapOvr>
  <p:transition/>
</p:sld>
</file>

<file path=ppt/slides/slide2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3552377"/>
      </p:ext>
    </p:extLst>
  </p:cSld>
  <p:clrMapOvr>
    <a:masterClrMapping/>
  </p:clrMapOvr>
</p:sld>
</file>

<file path=ppt/slides/slide2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TÌM VỀ CHÂN THIỆN MỸ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261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445234864"/>
      </p:ext>
    </p:extLst>
  </p:cSld>
  <p:clrMapOvr>
    <a:masterClrMapping/>
  </p:clrMapOvr>
  <p:transition/>
</p:sld>
</file>

<file path=ppt/slides/slide2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TÌM VỀ CHÂN THIỆN MỸ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261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Cho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nan.</a:t>
            </a:r>
          </a:p>
        </p:txBody>
      </p:sp>
    </p:spTree>
    <p:extLst>
      <p:ext uri="{BB962C8B-B14F-4D97-AF65-F5344CB8AC3E}">
        <p14:creationId xmlns:p14="http://schemas.microsoft.com/office/powerpoint/2010/main" val="2325013451"/>
      </p:ext>
    </p:extLst>
  </p:cSld>
  <p:clrMapOvr>
    <a:masterClrMapping/>
  </p:clrMapOvr>
  <p:transition/>
</p:sld>
</file>

<file path=ppt/slides/slide2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TÌM VỀ CHÂN THIỆN MỸ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261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19151710"/>
      </p:ext>
    </p:extLst>
  </p:cSld>
  <p:clrMapOvr>
    <a:masterClrMapping/>
  </p:clrMapOvr>
  <p:transition/>
</p:sld>
</file>

<file path=ppt/slides/slide2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TÌM VỀ CHÂN THIỆN MỸ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261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góc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mịt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060264467"/>
      </p:ext>
    </p:extLst>
  </p:cSld>
  <p:clrMapOvr>
    <a:masterClrMapping/>
  </p:clrMapOvr>
  <p:transition/>
</p:sld>
</file>

<file path=ppt/slides/slide2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TÌM VỀ CHÂN THIỆN MỸ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261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kéo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898173314"/>
      </p:ext>
    </p:extLst>
  </p:cSld>
  <p:clrMapOvr>
    <a:masterClrMapping/>
  </p:clrMapOvr>
  <p:transition/>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3648"/>
            <a:ext cx="12192000" cy="533400"/>
          </a:xfrm>
        </p:spPr>
        <p:txBody>
          <a:bodyPr lIns="274320" rIns="274320">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THỜ LẠYGIỜ  (210)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422400"/>
            <a:ext cx="12192000" cy="5816600"/>
          </a:xfrm>
        </p:spPr>
        <p:txBody>
          <a:bodyPr lIns="274320" rIns="274320">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Sinh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79284924"/>
      </p:ext>
    </p:extLst>
  </p:cSld>
  <p:clrMapOvr>
    <a:masterClrMapping/>
  </p:clrMapOvr>
  <p:transition/>
</p:sld>
</file>

<file path=ppt/slides/slide2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NGUYỆN HIỆP NHẤT (194)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vi-VN" sz="6000" b="1" dirty="0">
                <a:latin typeface="Times New Roman" pitchFamily="18" charset="0"/>
                <a:cs typeface="Times New Roman" pitchFamily="18" charset="0"/>
              </a:rPr>
              <a:t>ĐK: Lạy Cha xin hãy cho mọi người hợp nhất nên một như Cha ở trong con và như con ở trong Cha. Xin Cha cho mọi người nên một trong chúng ta. Hầu cho thế gian tin rằng Cha đã sai con.</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632044286"/>
      </p:ext>
    </p:extLst>
  </p:cSld>
  <p:clrMapOvr>
    <a:masterClrMapping/>
  </p:clrMapOvr>
  <p:transition/>
</p:sld>
</file>

<file path=ppt/slides/slide2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2121378"/>
      </p:ext>
    </p:extLst>
  </p:cSld>
  <p:clrMapOvr>
    <a:masterClrMapping/>
  </p:clrMapOvr>
</p:sld>
</file>

<file path=ppt/slides/slide2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TRONG TRÁI TIM CHÚA (135)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chỗ</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mưa</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biến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 </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604744285"/>
      </p:ext>
    </p:extLst>
  </p:cSld>
  <p:clrMapOvr>
    <a:masterClrMapping/>
  </p:clrMapOvr>
  <p:transition/>
</p:sld>
</file>

<file path=ppt/slides/slide2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TRONG TRÁI TIM CHÚA (135)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3525"/>
            <a:ext cx="11643360" cy="5105400"/>
          </a:xfrm>
        </p:spPr>
        <p:txBody>
          <a:bodyPr>
            <a:noAutofit/>
          </a:bodyPr>
          <a:lstStyle/>
          <a:p>
            <a:pPr algn="just"/>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275561748"/>
      </p:ext>
    </p:extLst>
  </p:cSld>
  <p:clrMapOvr>
    <a:masterClrMapping/>
  </p:clrMapOvr>
  <p:transition/>
</p:sld>
</file>

<file path=ppt/slides/slide2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TRONG TRÁI TIM CHÚA (135)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1075"/>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a:latin typeface="Times New Roman" pitchFamily="18" charset="0"/>
                <a:cs typeface="Times New Roman" pitchFamily="18" charset="0"/>
              </a:rPr>
              <a:t> cha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819189323"/>
      </p:ext>
    </p:extLst>
  </p:cSld>
  <p:clrMapOvr>
    <a:masterClrMapping/>
  </p:clrMapOvr>
  <p:transition/>
</p:sld>
</file>

<file path=ppt/slides/slide2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TRONG TRÁI TIM CHÚA (135)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1072070986"/>
      </p:ext>
    </p:extLst>
  </p:cSld>
  <p:clrMapOvr>
    <a:masterClrMapping/>
  </p:clrMapOvr>
  <p:transition/>
</p:sld>
</file>

<file path=ppt/slides/slide2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TRONG TRÁI TIM CHÚA (135)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3525"/>
            <a:ext cx="11643360" cy="5105400"/>
          </a:xfrm>
        </p:spPr>
        <p:txBody>
          <a:bodyPr>
            <a:noAutofit/>
          </a:bodyPr>
          <a:lstStyle/>
          <a:p>
            <a:pPr algn="just"/>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850475405"/>
      </p:ext>
    </p:extLst>
  </p:cSld>
  <p:clrMapOvr>
    <a:masterClrMapping/>
  </p:clrMapOvr>
  <p:transition/>
</p:sld>
</file>

<file path=ppt/slides/slide2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TRONG TRÁI TIM CHÚA (135)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nếm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763269115"/>
      </p:ext>
    </p:extLst>
  </p:cSld>
  <p:clrMapOvr>
    <a:masterClrMapping/>
  </p:clrMapOvr>
  <p:transition/>
</p:sld>
</file>

<file path=ppt/slides/slide2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TRONG TRÁI TIM CHÚA (135)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3525"/>
            <a:ext cx="11643360" cy="5105400"/>
          </a:xfrm>
        </p:spPr>
        <p:txBody>
          <a:bodyPr>
            <a:noAutofit/>
          </a:bodyPr>
          <a:lstStyle/>
          <a:p>
            <a:pPr algn="just"/>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bánh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88090252"/>
      </p:ext>
    </p:extLst>
  </p:cSld>
  <p:clrMapOvr>
    <a:masterClrMapping/>
  </p:clrMapOvr>
  <p:transition/>
</p:sld>
</file>

<file path=ppt/slides/slide2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TRONG TRÁI TIM CHÚA (135)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4143"/>
            <a:ext cx="11643360" cy="5105400"/>
          </a:xfrm>
        </p:spPr>
        <p:txBody>
          <a:bodyPr>
            <a:noAutofit/>
          </a:bodyPr>
          <a:lstStyle/>
          <a:p>
            <a:pPr algn="just"/>
            <a:r>
              <a:rPr lang="en-US" sz="6000" b="1" dirty="0">
                <a:latin typeface="Times New Roman" pitchFamily="18" charset="0"/>
                <a:cs typeface="Times New Roman" pitchFamily="18" charset="0"/>
              </a:rPr>
              <a:t>4. </a:t>
            </a:r>
            <a:r>
              <a:rPr lang="vi-VN" sz="6000" b="1" dirty="0">
                <a:latin typeface="Times New Roman" pitchFamily="18" charset="0"/>
                <a:cs typeface="Times New Roman" pitchFamily="18" charset="0"/>
              </a:rPr>
              <a:t>Trong trái tim Chúa bao dịu dàng, con xin được nghe Chúa bảo ban. Dạy dỗ con, dạy dỗ con biết sống sao thắm tươi tình son</a:t>
            </a:r>
            <a:r>
              <a:rPr lang="en-US" sz="6000" b="1" dirty="0">
                <a:latin typeface="Times New Roman" pitchFamily="18" charset="0"/>
                <a:cs typeface="Times New Roman" pitchFamily="18" charset="0"/>
              </a:rPr>
              <a:t>. </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98339759"/>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903A6C-A53C-6A12-B1EB-0945A97AAB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B3D00A-79EC-15B3-9D76-AD28424A332A}"/>
              </a:ext>
            </a:extLst>
          </p:cNvPr>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Dang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NGÀY XUÂN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A546351C-6076-8DE1-44B7-001A4C983574}"/>
              </a:ext>
            </a:extLst>
          </p:cNvPr>
          <p:cNvSpPr>
            <a:spLocks noGrp="1"/>
          </p:cNvSpPr>
          <p:nvPr>
            <p:ph type="subTitle" idx="1"/>
          </p:nvPr>
        </p:nvSpPr>
        <p:spPr>
          <a:xfrm>
            <a:off x="274320" y="1702653"/>
            <a:ext cx="11643360" cy="7030720"/>
          </a:xfrm>
        </p:spPr>
        <p:txBody>
          <a:bodyPr>
            <a:noAutofit/>
          </a:bodyPr>
          <a:lstStyle/>
          <a:p>
            <a:pPr algn="just"/>
            <a:r>
              <a:rPr lang="vi-VN" sz="6000" b="1" i="0" dirty="0">
                <a:effectLst/>
                <a:latin typeface="+mj-lt"/>
              </a:rPr>
              <a:t>ĐK. Dâng lên Cha nhân lành, này bánh thơm với ly rượu nồng thắm. Như hương bay khắp trời, tỏa lan lên tòa cao sang.</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2094594305"/>
      </p:ext>
    </p:extLst>
  </p:cSld>
  <p:clrMapOvr>
    <a:masterClrMapping/>
  </p:clrMapOvr>
  <p:transition/>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3648"/>
            <a:ext cx="12192000" cy="533400"/>
          </a:xfrm>
        </p:spPr>
        <p:txBody>
          <a:bodyPr lIns="274320" rIns="274320">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THỜ LẠY (210)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185333"/>
            <a:ext cx="12192000" cy="6053667"/>
          </a:xfrm>
        </p:spPr>
        <p:txBody>
          <a:bodyPr lIns="274320" rIns="274320">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ca vang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943517482"/>
      </p:ext>
    </p:extLst>
  </p:cSld>
  <p:clrMapOvr>
    <a:masterClrMapping/>
  </p:clrMapOvr>
  <p:transition/>
</p:sld>
</file>

<file path=ppt/slides/slide2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TRONG TRÁI TIM CHÚA (135)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4143"/>
            <a:ext cx="11643360" cy="5105400"/>
          </a:xfrm>
        </p:spPr>
        <p:txBody>
          <a:bodyPr>
            <a:noAutofit/>
          </a:bodyPr>
          <a:lstStyle/>
          <a:p>
            <a:pPr algn="just"/>
            <a:r>
              <a:rPr lang="en-US" sz="6000" b="1" dirty="0">
                <a:latin typeface="Times New Roman" pitchFamily="18" charset="0"/>
                <a:cs typeface="Times New Roman" pitchFamily="18" charset="0"/>
              </a:rPr>
              <a:t>T</a:t>
            </a:r>
            <a:r>
              <a:rPr lang="vi-VN" sz="6000" b="1" dirty="0">
                <a:latin typeface="Times New Roman" pitchFamily="18" charset="0"/>
                <a:cs typeface="Times New Roman" pitchFamily="18" charset="0"/>
              </a:rPr>
              <a:t>ìm bước theo đường Chúa yêu biết dâng trao biết thứ tha nhiều. Cùng Chúa đi cùng Chúa đi hòa niềm vui chung với mọi người.</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1130124115"/>
      </p:ext>
    </p:extLst>
  </p:cSld>
  <p:clrMapOvr>
    <a:masterClrMapping/>
  </p:clrMapOvr>
  <p:transition/>
</p:sld>
</file>

<file path=ppt/slides/slide2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2643257"/>
      </p:ext>
    </p:extLst>
  </p:cSld>
  <p:clrMapOvr>
    <a:masterClrMapping/>
  </p:clrMapOvr>
</p:sld>
</file>

<file path=ppt/slides/slide2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HÃY MỪNG VUI (433)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434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Alleluia.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Alleluia.</a:t>
            </a:r>
          </a:p>
        </p:txBody>
      </p:sp>
    </p:spTree>
    <p:extLst>
      <p:ext uri="{BB962C8B-B14F-4D97-AF65-F5344CB8AC3E}">
        <p14:creationId xmlns:p14="http://schemas.microsoft.com/office/powerpoint/2010/main" val="155593624"/>
      </p:ext>
    </p:extLst>
  </p:cSld>
  <p:clrMapOvr>
    <a:masterClrMapping/>
  </p:clrMapOvr>
  <p:transition/>
</p:sld>
</file>

<file path=ppt/slides/slide2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HÃY MỪNG VUI (433)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7114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907220691"/>
      </p:ext>
    </p:extLst>
  </p:cSld>
  <p:clrMapOvr>
    <a:masterClrMapping/>
  </p:clrMapOvr>
  <p:transition/>
</p:sld>
</file>

<file path=ppt/slides/slide2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HÃY MỪNG VUI (433)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8539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441584761"/>
      </p:ext>
    </p:extLst>
  </p:cSld>
  <p:clrMapOvr>
    <a:masterClrMapping/>
  </p:clrMapOvr>
  <p:transition/>
</p:sld>
</file>

<file path=ppt/slides/slide2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HÃY MỪNG VUI (433)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8539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Vác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Mai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16059286"/>
      </p:ext>
    </p:extLst>
  </p:cSld>
  <p:clrMapOvr>
    <a:masterClrMapping/>
  </p:clrMapOvr>
  <p:transition/>
</p:sld>
</file>

<file path=ppt/slides/slide2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0594523"/>
      </p:ext>
    </p:extLst>
  </p:cSld>
  <p:clrMapOvr>
    <a:masterClrMapping/>
  </p:clrMapOvr>
</p:sld>
</file>

<file path=ppt/slides/slide2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162247666"/>
      </p:ext>
    </p:extLst>
  </p:cSld>
  <p:clrMapOvr>
    <a:masterClrMapping/>
  </p:clrMapOvr>
  <p:transition/>
</p:sld>
</file>

<file path=ppt/slides/slide2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156826794"/>
      </p:ext>
    </p:extLst>
  </p:cSld>
  <p:clrMapOvr>
    <a:masterClrMapping/>
  </p:clrMapOvr>
  <p:transition/>
</p:sld>
</file>

<file path=ppt/slides/slide2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m</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ượu nồng.</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749009033"/>
      </p:ext>
    </p:extLst>
  </p:cSld>
  <p:clrMapOvr>
    <a:masterClrMapping/>
  </p:clrMapOvr>
  <p:transition/>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3648"/>
            <a:ext cx="12192000" cy="533400"/>
          </a:xfrm>
        </p:spPr>
        <p:txBody>
          <a:bodyPr lIns="274320" rIns="274320">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THỜ LẠY (210)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185333"/>
            <a:ext cx="12192000" cy="6053667"/>
          </a:xfrm>
        </p:spPr>
        <p:txBody>
          <a:bodyPr lIns="274320" rIns="274320">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Thịt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Cho con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a:latin typeface="Times New Roman" panose="02020603050405020304" pitchFamily="18" charset="0"/>
                <a:cs typeface="Times New Roman" panose="02020603050405020304" pitchFamily="18" charset="0"/>
              </a:rPr>
              <a:t>.</a:t>
            </a:r>
            <a:endParaRPr lang="en-US"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2548277"/>
      </p:ext>
    </p:extLst>
  </p:cSld>
  <p:clrMapOvr>
    <a:masterClrMapping/>
  </p:clrMapOvr>
  <p:transition/>
</p:sld>
</file>

<file path=ppt/slides/slide2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083507626"/>
      </p:ext>
    </p:extLst>
  </p:cSld>
  <p:clrMapOvr>
    <a:masterClrMapping/>
  </p:clrMapOvr>
  <p:transition/>
</p:sld>
</file>

<file path=ppt/slides/slide2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20758924"/>
      </p:ext>
    </p:extLst>
  </p:cSld>
  <p:clrMapOvr>
    <a:masterClrMapping/>
  </p:clrMapOvr>
</p:sld>
</file>

<file path=ppt/slides/slide2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NGÀI YÊU (184)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0675"/>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vươn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dào</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628585541"/>
      </p:ext>
    </p:extLst>
  </p:cSld>
  <p:clrMapOvr>
    <a:masterClrMapping/>
  </p:clrMapOvr>
  <p:transition/>
</p:sld>
</file>

<file path=ppt/slides/slide2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NGÀI YÊU (184)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150"/>
            <a:ext cx="11643360" cy="5410200"/>
          </a:xfrm>
        </p:spPr>
        <p:txBody>
          <a:bodyPr>
            <a:noAutofit/>
          </a:bodyPr>
          <a:lstStyle/>
          <a:p>
            <a:pPr algn="just"/>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451373253"/>
      </p:ext>
    </p:extLst>
  </p:cSld>
  <p:clrMapOvr>
    <a:masterClrMapping/>
  </p:clrMapOvr>
  <p:transition/>
</p:sld>
</file>

<file path=ppt/slides/slide2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NGÀI YÊU (184)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đoan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002332393"/>
      </p:ext>
    </p:extLst>
  </p:cSld>
  <p:clrMapOvr>
    <a:masterClrMapping/>
  </p:clrMapOvr>
  <p:transition/>
</p:sld>
</file>

<file path=ppt/slides/slide2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NGÀI YÊU (184)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915603044"/>
      </p:ext>
    </p:extLst>
  </p:cSld>
  <p:clrMapOvr>
    <a:masterClrMapping/>
  </p:clrMapOvr>
  <p:transition/>
</p:sld>
</file>

<file path=ppt/slides/slide2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NGÀI YÊU (184)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067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nhịp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042587305"/>
      </p:ext>
    </p:extLst>
  </p:cSld>
  <p:clrMapOvr>
    <a:masterClrMapping/>
  </p:clrMapOvr>
  <p:transition/>
</p:sld>
</file>

<file path=ppt/slides/slide2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NGÀI YÊU (184)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150"/>
            <a:ext cx="11643360" cy="5410200"/>
          </a:xfrm>
        </p:spPr>
        <p:txBody>
          <a:bodyPr>
            <a:noAutofit/>
          </a:bodyPr>
          <a:lstStyle/>
          <a:p>
            <a:pPr algn="just"/>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nan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toan</a:t>
            </a:r>
            <a:r>
              <a:rPr lang="en-US" sz="6000" b="1" dirty="0">
                <a:latin typeface="Times New Roman" pitchFamily="18" charset="0"/>
                <a:cs typeface="Times New Roman" pitchFamily="18" charset="0"/>
              </a:rPr>
              <a:t> con an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trì</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94050328"/>
      </p:ext>
    </p:extLst>
  </p:cSld>
  <p:clrMapOvr>
    <a:masterClrMapping/>
  </p:clrMapOvr>
  <p:transition/>
</p:sld>
</file>

<file path=ppt/slides/slide2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3611707"/>
      </p:ext>
    </p:extLst>
  </p:cSld>
  <p:clrMapOvr>
    <a:masterClrMapping/>
  </p:clrMapOvr>
</p:sld>
</file>

<file path=ppt/slides/slide2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THƯƠNG CHO NGƯỜI (137)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6795"/>
            <a:ext cx="11643360" cy="5410200"/>
          </a:xfrm>
        </p:spPr>
        <p:txBody>
          <a:bodyPr>
            <a:noAutofit/>
          </a:bodyPr>
          <a:lstStyle/>
          <a:p>
            <a:pPr algn="just"/>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gặp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440626438"/>
      </p:ext>
    </p:extLst>
  </p:cSld>
  <p:clrMapOvr>
    <a:masterClrMapping/>
  </p:clrMapOvr>
  <p:transition/>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30848863"/>
      </p:ext>
    </p:extLst>
  </p:cSld>
  <p:clrMapOvr>
    <a:masterClrMapping/>
  </p:clrMapOvr>
</p:sld>
</file>

<file path=ppt/slides/slide2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THƯƠNG CHO NGƯỜI (137)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0095"/>
            <a:ext cx="11643360" cy="5410200"/>
          </a:xfrm>
        </p:spPr>
        <p:txBody>
          <a:bodyPr>
            <a:noAutofit/>
          </a:bodyPr>
          <a:lstStyle/>
          <a:p>
            <a:pPr algn="just"/>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gặp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30947376"/>
      </p:ext>
    </p:extLst>
  </p:cSld>
  <p:clrMapOvr>
    <a:masterClrMapping/>
  </p:clrMapOvr>
  <p:transition/>
</p:sld>
</file>

<file path=ppt/slides/slide2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THƯƠNG CHO NGƯỜI (137)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70"/>
            <a:ext cx="11643360" cy="5410200"/>
          </a:xfrm>
        </p:spPr>
        <p:txBody>
          <a:bodyPr>
            <a:noAutofit/>
          </a:bodyPr>
          <a:lstStyle/>
          <a:p>
            <a:pPr algn="just"/>
            <a:r>
              <a:rPr lang="en-US" sz="6000" b="1" dirty="0">
                <a:latin typeface="Times New Roman" pitchFamily="18" charset="0"/>
                <a:cs typeface="Times New Roman" pitchFamily="18" charset="0"/>
              </a:rPr>
              <a:t>2. Con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sớm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minh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sưa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57589309"/>
      </p:ext>
    </p:extLst>
  </p:cSld>
  <p:clrMapOvr>
    <a:masterClrMapping/>
  </p:clrMapOvr>
  <p:transition/>
</p:sld>
</file>

<file path=ppt/slides/slide2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THƯƠNG CHO NGƯỜI (137)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197732724"/>
      </p:ext>
    </p:extLst>
  </p:cSld>
  <p:clrMapOvr>
    <a:masterClrMapping/>
  </p:clrMapOvr>
  <p:transition/>
</p:sld>
</file>

<file path=ppt/slides/slide2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THƯƠNG CHO NGƯỜI (137)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bè</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ta.</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456565255"/>
      </p:ext>
    </p:extLst>
  </p:cSld>
  <p:clrMapOvr>
    <a:masterClrMapping/>
  </p:clrMapOvr>
  <p:transition/>
</p:sld>
</file>

<file path=ppt/slides/slide2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THƯƠNG CHO NGƯỜI (137)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410200"/>
          </a:xfrm>
        </p:spPr>
        <p:txBody>
          <a:bodyPr>
            <a:noAutofit/>
          </a:bodyPr>
          <a:lstStyle/>
          <a:p>
            <a:pPr algn="just"/>
            <a:r>
              <a:rPr lang="en-US" sz="6000" b="1" dirty="0">
                <a:latin typeface="Times New Roman" pitchFamily="18" charset="0"/>
                <a:cs typeface="Times New Roman" pitchFamily="18" charset="0"/>
              </a:rPr>
              <a:t>3. Con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637906872"/>
      </p:ext>
    </p:extLst>
  </p:cSld>
  <p:clrMapOvr>
    <a:masterClrMapping/>
  </p:clrMapOvr>
  <p:transition/>
</p:sld>
</file>

<file path=ppt/slides/slide2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THƯƠNG CHO NGƯỜI (137)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áo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ơ.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73577352"/>
      </p:ext>
    </p:extLst>
  </p:cSld>
  <p:clrMapOvr>
    <a:masterClrMapping/>
  </p:clrMapOvr>
  <p:transition/>
</p:sld>
</file>

<file path=ppt/slides/slide2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THƯƠNG CHO NGƯỜI (137)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6875"/>
            <a:ext cx="11643360" cy="5410200"/>
          </a:xfrm>
        </p:spPr>
        <p:txBody>
          <a:bodyPr>
            <a:noAutofit/>
          </a:bodyPr>
          <a:lstStyle/>
          <a:p>
            <a:pPr algn="just"/>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51399312"/>
      </p:ext>
    </p:extLst>
  </p:cSld>
  <p:clrMapOvr>
    <a:masterClrMapping/>
  </p:clrMapOvr>
  <p:transition/>
</p:sld>
</file>

<file path=ppt/slides/slide2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THƯƠNG CHO NGƯỜI (137)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410200"/>
          </a:xfrm>
        </p:spPr>
        <p:txBody>
          <a:bodyPr>
            <a:noAutofit/>
          </a:bodyPr>
          <a:lstStyle/>
          <a:p>
            <a:pPr algn="just"/>
            <a:r>
              <a:rPr lang="en-US" sz="6000" b="1" dirty="0">
                <a:latin typeface="Times New Roman" pitchFamily="18" charset="0"/>
                <a:cs typeface="Times New Roman" pitchFamily="18" charset="0"/>
              </a:rPr>
              <a:t>4. Con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u </a:t>
            </a:r>
            <a:r>
              <a:rPr lang="en-US" sz="6000" b="1" dirty="0" err="1">
                <a:latin typeface="Times New Roman" pitchFamily="18" charset="0"/>
                <a:cs typeface="Times New Roman" pitchFamily="18" charset="0"/>
              </a:rPr>
              <a:t>quá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sưa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phiền</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805015308"/>
      </p:ext>
    </p:extLst>
  </p:cSld>
  <p:clrMapOvr>
    <a:masterClrMapping/>
  </p:clrMapOvr>
  <p:transition/>
</p:sld>
</file>

<file path=ppt/slides/slide2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THƯƠNG CHO NGƯỜI (137)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mồ</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bệnh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xanh</a:t>
            </a:r>
            <a:r>
              <a:rPr lang="en-US" sz="6000" b="1">
                <a:latin typeface="Times New Roman" pitchFamily="18" charset="0"/>
                <a:cs typeface="Times New Roman" pitchFamily="18" charset="0"/>
              </a:rPr>
              <a:t> vời </a:t>
            </a:r>
            <a:r>
              <a:rPr lang="en-US" sz="6000" b="1" dirty="0" err="1">
                <a:latin typeface="Times New Roman" pitchFamily="18" charset="0"/>
                <a:cs typeface="Times New Roman" pitchFamily="18" charset="0"/>
              </a:rPr>
              <a:t>vợi</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156062465"/>
      </p:ext>
    </p:extLst>
  </p:cSld>
  <p:clrMapOvr>
    <a:masterClrMapping/>
  </p:clrMapOvr>
  <p:transition/>
</p:sld>
</file>

<file path=ppt/slides/slide2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YÊU THƯƠNG CHO NGƯỜI (137)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6875"/>
            <a:ext cx="11643360" cy="5410200"/>
          </a:xfrm>
        </p:spPr>
        <p:txBody>
          <a:bodyPr>
            <a:noAutofit/>
          </a:bodyPr>
          <a:lstStyle/>
          <a:p>
            <a:pPr algn="just"/>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ta.</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583402425"/>
      </p:ext>
    </p:extLst>
  </p:cSld>
  <p:clrMapOvr>
    <a:masterClrMapping/>
  </p:clrMapOvr>
  <p:transition/>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NGÀI CHỌN THÁNH GIÁ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246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Can-</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56143820"/>
      </p:ext>
    </p:extLst>
  </p:cSld>
  <p:clrMapOvr>
    <a:masterClrMapping/>
  </p:clrMapOvr>
  <p:transition/>
</p:sld>
</file>

<file path=ppt/slides/slide2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KHÔNG QUÊN 452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97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vạn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Ga-</a:t>
            </a:r>
            <a:r>
              <a:rPr lang="en-US" sz="6000" b="1" dirty="0" err="1">
                <a:latin typeface="Times New Roman" pitchFamily="18" charset="0"/>
                <a:cs typeface="Times New Roman" pitchFamily="18" charset="0"/>
              </a:rPr>
              <a:t>bri</a:t>
            </a:r>
            <a:r>
              <a:rPr lang="en-US" sz="6000" b="1" dirty="0">
                <a:latin typeface="Times New Roman" pitchFamily="18" charset="0"/>
                <a:cs typeface="Times New Roman" pitchFamily="18" charset="0"/>
              </a:rPr>
              <a:t>-el.</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306843760"/>
      </p:ext>
    </p:extLst>
  </p:cSld>
  <p:clrMapOvr>
    <a:masterClrMapping/>
  </p:clrMapOvr>
  <p:transition/>
</p:sld>
</file>

<file path=ppt/slides/slide2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KHÔNG QUÊN 452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a:latin typeface="Times New Roman" pitchFamily="18" charset="0"/>
                <a:cs typeface="Times New Roman" pitchFamily="18" charset="0"/>
              </a:rPr>
              <a:t>ĐK: A-</a:t>
            </a:r>
            <a:r>
              <a:rPr lang="en-US" sz="6000" b="1" dirty="0" err="1">
                <a:latin typeface="Times New Roman" pitchFamily="18" charset="0"/>
                <a:cs typeface="Times New Roman" pitchFamily="18" charset="0"/>
              </a:rPr>
              <a:t>ve</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a:t>
            </a:r>
            <a:r>
              <a:rPr lang="en-US" sz="6000" b="1" dirty="0" err="1">
                <a:latin typeface="Times New Roman" pitchFamily="18" charset="0"/>
                <a:cs typeface="Times New Roman" pitchFamily="18" charset="0"/>
              </a:rPr>
              <a:t>ve</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20615791"/>
      </p:ext>
    </p:extLst>
  </p:cSld>
  <p:clrMapOvr>
    <a:masterClrMapping/>
  </p:clrMapOvr>
  <p:transition/>
</p:sld>
</file>

<file path=ppt/slides/slide2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KHÔNG QUÊN 452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9700"/>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676443057"/>
      </p:ext>
    </p:extLst>
  </p:cSld>
  <p:clrMapOvr>
    <a:masterClrMapping/>
  </p:clrMapOvr>
  <p:transition/>
</p:sld>
</file>

<file path=ppt/slides/slide2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9663496"/>
      </p:ext>
    </p:extLst>
  </p:cSld>
  <p:clrMapOvr>
    <a:masterClrMapping/>
  </p:clrMapOvr>
</p:sld>
</file>

<file path=ppt/slides/slide2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ĐÂU CÓ TÌNH YÊU THƯƠNG (207)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542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đấy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bi,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đấy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6356792"/>
      </p:ext>
    </p:extLst>
  </p:cSld>
  <p:clrMapOvr>
    <a:masterClrMapping/>
  </p:clrMapOvr>
  <p:transition/>
</p:sld>
</file>

<file path=ppt/slides/slide2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ĐÂU CÓ TÌNH YÊU THƯƠNG (207)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542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4366953"/>
      </p:ext>
    </p:extLst>
  </p:cSld>
  <p:clrMapOvr>
    <a:masterClrMapping/>
  </p:clrMapOvr>
  <p:transition/>
</p:sld>
</file>

<file path=ppt/slides/slide2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ĐÂU CÓ TÌNH YÊU THƯƠNG (207)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542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ý. Xin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Diệt</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căm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thù</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rẽ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oán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4932243"/>
      </p:ext>
    </p:extLst>
  </p:cSld>
  <p:clrMapOvr>
    <a:masterClrMapping/>
  </p:clrMapOvr>
  <p:transition/>
</p:sld>
</file>

<file path=ppt/slides/slide2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8665889"/>
      </p:ext>
    </p:extLst>
  </p:cSld>
  <p:clrMapOvr>
    <a:masterClrMapping/>
  </p:clrMapOvr>
</p:sld>
</file>

<file path=ppt/slides/slide2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YÊU THƯƠNG (60)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Đong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307117133"/>
      </p:ext>
    </p:extLst>
  </p:cSld>
  <p:clrMapOvr>
    <a:masterClrMapping/>
  </p:clrMapOvr>
  <p:transition/>
</p:sld>
</file>

<file path=ppt/slides/slide2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YÊU THƯƠNG (60)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nhằn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144161544"/>
      </p:ext>
    </p:extLst>
  </p:cSld>
  <p:clrMapOvr>
    <a:masterClrMapping/>
  </p:clrMapOvr>
  <p:transition/>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NGÀI CHỌN THÁNH GIÁ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0300"/>
            <a:ext cx="11643360" cy="61087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050174018"/>
      </p:ext>
    </p:extLst>
  </p:cSld>
  <p:clrMapOvr>
    <a:masterClrMapping/>
  </p:clrMapOvr>
  <p:transition/>
</p:sld>
</file>

<file path=ppt/slides/slide2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YÊU THƯƠNG (60)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605707136"/>
      </p:ext>
    </p:extLst>
  </p:cSld>
  <p:clrMapOvr>
    <a:masterClrMapping/>
  </p:clrMapOvr>
  <p:transition/>
</p:sld>
</file>

<file path=ppt/slides/slide2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YÊU THƯƠNG (60)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822772897"/>
      </p:ext>
    </p:extLst>
  </p:cSld>
  <p:clrMapOvr>
    <a:masterClrMapping/>
  </p:clrMapOvr>
  <p:transition/>
</p:sld>
</file>

<file path=ppt/slides/slide2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VÌ CHÚA LÀ TÌNH YÊU (143)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6795"/>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860999908"/>
      </p:ext>
    </p:extLst>
  </p:cSld>
  <p:clrMapOvr>
    <a:masterClrMapping/>
  </p:clrMapOvr>
  <p:transition/>
</p:sld>
</file>

<file path=ppt/slides/slide2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VÌ CHÚA LÀ TÌNH YÊU (143)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169021158"/>
      </p:ext>
    </p:extLst>
  </p:cSld>
  <p:clrMapOvr>
    <a:masterClrMapping/>
  </p:clrMapOvr>
  <p:transition/>
</p:sld>
</file>

<file path=ppt/slides/slide2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VÌ CHÚA LÀ TÌNH YÊU (143)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6795"/>
            <a:ext cx="11643360" cy="5410200"/>
          </a:xfrm>
        </p:spPr>
        <p:txBody>
          <a:bodyPr>
            <a:noAutofit/>
          </a:bodyPr>
          <a:lstStyle/>
          <a:p>
            <a:pPr algn="just"/>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498918699"/>
      </p:ext>
    </p:extLst>
  </p:cSld>
  <p:clrMapOvr>
    <a:masterClrMapping/>
  </p:clrMapOvr>
  <p:transition/>
</p:sld>
</file>

<file path=ppt/slides/slide2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VÌ CHÚA LÀ TÌNH YÊU (143)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679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Ngước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oán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33277193"/>
      </p:ext>
    </p:extLst>
  </p:cSld>
  <p:clrMapOvr>
    <a:masterClrMapping/>
  </p:clrMapOvr>
  <p:transition/>
</p:sld>
</file>

<file path=ppt/slides/slide2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VÌ CHÚA LÀ TÌNH YÊU (143)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oán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533135997"/>
      </p:ext>
    </p:extLst>
  </p:cSld>
  <p:clrMapOvr>
    <a:masterClrMapping/>
  </p:clrMapOvr>
  <p:transition/>
</p:sld>
</file>

<file path=ppt/slides/slide2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VÌ CHÚA LÀ TÌNH YÊU (143)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6795"/>
            <a:ext cx="11643360" cy="5410200"/>
          </a:xfrm>
        </p:spPr>
        <p:txBody>
          <a:bodyPr>
            <a:noAutofit/>
          </a:bodyPr>
          <a:lstStyle/>
          <a:p>
            <a:pPr algn="just"/>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236803395"/>
      </p:ext>
    </p:extLst>
  </p:cSld>
  <p:clrMapOvr>
    <a:masterClrMapping/>
  </p:clrMapOvr>
  <p:transition/>
</p:sld>
</file>

<file path=ppt/slides/slide2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VÌ CHÚA LÀ TÌNH YÊU (143)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6275"/>
            <a:ext cx="11643360" cy="447124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Góp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542013050"/>
      </p:ext>
    </p:extLst>
  </p:cSld>
  <p:clrMapOvr>
    <a:masterClrMapping/>
  </p:clrMapOvr>
  <p:transition/>
</p:sld>
</file>

<file path=ppt/slides/slide2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VÌ CHÚA LÀ TÌNH YÊU (143)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364148472"/>
      </p:ext>
    </p:extLst>
  </p:cSld>
  <p:clrMapOvr>
    <a:masterClrMapping/>
  </p:clrMapOvr>
  <p:transition/>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NGÀI CHỌN THÁNH GIÁ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0300"/>
            <a:ext cx="11643360" cy="61087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dỗ</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đào</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988556076"/>
      </p:ext>
    </p:extLst>
  </p:cSld>
  <p:clrMapOvr>
    <a:masterClrMapping/>
  </p:clrMapOvr>
  <p:transition/>
</p:sld>
</file>

<file path=ppt/slides/slide2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VÌ CHÚA LÀ TÌNH YÊU (143)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6795"/>
            <a:ext cx="11643360" cy="5410200"/>
          </a:xfrm>
        </p:spPr>
        <p:txBody>
          <a:bodyPr>
            <a:noAutofit/>
          </a:bodyPr>
          <a:lstStyle/>
          <a:p>
            <a:pPr algn="just"/>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667652537"/>
      </p:ext>
    </p:extLst>
  </p:cSld>
  <p:clrMapOvr>
    <a:masterClrMapping/>
  </p:clrMapOvr>
  <p:transition/>
</p:sld>
</file>

<file path=ppt/slides/slide2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8038148"/>
      </p:ext>
    </p:extLst>
  </p:cSld>
  <p:clrMapOvr>
    <a:masterClrMapping/>
  </p:clrMapOvr>
</p:sld>
</file>

<file path=ppt/slides/slide2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VÂNG NHƯ MẸ (462)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4925"/>
            <a:ext cx="11643360" cy="5105400"/>
          </a:xfrm>
        </p:spPr>
        <p:txBody>
          <a:bodyPr>
            <a:noAutofit/>
          </a:bodyPr>
          <a:lstStyle/>
          <a:p>
            <a:pPr algn="just"/>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vấn</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dong </a:t>
            </a:r>
            <a:r>
              <a:rPr lang="en-US" sz="6000" b="1" dirty="0" err="1">
                <a:latin typeface="Times New Roman" pitchFamily="18" charset="0"/>
                <a:cs typeface="Times New Roman" pitchFamily="18" charset="0"/>
              </a:rPr>
              <a:t>duổi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mưa</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393673997"/>
      </p:ext>
    </p:extLst>
  </p:cSld>
  <p:clrMapOvr>
    <a:masterClrMapping/>
  </p:clrMapOvr>
  <p:transition/>
</p:sld>
</file>

<file path=ppt/slides/slide2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VÂNG NHƯ MẸ (462)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4925"/>
            <a:ext cx="11643360" cy="5105400"/>
          </a:xfrm>
        </p:spPr>
        <p:txBody>
          <a:bodyPr>
            <a:noAutofit/>
          </a:bodyPr>
          <a:lstStyle/>
          <a:p>
            <a:pPr algn="just"/>
            <a:r>
              <a:rPr lang="en-US" sz="6000" b="1" dirty="0">
                <a:latin typeface="Times New Roman" pitchFamily="18" charset="0"/>
                <a:cs typeface="Times New Roman" pitchFamily="18" charset="0"/>
              </a:rPr>
              <a:t>2.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790662696"/>
      </p:ext>
    </p:extLst>
  </p:cSld>
  <p:clrMapOvr>
    <a:masterClrMapping/>
  </p:clrMapOvr>
  <p:transition/>
</p:sld>
</file>

<file path=ppt/slides/slide2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VÂNG NHƯ MẸ (462)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4925"/>
            <a:ext cx="11643360" cy="51054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34834533"/>
      </p:ext>
    </p:extLst>
  </p:cSld>
  <p:clrMapOvr>
    <a:masterClrMapping/>
  </p:clrMapOvr>
  <p:transition/>
</p:sld>
</file>

<file path=ppt/slides/slide2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2007168"/>
      </p:ext>
    </p:extLst>
  </p:cSld>
  <p:clrMapOvr>
    <a:masterClrMapping/>
  </p:clrMapOvr>
</p:sld>
</file>

<file path=ppt/slides/slide2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CHIÊN LÀNH (47)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434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3430204"/>
      </p:ext>
    </p:extLst>
  </p:cSld>
  <p:clrMapOvr>
    <a:masterClrMapping/>
  </p:clrMapOvr>
  <p:transition/>
</p:sld>
</file>

<file path=ppt/slides/slide2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CHIÊN LÀNH (47)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059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thung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37021129"/>
      </p:ext>
    </p:extLst>
  </p:cSld>
  <p:clrMapOvr>
    <a:masterClrMapping/>
  </p:clrMapOvr>
  <p:transition/>
</p:sld>
</file>

<file path=ppt/slides/slide2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CHIÊN LÀNH (47)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059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024379863"/>
      </p:ext>
    </p:extLst>
  </p:cSld>
  <p:clrMapOvr>
    <a:masterClrMapping/>
  </p:clrMapOvr>
  <p:transition/>
</p:sld>
</file>

<file path=ppt/slides/slide2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6535637"/>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NGÀI CHỌN THÁNH GIÁ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0300"/>
            <a:ext cx="11643360" cy="61087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538907405"/>
      </p:ext>
    </p:extLst>
  </p:cSld>
  <p:clrMapOvr>
    <a:masterClrMapping/>
  </p:clrMapOvr>
  <p:transition/>
</p:sld>
</file>

<file path=ppt/slides/slide2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2 (184)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009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nằm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087959374"/>
      </p:ext>
    </p:extLst>
  </p:cSld>
  <p:clrMapOvr>
    <a:masterClrMapping/>
  </p:clrMapOvr>
  <p:transition/>
</p:sld>
</file>

<file path=ppt/slides/slide2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2 (184)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2995"/>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nẻo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805708635"/>
      </p:ext>
    </p:extLst>
  </p:cSld>
  <p:clrMapOvr>
    <a:masterClrMapping/>
  </p:clrMapOvr>
  <p:transition/>
</p:sld>
</file>

<file path=ppt/slides/slide2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2 (184)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299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thung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lường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53421632"/>
      </p:ext>
    </p:extLst>
  </p:cSld>
  <p:clrMapOvr>
    <a:masterClrMapping/>
  </p:clrMapOvr>
  <p:transition/>
</p:sld>
</file>

<file path=ppt/slides/slide2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2 (184)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2995"/>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tiệc</a:t>
            </a:r>
            <a:r>
              <a:rPr lang="en-US" sz="6000" b="1" dirty="0">
                <a:latin typeface="Times New Roman" pitchFamily="18" charset="0"/>
                <a:cs typeface="Times New Roman" pitchFamily="18" charset="0"/>
              </a:rPr>
              <a:t> sang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sẵn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086894893"/>
      </p:ext>
    </p:extLst>
  </p:cSld>
  <p:clrMapOvr>
    <a:masterClrMapping/>
  </p:clrMapOvr>
  <p:transition/>
</p:sld>
</file>

<file path=ppt/slides/slide2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5100340"/>
      </p:ext>
    </p:extLst>
  </p:cSld>
  <p:clrMapOvr>
    <a:masterClrMapping/>
  </p:clrMapOvr>
</p:sld>
</file>

<file path=ppt/slides/slide2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PHÓ THÁC (288)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4470"/>
            <a:ext cx="11643360" cy="5410200"/>
          </a:xfrm>
        </p:spPr>
        <p:txBody>
          <a:bodyPr>
            <a:noAutofit/>
          </a:bodyPr>
          <a:lstStyle/>
          <a:p>
            <a:pPr algn="just"/>
            <a:r>
              <a:rPr lang="en-US" sz="6000" b="1" dirty="0">
                <a:latin typeface="Times New Roman" pitchFamily="18" charset="0"/>
                <a:cs typeface="Times New Roman" pitchFamily="18" charset="0"/>
              </a:rPr>
              <a:t>ĐK: Cho con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813566722"/>
      </p:ext>
    </p:extLst>
  </p:cSld>
  <p:clrMapOvr>
    <a:masterClrMapping/>
  </p:clrMapOvr>
  <p:transition/>
</p:sld>
</file>

<file path=ppt/slides/slide2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PHÓ THÁC (288)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2020"/>
            <a:ext cx="11643360" cy="5410200"/>
          </a:xfrm>
        </p:spPr>
        <p:txBody>
          <a:bodyPr>
            <a:noAutofit/>
          </a:bodyPr>
          <a:lstStyle/>
          <a:p>
            <a:pPr algn="just"/>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yếu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457450310"/>
      </p:ext>
    </p:extLst>
  </p:cSld>
  <p:clrMapOvr>
    <a:masterClrMapping/>
  </p:clrMapOvr>
  <p:transition/>
</p:sld>
</file>

<file path=ppt/slides/slide2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PHÓ THÁC (288)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2020"/>
            <a:ext cx="11643360" cy="5410200"/>
          </a:xfrm>
        </p:spPr>
        <p:txBody>
          <a:bodyPr>
            <a:noAutofit/>
          </a:bodyPr>
          <a:lstStyle/>
          <a:p>
            <a:pPr algn="just"/>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chê</a:t>
            </a:r>
            <a:r>
              <a:rPr lang="en-US" sz="6000" b="1" dirty="0">
                <a:latin typeface="Times New Roman" pitchFamily="18" charset="0"/>
                <a:cs typeface="Times New Roman" pitchFamily="18" charset="0"/>
              </a:rPr>
              <a:t> con.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con.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920041906"/>
      </p:ext>
    </p:extLst>
  </p:cSld>
  <p:clrMapOvr>
    <a:masterClrMapping/>
  </p:clrMapOvr>
  <p:transition/>
</p:sld>
</file>

<file path=ppt/slides/slide2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PHÓ THÁC (288)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2020"/>
            <a:ext cx="11643360" cy="5410200"/>
          </a:xfrm>
        </p:spPr>
        <p:txBody>
          <a:bodyPr>
            <a:noAutofit/>
          </a:bodyPr>
          <a:lstStyle/>
          <a:p>
            <a:pPr algn="just"/>
            <a:r>
              <a:rPr lang="en-US" sz="6000" b="1" dirty="0">
                <a:latin typeface="Times New Roman" pitchFamily="18" charset="0"/>
                <a:cs typeface="Times New Roman" pitchFamily="18" charset="0"/>
              </a:rPr>
              <a:t>2. Cho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phiền</a:t>
            </a:r>
            <a:r>
              <a:rPr lang="en-US" sz="6000" b="1" dirty="0">
                <a:latin typeface="Times New Roman" pitchFamily="18" charset="0"/>
                <a:cs typeface="Times New Roman" pitchFamily="18" charset="0"/>
              </a:rPr>
              <a:t> cay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con. Cho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nẻo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âu</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ủi</a:t>
            </a:r>
            <a:r>
              <a:rPr lang="en-US" sz="6000" b="1" dirty="0">
                <a:latin typeface="Times New Roman" pitchFamily="18" charset="0"/>
                <a:cs typeface="Times New Roman" pitchFamily="18" charset="0"/>
              </a:rPr>
              <a:t> an con.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03439449"/>
      </p:ext>
    </p:extLst>
  </p:cSld>
  <p:clrMapOvr>
    <a:masterClrMapping/>
  </p:clrMapOvr>
  <p:transition/>
</p:sld>
</file>

<file path=ppt/slides/slide2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PHÓ THÁC (288)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2020"/>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u hay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sang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thu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4187336"/>
      </p:ext>
    </p:extLst>
  </p:cSld>
  <p:clrMapOvr>
    <a:masterClrMapping/>
  </p:clrMapOvr>
  <p:transition/>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NGÀI CHỌN THÁNH GIÁ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7900"/>
            <a:ext cx="11643360" cy="62611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chối</a:t>
            </a:r>
            <a:r>
              <a:rPr lang="en-US" sz="6000" b="1" dirty="0">
                <a:latin typeface="Times New Roman" panose="02020603050405020304" pitchFamily="18" charset="0"/>
                <a:cs typeface="Times New Roman" panose="02020603050405020304" pitchFamily="18" charset="0"/>
              </a:rPr>
              <a:t> ơ </a:t>
            </a:r>
            <a:r>
              <a:rPr lang="en-US" sz="6000" b="1" dirty="0" err="1">
                <a:latin typeface="Times New Roman" panose="02020603050405020304" pitchFamily="18" charset="0"/>
                <a:cs typeface="Times New Roman" panose="02020603050405020304" pitchFamily="18" charset="0"/>
              </a:rPr>
              <a:t>hờ</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209980477"/>
      </p:ext>
    </p:extLst>
  </p:cSld>
  <p:clrMapOvr>
    <a:masterClrMapping/>
  </p:clrMapOvr>
  <p:transition/>
</p:sld>
</file>

<file path=ppt/slides/slide2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LẠY CHÚA XIN HÃY SAI (285)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06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2307250"/>
      </p:ext>
    </p:extLst>
  </p:cSld>
  <p:clrMapOvr>
    <a:masterClrMapping/>
  </p:clrMapOvr>
  <p:transition/>
</p:sld>
</file>

<file path=ppt/slides/slide2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LẠY CHÚA XIN HÃY SAI (285)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35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1337262"/>
      </p:ext>
    </p:extLst>
  </p:cSld>
  <p:clrMapOvr>
    <a:masterClrMapping/>
  </p:clrMapOvr>
  <p:transition/>
</p:sld>
</file>

<file path=ppt/slides/slide2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LẠY CHÚA XIN HÃY SAI (285)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35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0103714"/>
      </p:ext>
    </p:extLst>
  </p:cSld>
  <p:clrMapOvr>
    <a:masterClrMapping/>
  </p:clrMapOvr>
  <p:transition/>
</p:sld>
</file>

<file path=ppt/slides/slide2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7466635"/>
      </p:ext>
    </p:extLst>
  </p:cSld>
  <p:clrMapOvr>
    <a:masterClrMapping/>
  </p:clrMapOvr>
</p:sld>
</file>

<file path=ppt/slides/slide2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NAY ĐÃ PHỤC SINH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26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Alleluia! Alleluia!</a:t>
            </a:r>
          </a:p>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Alleluia! Alleluia!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132786823"/>
      </p:ext>
    </p:extLst>
  </p:cSld>
  <p:clrMapOvr>
    <a:masterClrMapping/>
  </p:clrMapOvr>
  <p:transition/>
</p:sld>
</file>

<file path=ppt/slides/slide2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NAY ĐÃ PHỤC SINH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26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Alleluia! Alleluia!</a:t>
            </a:r>
          </a:p>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Alleluia! Alleluia!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rỗi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751235275"/>
      </p:ext>
    </p:extLst>
  </p:cSld>
  <p:clrMapOvr>
    <a:masterClrMapping/>
  </p:clrMapOvr>
  <p:transition/>
</p:sld>
</file>

<file path=ppt/slides/slide2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NAY ĐÃ PHỤC SINH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26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Alleluia! Alleluia!</a:t>
            </a:r>
          </a:p>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Alleluia! Alleluia!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20406570"/>
      </p:ext>
    </p:extLst>
  </p:cSld>
  <p:clrMapOvr>
    <a:masterClrMapping/>
  </p:clrMapOvr>
  <p:transition/>
</p:sld>
</file>

<file path=ppt/slides/slide2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3823388"/>
      </p:ext>
    </p:extLst>
  </p:cSld>
  <p:clrMapOvr>
    <a:masterClrMapping/>
  </p:clrMapOvr>
</p:sld>
</file>

<file path=ppt/slides/slide2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MỚI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3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tuyệt</a:t>
            </a:r>
            <a:r>
              <a:rPr lang="en-US" sz="6000" b="1">
                <a:latin typeface="Times New Roman" panose="02020603050405020304" pitchFamily="18" charset="0"/>
                <a:cs typeface="Times New Roman" panose="02020603050405020304" pitchFamily="18" charset="0"/>
              </a:rPr>
              <a:t> vời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733420369"/>
      </p:ext>
    </p:extLst>
  </p:cSld>
  <p:clrMapOvr>
    <a:masterClrMapping/>
  </p:clrMapOvr>
  <p:transition/>
</p:sld>
</file>

<file path=ppt/slides/slide2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MỚI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siêu</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62799168"/>
      </p:ext>
    </p:extLst>
  </p:cSld>
  <p:clrMapOvr>
    <a:masterClrMapping/>
  </p:clrMapOvr>
  <p:transition/>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NGÀI CHỌN THÁNH GIÁ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7900"/>
            <a:ext cx="11643360" cy="6261100"/>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dở</a:t>
            </a:r>
            <a:r>
              <a:rPr lang="en-US" sz="6000" b="1" dirty="0">
                <a:latin typeface="Times New Roman" panose="02020603050405020304" pitchFamily="18" charset="0"/>
                <a:cs typeface="Times New Roman" panose="02020603050405020304" pitchFamily="18" charset="0"/>
              </a:rPr>
              <a:t> dang </a:t>
            </a:r>
            <a:r>
              <a:rPr lang="en-US" sz="6000" b="1" dirty="0" err="1">
                <a:latin typeface="Times New Roman" panose="02020603050405020304" pitchFamily="18" charset="0"/>
                <a:cs typeface="Times New Roman" panose="02020603050405020304" pitchFamily="18" charset="0"/>
              </a:rPr>
              <a:t>nửa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019983497"/>
      </p:ext>
    </p:extLst>
  </p:cSld>
  <p:clrMapOvr>
    <a:masterClrMapping/>
  </p:clrMapOvr>
  <p:transition/>
</p:sld>
</file>

<file path=ppt/slides/slide2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MỚI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4975"/>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893650988"/>
      </p:ext>
    </p:extLst>
  </p:cSld>
  <p:clrMapOvr>
    <a:masterClrMapping/>
  </p:clrMapOvr>
  <p:transition/>
</p:sld>
</file>

<file path=ppt/slides/slide2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99361"/>
      </p:ext>
    </p:extLst>
  </p:cSld>
  <p:clrMapOvr>
    <a:masterClrMapping/>
  </p:clrMapOvr>
</p:sld>
</file>

<file path=ppt/slides/slide2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TÌNH YÊU MẾN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967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361584308"/>
      </p:ext>
    </p:extLst>
  </p:cSld>
  <p:clrMapOvr>
    <a:masterClrMapping/>
  </p:clrMapOvr>
  <p:transition/>
</p:sld>
</file>

<file path=ppt/slides/slide2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TÌNH YÊU MẾN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37845"/>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Sông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568374913"/>
      </p:ext>
    </p:extLst>
  </p:cSld>
  <p:clrMapOvr>
    <a:masterClrMapping/>
  </p:clrMapOvr>
  <p:transition/>
</p:sld>
</file>

<file path=ppt/slides/slide2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TÌNH YÊU MẾN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410200"/>
          </a:xfrm>
        </p:spPr>
        <p:txBody>
          <a:bodyPr>
            <a:noAutofit/>
          </a:bodyPr>
          <a:lstStyle/>
          <a:p>
            <a:pPr algn="just"/>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lở</a:t>
            </a:r>
            <a:r>
              <a:rPr lang="en-US" sz="6000" b="1" dirty="0">
                <a:latin typeface="Times New Roman" pitchFamily="18" charset="0"/>
                <a:cs typeface="Times New Roman" pitchFamily="18" charset="0"/>
              </a:rPr>
              <a:t> non </a:t>
            </a:r>
            <a:r>
              <a:rPr lang="en-US" sz="6000" b="1" dirty="0" err="1">
                <a:latin typeface="Times New Roman" pitchFamily="18" charset="0"/>
                <a:cs typeface="Times New Roman" pitchFamily="18" charset="0"/>
              </a:rPr>
              <a:t>mòn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sắt</a:t>
            </a:r>
            <a:r>
              <a:rPr lang="en-US" sz="6000" b="1" dirty="0">
                <a:latin typeface="Times New Roman" pitchFamily="18" charset="0"/>
                <a:cs typeface="Times New Roman" pitchFamily="18" charset="0"/>
              </a:rPr>
              <a:t> son.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chọn</a:t>
            </a:r>
            <a:r>
              <a:rPr lang="en-US" sz="6000" b="1" dirty="0">
                <a:latin typeface="Times New Roman" pitchFamily="18" charset="0"/>
                <a:cs typeface="Times New Roman" pitchFamily="18" charset="0"/>
              </a:rPr>
              <a:t> con.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602088183"/>
      </p:ext>
    </p:extLst>
  </p:cSld>
  <p:clrMapOvr>
    <a:masterClrMapping/>
  </p:clrMapOvr>
  <p:transition/>
</p:sld>
</file>

<file path=ppt/slides/slide2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TÌNH YÊU MẾN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967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79770138"/>
      </p:ext>
    </p:extLst>
  </p:cSld>
  <p:clrMapOvr>
    <a:masterClrMapping/>
  </p:clrMapOvr>
  <p:transition/>
</p:sld>
</file>

<file path=ppt/slides/slide2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TÌNH YÊU MẾN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3784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922429961"/>
      </p:ext>
    </p:extLst>
  </p:cSld>
  <p:clrMapOvr>
    <a:masterClrMapping/>
  </p:clrMapOvr>
  <p:transition/>
</p:sld>
</file>

<file path=ppt/slides/slide2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TÌNH YÊU MẾN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410200"/>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thuộc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than.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924143853"/>
      </p:ext>
    </p:extLst>
  </p:cSld>
  <p:clrMapOvr>
    <a:masterClrMapping/>
  </p:clrMapOvr>
  <p:transition/>
</p:sld>
</file>

<file path=ppt/slides/slide2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TÌNH YÊU MẾN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37845"/>
            <a:ext cx="11643360" cy="5410200"/>
          </a:xfrm>
        </p:spPr>
        <p:txBody>
          <a:bodyPr>
            <a:noAutofit/>
          </a:bodyPr>
          <a:lstStyle/>
          <a:p>
            <a:pPr algn="just"/>
            <a:r>
              <a:rPr lang="en-US" sz="6000" b="1" dirty="0">
                <a:latin typeface="Times New Roman" pitchFamily="18" charset="0"/>
                <a:cs typeface="Times New Roman" pitchFamily="18" charset="0"/>
              </a:rPr>
              <a:t>3. Con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ngại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356132311"/>
      </p:ext>
    </p:extLst>
  </p:cSld>
  <p:clrMapOvr>
    <a:masterClrMapping/>
  </p:clrMapOvr>
  <p:transition/>
</p:sld>
</file>

<file path=ppt/slides/slide2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TÌNH YÊU MẾN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410200"/>
          </a:xfrm>
        </p:spPr>
        <p:txBody>
          <a:bodyPr>
            <a:noAutofit/>
          </a:bodyPr>
          <a:lstStyle/>
          <a:p>
            <a:pPr algn="just"/>
            <a:r>
              <a:rPr lang="en-US" sz="6000" b="1" dirty="0" err="1">
                <a:latin typeface="Times New Roman" pitchFamily="18" charset="0"/>
                <a:cs typeface="Times New Roman" pitchFamily="18" charset="0"/>
              </a:rPr>
              <a:t>Phó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461151473"/>
      </p:ext>
    </p:extLst>
  </p:cSld>
  <p:clrMapOvr>
    <a:masterClrMapping/>
  </p:clrMapOvr>
  <p:transition/>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7278050"/>
      </p:ext>
    </p:extLst>
  </p:cSld>
  <p:clrMapOvr>
    <a:masterClrMapping/>
  </p:clrMapOvr>
</p:sld>
</file>

<file path=ppt/slides/slide2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7535000"/>
      </p:ext>
    </p:extLst>
  </p:cSld>
  <p:clrMapOvr>
    <a:masterClrMapping/>
  </p:clrMapOvr>
</p:sld>
</file>

<file path=ppt/slides/slide2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MỪNG CHÚA PHỤC SINH (TK)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94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010459944"/>
      </p:ext>
    </p:extLst>
  </p:cSld>
  <p:clrMapOvr>
    <a:masterClrMapping/>
  </p:clrMapOvr>
  <p:transition/>
</p:sld>
</file>

<file path=ppt/slides/slide2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MỪNG CHÚA PHỤC SINH (TK)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945"/>
            <a:ext cx="11643360" cy="5410200"/>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664828712"/>
      </p:ext>
    </p:extLst>
  </p:cSld>
  <p:clrMapOvr>
    <a:masterClrMapping/>
  </p:clrMapOvr>
  <p:transition/>
</p:sld>
</file>

<file path=ppt/slides/slide2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MỪNG CHÚA PHỤC SINH (TK)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632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Alleluia!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hoàn</a:t>
            </a:r>
            <a:r>
              <a:rPr lang="en-US" sz="6000" b="1" dirty="0">
                <a:latin typeface="Times New Roman" pitchFamily="18" charset="0"/>
                <a:cs typeface="Times New Roman" pitchFamily="18" charset="0"/>
              </a:rPr>
              <a:t>. Alleluia!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Alleluia! Xin tri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Alleluia!</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621214458"/>
      </p:ext>
    </p:extLst>
  </p:cSld>
  <p:clrMapOvr>
    <a:masterClrMapping/>
  </p:clrMapOvr>
  <p:transition/>
</p:sld>
</file>

<file path=ppt/slides/slide2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MỪNG CHÚA PHỤC SINH (TK)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394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Alleluia!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phiền</a:t>
            </a:r>
            <a:r>
              <a:rPr lang="en-US" sz="6000" b="1" dirty="0">
                <a:latin typeface="Times New Roman" pitchFamily="18" charset="0"/>
                <a:cs typeface="Times New Roman" pitchFamily="18" charset="0"/>
              </a:rPr>
              <a:t>. Alleluia!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Alleluia! Xin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Alleluia!</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8853710"/>
      </p:ext>
    </p:extLst>
  </p:cSld>
  <p:clrMapOvr>
    <a:masterClrMapping/>
  </p:clrMapOvr>
  <p:transition/>
</p:sld>
</file>

<file path=ppt/slides/slide2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MỪNG CHÚA PHỤC SINH (TK)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1145"/>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man,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biên</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135253795"/>
      </p:ext>
    </p:extLst>
  </p:cSld>
  <p:clrMapOvr>
    <a:masterClrMapping/>
  </p:clrMapOvr>
  <p:transition/>
</p:sld>
</file>

<file path=ppt/slides/slide2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MỪNG CHÚA PHỤC SINH (TK)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1145"/>
            <a:ext cx="11643360" cy="5410200"/>
          </a:xfrm>
        </p:spPr>
        <p:txBody>
          <a:bodyPr>
            <a:noAutofit/>
          </a:bodyPr>
          <a:lstStyle/>
          <a:p>
            <a:pPr algn="just"/>
            <a:r>
              <a:rPr lang="en-US" sz="6000" b="1" dirty="0" err="1">
                <a:latin typeface="Times New Roman" pitchFamily="18" charset="0"/>
                <a:cs typeface="Times New Roman" pitchFamily="18" charset="0"/>
              </a:rPr>
              <a:t>Nhờ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Alleluia!</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755471420"/>
      </p:ext>
    </p:extLst>
  </p:cSld>
  <p:clrMapOvr>
    <a:masterClrMapping/>
  </p:clrMapOvr>
  <p:transition/>
</p:sld>
</file>

<file path=ppt/slides/slide2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MÀU HOA DÂNG MẸ (463)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20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038107"/>
      </p:ext>
    </p:extLst>
  </p:cSld>
  <p:clrMapOvr>
    <a:masterClrMapping/>
  </p:clrMapOvr>
  <p:transition/>
</p:sld>
</file>

<file path=ppt/slides/slide2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MÀU HOA DÂNG MẸ (463)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0449843"/>
      </p:ext>
    </p:extLst>
  </p:cSld>
  <p:clrMapOvr>
    <a:masterClrMapping/>
  </p:clrMapOvr>
  <p:transition/>
</p:sld>
</file>

<file path=ppt/slides/slide2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MÀU HOA DÂNG MẸ (463)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dần</a:t>
            </a:r>
            <a:r>
              <a:rPr lang="en-US" sz="6000" b="1" dirty="0">
                <a:latin typeface="Times New Roman" panose="02020603050405020304" pitchFamily="18" charset="0"/>
                <a:cs typeface="Times New Roman" panose="02020603050405020304" pitchFamily="18" charset="0"/>
              </a:rPr>
              <a:t> qua. Xin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2322632"/>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E5F0D9-E108-F34D-8377-4BF99A6FFC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A6CC0C-472B-2AE2-136B-D24F62A25BE3}"/>
              </a:ext>
            </a:extLst>
          </p:cNvPr>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Dang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NGÀY XUÂN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8130ECAF-0701-08B3-BB33-21F3CDC9B783}"/>
              </a:ext>
            </a:extLst>
          </p:cNvPr>
          <p:cNvSpPr>
            <a:spLocks noGrp="1"/>
          </p:cNvSpPr>
          <p:nvPr>
            <p:ph type="subTitle" idx="1"/>
          </p:nvPr>
        </p:nvSpPr>
        <p:spPr>
          <a:xfrm>
            <a:off x="274320" y="1702653"/>
            <a:ext cx="11643360" cy="7030720"/>
          </a:xfrm>
        </p:spPr>
        <p:txBody>
          <a:bodyPr>
            <a:noAutofit/>
          </a:bodyPr>
          <a:lstStyle/>
          <a:p>
            <a:pPr algn="just"/>
            <a:r>
              <a:rPr lang="vi-VN" sz="6000" b="1" i="0" dirty="0">
                <a:effectLst/>
                <a:latin typeface="+mj-lt"/>
              </a:rPr>
              <a:t>2. Đây lễ vật đầu xuân, rượu nho, bánh thơm tình yêu. Đây bao nhiêu giọt mồ hôi, với bao cuộc đời ngày tháng lao công. </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3521483806"/>
      </p:ext>
    </p:extLst>
  </p:cSld>
  <p:clrMapOvr>
    <a:masterClrMapping/>
  </p:clrMapOvr>
  <p:transition/>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MỘT NGÀY NHƯ MẸ</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0300"/>
            <a:ext cx="11643360" cy="61087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059752153"/>
      </p:ext>
    </p:extLst>
  </p:cSld>
  <p:clrMapOvr>
    <a:masterClrMapping/>
  </p:clrMapOvr>
  <p:transition/>
</p:sld>
</file>

<file path=ppt/slides/slide2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MÀU HOA DÂNG MẸ (463)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20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3379420"/>
      </p:ext>
    </p:extLst>
  </p:cSld>
  <p:clrMapOvr>
    <a:masterClrMapping/>
  </p:clrMapOvr>
  <p:transition/>
</p:sld>
</file>

<file path=ppt/slides/slide2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MÀU HOA DÂNG MẸ (463)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8242888"/>
      </p:ext>
    </p:extLst>
  </p:cSld>
  <p:clrMapOvr>
    <a:masterClrMapping/>
  </p:clrMapOvr>
  <p:transition/>
</p:sld>
</file>

<file path=ppt/slides/slide2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MÀU HOA DÂNG MẸ (463)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802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Gia-liêm</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36771819"/>
      </p:ext>
    </p:extLst>
  </p:cSld>
  <p:clrMapOvr>
    <a:masterClrMapping/>
  </p:clrMapOvr>
  <p:transition/>
</p:sld>
</file>

<file path=ppt/slides/slide2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MÀU HOA DÂNG MẸ (463)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3243"/>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5703516"/>
      </p:ext>
    </p:extLst>
  </p:cSld>
  <p:clrMapOvr>
    <a:masterClrMapping/>
  </p:clrMapOvr>
  <p:transition/>
</p:sld>
</file>

<file path=ppt/slides/slide2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LÒNG THƯƠNG XÓT CHÚA (VDH)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966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a:latin typeface="Times New Roman" panose="02020603050405020304" pitchFamily="18" charset="0"/>
                <a:cs typeface="Times New Roman" panose="02020603050405020304" pitchFamily="18" charset="0"/>
              </a:rPr>
              <a:t> 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vướng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415046097"/>
      </p:ext>
    </p:extLst>
  </p:cSld>
  <p:clrMapOvr>
    <a:masterClrMapping/>
  </p:clrMapOvr>
  <p:transition/>
</p:sld>
</file>

<file path=ppt/slides/slide2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LÒNG THƯƠNG XÓT CHÚA (VDH)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821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Tin </a:t>
            </a:r>
            <a:r>
              <a:rPr lang="en-US" sz="6000" b="1" dirty="0" err="1">
                <a:latin typeface="Times New Roman" panose="02020603050405020304" pitchFamily="18" charset="0"/>
                <a:cs typeface="Times New Roman" panose="02020603050405020304" pitchFamily="18" charset="0"/>
              </a:rPr>
              <a:t>tưởng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37057414"/>
      </p:ext>
    </p:extLst>
  </p:cSld>
  <p:clrMapOvr>
    <a:masterClrMapping/>
  </p:clrMapOvr>
  <p:transition/>
</p:sld>
</file>

<file path=ppt/slides/slide2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LÒNG THƯƠNG XÓT CHÚA (VDH)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486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Cho con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44227162"/>
      </p:ext>
    </p:extLst>
  </p:cSld>
  <p:clrMapOvr>
    <a:masterClrMapping/>
  </p:clrMapOvr>
  <p:transition/>
</p:sld>
</file>

<file path=ppt/slides/slide2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LÒNG THƯƠNG XÓT CHÚA (VDH)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23492"/>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a:t>
            </a:r>
          </a:p>
        </p:txBody>
      </p:sp>
    </p:spTree>
    <p:extLst>
      <p:ext uri="{BB962C8B-B14F-4D97-AF65-F5344CB8AC3E}">
        <p14:creationId xmlns:p14="http://schemas.microsoft.com/office/powerpoint/2010/main" val="187439234"/>
      </p:ext>
    </p:extLst>
  </p:cSld>
  <p:clrMapOvr>
    <a:masterClrMapping/>
  </p:clrMapOvr>
  <p:transition/>
</p:sld>
</file>

<file path=ppt/slides/slide2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LÒNG THƯƠNG XÓT CHÚA (VDH)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966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925379768"/>
      </p:ext>
    </p:extLst>
  </p:cSld>
  <p:clrMapOvr>
    <a:masterClrMapping/>
  </p:clrMapOvr>
  <p:transition/>
</p:sld>
</file>

<file path=ppt/slides/slide2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ĐẾN VỚI LÒNG THƯƠNG XÓT CHÚA (VDH)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821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Tin </a:t>
            </a:r>
            <a:r>
              <a:rPr lang="en-US" sz="6000" b="1" dirty="0" err="1">
                <a:latin typeface="Times New Roman" panose="02020603050405020304" pitchFamily="18" charset="0"/>
                <a:cs typeface="Times New Roman" panose="02020603050405020304" pitchFamily="18" charset="0"/>
              </a:rPr>
              <a:t>tưởng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95517376"/>
      </p:ext>
    </p:extLst>
  </p:cSld>
  <p:clrMapOvr>
    <a:masterClrMapping/>
  </p:clrMapOvr>
  <p:transition/>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SỐNG MỘT NGÀY NHƯ MẸ</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0300"/>
            <a:ext cx="11643360" cy="6108700"/>
          </a:xfrm>
        </p:spPr>
        <p:txBody>
          <a:bodyPr>
            <a:noAutofit/>
          </a:bodyPr>
          <a:lstStyle/>
          <a:p>
            <a:pPr algn="just"/>
            <a:r>
              <a:rPr lang="en-US" sz="6000" b="1" dirty="0">
                <a:solidFill>
                  <a:srgbClr val="000000"/>
                </a:solidFill>
                <a:latin typeface="Times New Roman" panose="02020603050405020304" pitchFamily="18" charset="0"/>
                <a:cs typeface="Times New Roman" panose="02020603050405020304" pitchFamily="18" charset="0"/>
              </a:rPr>
              <a:t>Xin </a:t>
            </a:r>
            <a:r>
              <a:rPr lang="en-US" sz="6000" b="1" dirty="0" err="1">
                <a:solidFill>
                  <a:srgbClr val="000000"/>
                </a:solidFill>
                <a:latin typeface="Times New Roman" panose="02020603050405020304" pitchFamily="18" charset="0"/>
                <a:cs typeface="Times New Roman" panose="02020603050405020304" pitchFamily="18" charset="0"/>
              </a:rPr>
              <a:t>cho</a:t>
            </a:r>
            <a:r>
              <a:rPr lang="en-US" sz="6000" b="1" dirty="0">
                <a:solidFill>
                  <a:srgbClr val="000000"/>
                </a:solidFill>
                <a:latin typeface="Times New Roman" panose="02020603050405020304" pitchFamily="18" charset="0"/>
                <a:cs typeface="Times New Roman" panose="02020603050405020304" pitchFamily="18" charset="0"/>
              </a:rPr>
              <a:t> con </a:t>
            </a:r>
            <a:r>
              <a:rPr lang="en-US" sz="6000" b="1" dirty="0" err="1">
                <a:solidFill>
                  <a:srgbClr val="000000"/>
                </a:solidFill>
                <a:latin typeface="Times New Roman" panose="02020603050405020304" pitchFamily="18" charset="0"/>
                <a:cs typeface="Times New Roman" panose="02020603050405020304" pitchFamily="18" charset="0"/>
              </a:rPr>
              <a:t>noi</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gương</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Mẹ</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biết</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dấn</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thân</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phục</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vụ</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tha</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nhân</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yêu</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thương</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chân</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thành</a:t>
            </a:r>
            <a:r>
              <a:rPr lang="en-US" sz="6000" b="1" dirty="0">
                <a:solidFill>
                  <a:srgbClr val="000000"/>
                </a:solidFill>
                <a:latin typeface="Times New Roman" panose="02020603050405020304" pitchFamily="18" charset="0"/>
                <a:cs typeface="Times New Roman" panose="02020603050405020304" pitchFamily="18" charset="0"/>
              </a:rPr>
              <a:t>. Xin </a:t>
            </a:r>
            <a:r>
              <a:rPr lang="en-US" sz="6000" b="1" dirty="0" err="1">
                <a:solidFill>
                  <a:srgbClr val="000000"/>
                </a:solidFill>
                <a:latin typeface="Times New Roman" panose="02020603050405020304" pitchFamily="18" charset="0"/>
                <a:cs typeface="Times New Roman" panose="02020603050405020304" pitchFamily="18" charset="0"/>
              </a:rPr>
              <a:t>cho</a:t>
            </a:r>
            <a:r>
              <a:rPr lang="en-US" sz="6000" b="1" dirty="0">
                <a:solidFill>
                  <a:srgbClr val="000000"/>
                </a:solidFill>
                <a:latin typeface="Times New Roman" panose="02020603050405020304" pitchFamily="18" charset="0"/>
                <a:cs typeface="Times New Roman" panose="02020603050405020304" pitchFamily="18" charset="0"/>
              </a:rPr>
              <a:t> con </a:t>
            </a:r>
            <a:r>
              <a:rPr lang="en-US" sz="6000" b="1" dirty="0" err="1">
                <a:solidFill>
                  <a:srgbClr val="000000"/>
                </a:solidFill>
                <a:latin typeface="Times New Roman" panose="02020603050405020304" pitchFamily="18" charset="0"/>
                <a:cs typeface="Times New Roman" panose="02020603050405020304" pitchFamily="18" charset="0"/>
              </a:rPr>
              <a:t>noi</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gương</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Mẹ</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biết</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xin</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vâng</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vâng</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theo</a:t>
            </a:r>
            <a:r>
              <a:rPr lang="en-US" sz="6000" b="1" dirty="0">
                <a:solidFill>
                  <a:srgbClr val="000000"/>
                </a:solidFill>
                <a:latin typeface="Times New Roman" panose="02020603050405020304" pitchFamily="18" charset="0"/>
                <a:cs typeface="Times New Roman" panose="02020603050405020304" pitchFamily="18" charset="0"/>
              </a:rPr>
              <a:t> ý Cha </a:t>
            </a:r>
            <a:r>
              <a:rPr lang="en-US" sz="6000" b="1" dirty="0" err="1">
                <a:solidFill>
                  <a:srgbClr val="000000"/>
                </a:solidFill>
                <a:latin typeface="Times New Roman" panose="02020603050405020304" pitchFamily="18" charset="0"/>
                <a:cs typeface="Times New Roman" panose="02020603050405020304" pitchFamily="18" charset="0"/>
              </a:rPr>
              <a:t>luôn</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sống</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vị</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tha</a:t>
            </a:r>
            <a:r>
              <a:rPr lang="en-US" sz="6000" b="1" dirty="0">
                <a:solidFill>
                  <a:srgbClr val="000000"/>
                </a:solidFill>
                <a:latin typeface="Times New Roman" panose="02020603050405020304" pitchFamily="18" charset="0"/>
                <a:cs typeface="Times New Roman" panose="02020603050405020304" pitchFamily="18" charset="0"/>
              </a:rPr>
              <a:t>.</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5309134"/>
      </p:ext>
    </p:extLst>
  </p:cSld>
  <p:clrMapOvr>
    <a:masterClrMapping/>
  </p:clrMapOvr>
  <p:transition/>
</p:sld>
</file>

<file path=ppt/slides/slide2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MỚI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3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tuyệt</a:t>
            </a:r>
            <a:r>
              <a:rPr lang="en-US" sz="6000" b="1">
                <a:latin typeface="Times New Roman" panose="02020603050405020304" pitchFamily="18" charset="0"/>
                <a:cs typeface="Times New Roman" panose="02020603050405020304" pitchFamily="18" charset="0"/>
              </a:rPr>
              <a:t> vời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42965995"/>
      </p:ext>
    </p:extLst>
  </p:cSld>
  <p:clrMapOvr>
    <a:masterClrMapping/>
  </p:clrMapOvr>
  <p:transition/>
</p:sld>
</file>

<file path=ppt/slides/slide2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MỚI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siêu</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212846340"/>
      </p:ext>
    </p:extLst>
  </p:cSld>
  <p:clrMapOvr>
    <a:masterClrMapping/>
  </p:clrMapOvr>
  <p:transition/>
</p:sld>
</file>

<file path=ppt/slides/slide2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MỚI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4975"/>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131049232"/>
      </p:ext>
    </p:extLst>
  </p:cSld>
  <p:clrMapOvr>
    <a:masterClrMapping/>
  </p:clrMapOvr>
  <p:transition/>
</p:sld>
</file>

<file path=ppt/slides/slide2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8969714"/>
      </p:ext>
    </p:extLst>
  </p:cSld>
  <p:clrMapOvr>
    <a:masterClrMapping/>
  </p:clrMapOvr>
</p:sld>
</file>

<file path=ppt/slides/slide2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GIẦU LÒNG XÓT THƯƠNG (PH)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727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giàu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133958533"/>
      </p:ext>
    </p:extLst>
  </p:cSld>
  <p:clrMapOvr>
    <a:masterClrMapping/>
  </p:clrMapOvr>
  <p:transition/>
</p:sld>
</file>

<file path=ppt/slides/slide2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GIẦU LÒNG XÓT THƯƠNG (PH)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70"/>
            <a:ext cx="11643360" cy="5410200"/>
          </a:xfrm>
        </p:spPr>
        <p:txBody>
          <a:bodyPr>
            <a:noAutofit/>
          </a:bodyPr>
          <a:lstStyle/>
          <a:p>
            <a:pPr algn="just"/>
            <a:r>
              <a:rPr lang="en-US" sz="6000" b="1" dirty="0">
                <a:latin typeface="Times New Roman" pitchFamily="18" charset="0"/>
                <a:cs typeface="Times New Roman" pitchFamily="18" charset="0"/>
              </a:rPr>
              <a:t>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say men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285826772"/>
      </p:ext>
    </p:extLst>
  </p:cSld>
  <p:clrMapOvr>
    <a:masterClrMapping/>
  </p:clrMapOvr>
  <p:transition/>
</p:sld>
</file>

<file path=ppt/slides/slide2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GIẦU LÒNG XÓT THƯƠNG (PH)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7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loan Tin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415008445"/>
      </p:ext>
    </p:extLst>
  </p:cSld>
  <p:clrMapOvr>
    <a:masterClrMapping/>
  </p:clrMapOvr>
  <p:transition/>
</p:sld>
</file>

<file path=ppt/slides/slide2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GIẦU LÒNG XÓT THƯƠNG (PH)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7795"/>
            <a:ext cx="11643360" cy="5410200"/>
          </a:xfrm>
        </p:spPr>
        <p:txBody>
          <a:bodyPr>
            <a:noAutofit/>
          </a:bodyPr>
          <a:lstStyle/>
          <a:p>
            <a:pPr algn="just"/>
            <a:r>
              <a:rPr lang="en-US" sz="6000" b="1" dirty="0" err="1">
                <a:latin typeface="Times New Roman" pitchFamily="18" charset="0"/>
                <a:cs typeface="Times New Roman" pitchFamily="18" charset="0"/>
              </a:rPr>
              <a:t>Vòng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Tim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phát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87535608"/>
      </p:ext>
    </p:extLst>
  </p:cSld>
  <p:clrMapOvr>
    <a:masterClrMapping/>
  </p:clrMapOvr>
  <p:transition/>
</p:sld>
</file>

<file path=ppt/slides/slide2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GIẦU LÒNG XÓT THƯƠNG (PH)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29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loan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oán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316839930"/>
      </p:ext>
    </p:extLst>
  </p:cSld>
  <p:clrMapOvr>
    <a:masterClrMapping/>
  </p:clrMapOvr>
  <p:transition/>
</p:sld>
</file>

<file path=ppt/slides/slide2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GIẦU LÒNG XÓT THƯƠNG (PH)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70"/>
            <a:ext cx="11643360" cy="5410200"/>
          </a:xfrm>
        </p:spPr>
        <p:txBody>
          <a:bodyPr>
            <a:noAutofit/>
          </a:bodyPr>
          <a:lstStyle/>
          <a:p>
            <a:pPr algn="just"/>
            <a:r>
              <a:rPr lang="en-US" sz="6000" b="1" dirty="0">
                <a:latin typeface="Times New Roman" pitchFamily="18" charset="0"/>
                <a:cs typeface="Times New Roman" pitchFamily="18" charset="0"/>
              </a:rPr>
              <a:t>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con.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627847145"/>
      </p:ext>
    </p:extLst>
  </p:cSld>
  <p:clrMapOvr>
    <a:masterClrMapping/>
  </p:clrMapOvr>
  <p:transition/>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9293855"/>
      </p:ext>
    </p:extLst>
  </p:cSld>
  <p:clrMapOvr>
    <a:masterClrMapping/>
  </p:clrMapOvr>
</p:sld>
</file>

<file path=ppt/slides/slide2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GIẦU LÒNG XÓT THƯƠNG (PH)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295"/>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bảo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loan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992396824"/>
      </p:ext>
    </p:extLst>
  </p:cSld>
  <p:clrMapOvr>
    <a:masterClrMapping/>
  </p:clrMapOvr>
  <p:transition/>
</p:sld>
</file>

<file path=ppt/slides/slide2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GIẦU LÒNG XÓT THƯƠNG (PH)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70"/>
            <a:ext cx="11643360" cy="5410200"/>
          </a:xfrm>
        </p:spPr>
        <p:txBody>
          <a:bodyPr>
            <a:noAutofit/>
          </a:bodyPr>
          <a:lstStyle/>
          <a:p>
            <a:pPr algn="just"/>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852055395"/>
      </p:ext>
    </p:extLst>
  </p:cSld>
  <p:clrMapOvr>
    <a:masterClrMapping/>
  </p:clrMapOvr>
  <p:transition/>
</p:sld>
</file>

<file path=ppt/slides/slide2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GIẦU LÒNG XÓT THƯƠNG (PH)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295"/>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bảo</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ủi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616515023"/>
      </p:ext>
    </p:extLst>
  </p:cSld>
  <p:clrMapOvr>
    <a:masterClrMapping/>
  </p:clrMapOvr>
  <p:transition/>
</p:sld>
</file>

<file path=ppt/slides/slide2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GIẦU LÒNG XÓT THƯƠNG (PH)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70"/>
            <a:ext cx="11643360" cy="5410200"/>
          </a:xfrm>
        </p:spPr>
        <p:txBody>
          <a:bodyPr>
            <a:noAutofit/>
          </a:bodyPr>
          <a:lstStyle/>
          <a:p>
            <a:pPr algn="just"/>
            <a:r>
              <a:rPr lang="en-US" sz="6000" b="1" dirty="0">
                <a:latin typeface="Times New Roman" pitchFamily="18" charset="0"/>
                <a:cs typeface="Times New Roman" pitchFamily="18" charset="0"/>
              </a:rPr>
              <a:t>Chia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710287501"/>
      </p:ext>
    </p:extLst>
  </p:cSld>
  <p:clrMapOvr>
    <a:masterClrMapping/>
  </p:clrMapOvr>
  <p:transition/>
</p:sld>
</file>

<file path=ppt/slides/slide2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92991029"/>
      </p:ext>
    </p:extLst>
  </p:cSld>
  <p:clrMapOvr>
    <a:masterClrMapping/>
  </p:clrMapOvr>
</p:sld>
</file>

<file path=ppt/slides/slide2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KHÔNG THẤY MÀ TIN (PDH-VDA)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295"/>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sườn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tin.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226461113"/>
      </p:ext>
    </p:extLst>
  </p:cSld>
  <p:clrMapOvr>
    <a:masterClrMapping/>
  </p:clrMapOvr>
  <p:transition/>
</p:sld>
</file>

<file path=ppt/slides/slide2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447800"/>
            <a:ext cx="11643360" cy="5410200"/>
          </a:xfrm>
        </p:spPr>
        <p:txBody>
          <a:bodyPr>
            <a:noAutofit/>
          </a:bodyPr>
          <a:lstStyle/>
          <a:p>
            <a:pPr algn="just"/>
            <a:r>
              <a:rPr lang="en-US" sz="5400" b="1" dirty="0">
                <a:latin typeface="Times New Roman" pitchFamily="18" charset="0"/>
                <a:cs typeface="Times New Roman" pitchFamily="18" charset="0"/>
              </a:rPr>
              <a:t>ĐK: </a:t>
            </a:r>
            <a:r>
              <a:rPr lang="en-US" sz="5400" b="1" dirty="0" err="1">
                <a:latin typeface="Times New Roman" pitchFamily="18" charset="0"/>
                <a:cs typeface="Times New Roman" pitchFamily="18" charset="0"/>
              </a:rPr>
              <a:t>Tô</a:t>
            </a:r>
            <a:r>
              <a:rPr lang="en-US" sz="5400" b="1" dirty="0">
                <a:latin typeface="Times New Roman" pitchFamily="18" charset="0"/>
                <a:cs typeface="Times New Roman" pitchFamily="18" charset="0"/>
              </a:rPr>
              <a:t>-ma </a:t>
            </a:r>
            <a:r>
              <a:rPr lang="en-US" sz="5400" b="1" dirty="0" err="1">
                <a:latin typeface="Times New Roman" pitchFamily="18" charset="0"/>
                <a:cs typeface="Times New Roman" pitchFamily="18" charset="0"/>
              </a:rPr>
              <a:t>hãy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xem</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đây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chính</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Thầy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đây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Tô</a:t>
            </a:r>
            <a:r>
              <a:rPr lang="en-US" sz="5400" b="1" dirty="0">
                <a:latin typeface="Times New Roman" pitchFamily="18" charset="0"/>
                <a:cs typeface="Times New Roman" pitchFamily="18" charset="0"/>
              </a:rPr>
              <a:t>-ma con </a:t>
            </a:r>
            <a:r>
              <a:rPr lang="en-US" sz="5400" b="1" dirty="0" err="1">
                <a:latin typeface="Times New Roman" pitchFamily="18" charset="0"/>
                <a:cs typeface="Times New Roman" pitchFamily="18" charset="0"/>
              </a:rPr>
              <a:t>hãy</a:t>
            </a:r>
            <a:r>
              <a:rPr lang="en-US" sz="5400" b="1" dirty="0">
                <a:latin typeface="Times New Roman" pitchFamily="18" charset="0"/>
                <a:cs typeface="Times New Roman" pitchFamily="18" charset="0"/>
              </a:rPr>
              <a:t> tin </a:t>
            </a:r>
            <a:r>
              <a:rPr lang="en-US" sz="5400" b="1" dirty="0" err="1">
                <a:latin typeface="Times New Roman" pitchFamily="18" charset="0"/>
                <a:cs typeface="Times New Roman" pitchFamily="18" charset="0"/>
              </a:rPr>
              <a:t>và</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đừng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cứng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lòng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phúc</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cho</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ai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không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thấy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mà</a:t>
            </a:r>
            <a:r>
              <a:rPr lang="en-US" sz="5400" b="1" dirty="0">
                <a:latin typeface="Times New Roman" pitchFamily="18" charset="0"/>
                <a:cs typeface="Times New Roman" pitchFamily="18" charset="0"/>
              </a:rPr>
              <a:t> tin.</a:t>
            </a:r>
            <a:endParaRPr lang="en-US" sz="5400" b="1" i="1" dirty="0">
              <a:latin typeface="Times New Roman" pitchFamily="18" charset="0"/>
              <a:cs typeface="Times New Roman" pitchFamily="18" charset="0"/>
            </a:endParaRPr>
          </a:p>
        </p:txBody>
      </p:sp>
      <p:sp>
        <p:nvSpPr>
          <p:cNvPr id="4" name="Title 1">
            <a:extLst>
              <a:ext uri="{FF2B5EF4-FFF2-40B4-BE49-F238E27FC236}">
                <a16:creationId xmlns:a16="http://schemas.microsoft.com/office/drawing/2014/main" id="{077B183E-22DC-46C7-BF98-0AE551C7153B}"/>
              </a:ext>
            </a:extLst>
          </p:cNvPr>
          <p:cNvSpPr txBox="1">
            <a:spLocks/>
          </p:cNvSpPr>
          <p:nvPr/>
        </p:nvSpPr>
        <p:spPr>
          <a:xfrm>
            <a:off x="274320" y="0"/>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KHÔNG THẤY MÀ TIN (PDH-VDA)</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882741551"/>
      </p:ext>
    </p:extLst>
  </p:cSld>
  <p:clrMapOvr>
    <a:masterClrMapping/>
  </p:clrMapOvr>
  <p:transition/>
</p:sld>
</file>

<file path=ppt/slides/slide2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KHÔNG THẤY MÀ TIN (PDH-VDA)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29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028376610"/>
      </p:ext>
    </p:extLst>
  </p:cSld>
  <p:clrMapOvr>
    <a:masterClrMapping/>
  </p:clrMapOvr>
  <p:transition/>
</p:sld>
</file>

<file path=ppt/slides/slide2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KHÔNG THẤY MÀ TIN (PDH-VDA)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295"/>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Ham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lắm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038084034"/>
      </p:ext>
    </p:extLst>
  </p:cSld>
  <p:clrMapOvr>
    <a:masterClrMapping/>
  </p:clrMapOvr>
  <p:transition/>
</p:sld>
</file>

<file path=ppt/slides/slide2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7332917"/>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a:cs typeface="Times New Roman"/>
              </a:rPr>
              <a:t>Dâng</a:t>
            </a:r>
            <a:r>
              <a:rPr lang="en-US" sz="1800" dirty="0">
                <a:solidFill>
                  <a:srgbClr val="FF0000"/>
                </a:solidFill>
                <a:latin typeface="Times New Roman"/>
                <a:cs typeface="Times New Roman"/>
              </a:rPr>
              <a:t> </a:t>
            </a:r>
            <a:r>
              <a:rPr lang="en-US" sz="1800" dirty="0" err="1">
                <a:solidFill>
                  <a:srgbClr val="FF0000"/>
                </a:solidFill>
                <a:latin typeface="Times New Roman"/>
                <a:cs typeface="Times New Roman"/>
              </a:rPr>
              <a:t>Lễ</a:t>
            </a:r>
            <a:r>
              <a:rPr lang="en-US" sz="1800" dirty="0">
                <a:solidFill>
                  <a:srgbClr val="FF0000"/>
                </a:solidFill>
                <a:latin typeface="Times New Roman"/>
                <a:cs typeface="Times New Roman"/>
              </a:rPr>
              <a:t>                                   </a:t>
            </a:r>
            <a:r>
              <a:rPr lang="vi-VN" sz="2400" b="1" dirty="0">
                <a:solidFill>
                  <a:srgbClr val="FF0000"/>
                </a:solidFill>
                <a:effectLst>
                  <a:outerShdw blurRad="38100" dist="38100" dir="2700000" algn="tl">
                    <a:srgbClr val="000000">
                      <a:alpha val="43137"/>
                    </a:srgbClr>
                  </a:outerShdw>
                </a:effectLst>
                <a:latin typeface="Times New Roman"/>
                <a:cs typeface="Times New Roman"/>
              </a:rPr>
              <a:t>XIN CHÚA THƯƠNG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1450"/>
            <a:ext cx="11643360" cy="6391564"/>
          </a:xfrm>
        </p:spPr>
        <p:txBody>
          <a:bodyPr vert="horz" lIns="91440" tIns="45720" rIns="91440" bIns="45720" rtlCol="0" anchor="t">
            <a:noAutofit/>
          </a:bodyPr>
          <a:lstStyle/>
          <a:p>
            <a:pPr algn="just"/>
            <a:r>
              <a:rPr lang="vi-VN" sz="6000" b="1" dirty="0">
                <a:latin typeface="+mj-lt"/>
              </a:rPr>
              <a:t>1. Này đây con dâng Chúa những lời kinh và này đây con dâng Chúa những hy sinh để đền bù thay bao tội tình  tháng ngày dài xa chốn ngục hình dẫn đưa về tận cõi Thiên Đình.</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763928365"/>
      </p:ext>
    </p:extLst>
  </p:cSld>
  <p:clrMapOvr>
    <a:masterClrMapping/>
  </p:clrMapOvr>
  <p:transition/>
</p:sld>
</file>

<file path=ppt/slides/slide2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(320)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162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Ki-</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ta nay </a:t>
            </a:r>
            <a:r>
              <a:rPr lang="en-US" sz="6000" b="1" dirty="0" err="1">
                <a:latin typeface="Times New Roman" panose="02020603050405020304" pitchFamily="18" charset="0"/>
                <a:cs typeface="Times New Roman" panose="02020603050405020304" pitchFamily="18" charset="0"/>
              </a:rPr>
              <a:t>thuộc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Alleluia.</a:t>
            </a:r>
          </a:p>
        </p:txBody>
      </p:sp>
    </p:spTree>
    <p:extLst>
      <p:ext uri="{BB962C8B-B14F-4D97-AF65-F5344CB8AC3E}">
        <p14:creationId xmlns:p14="http://schemas.microsoft.com/office/powerpoint/2010/main" val="2056145468"/>
      </p:ext>
    </p:extLst>
  </p:cSld>
  <p:clrMapOvr>
    <a:masterClrMapping/>
  </p:clrMapOvr>
  <p:transition/>
</p:sld>
</file>

<file path=ppt/slides/slide2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(320)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215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nhơ</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752758256"/>
      </p:ext>
    </p:extLst>
  </p:cSld>
  <p:clrMapOvr>
    <a:masterClrMapping/>
  </p:clrMapOvr>
  <p:transition/>
</p:sld>
</file>

<file path=ppt/slides/slide2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6360956"/>
      </p:ext>
    </p:extLst>
  </p:cSld>
  <p:clrMapOvr>
    <a:masterClrMapping/>
  </p:clrMapOvr>
</p:sld>
</file>

<file path=ppt/slides/slide2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HƯƠNG TRẦM (53)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1125"/>
            <a:ext cx="11643360" cy="6391564"/>
          </a:xfrm>
        </p:spPr>
        <p:txBody>
          <a:bodyPr>
            <a:noAutofit/>
          </a:bodyPr>
          <a:lstStyle/>
          <a:p>
            <a:pPr algn="just"/>
            <a:r>
              <a:rPr lang="en-US" sz="6000" b="1" dirty="0">
                <a:latin typeface="Times New Roman" pitchFamily="18" charset="0"/>
                <a:cs typeface="Times New Roman" pitchFamily="18" charset="0"/>
              </a:rPr>
              <a:t>1. Theo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Do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góp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trồng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167912670"/>
      </p:ext>
    </p:extLst>
  </p:cSld>
  <p:clrMapOvr>
    <a:masterClrMapping/>
  </p:clrMapOvr>
  <p:transition/>
</p:sld>
</file>

<file path=ppt/slides/slide2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HƯƠNG TRẦM (53)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025"/>
            <a:ext cx="11643360" cy="6391564"/>
          </a:xfrm>
        </p:spPr>
        <p:txBody>
          <a:bodyPr>
            <a:noAutofit/>
          </a:bodyPr>
          <a:lstStyle/>
          <a:p>
            <a:pPr algn="just"/>
            <a:r>
              <a:rPr lang="en-US" sz="6000" b="1" dirty="0">
                <a:latin typeface="Times New Roman" pitchFamily="18" charset="0"/>
                <a:cs typeface="Times New Roman" pitchFamily="18" charset="0"/>
              </a:rPr>
              <a:t>ĐK: Xin Cha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hóa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67366222"/>
      </p:ext>
    </p:extLst>
  </p:cSld>
  <p:clrMapOvr>
    <a:masterClrMapping/>
  </p:clrMapOvr>
  <p:transition/>
</p:sld>
</file>

<file path=ppt/slides/slide2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HƯƠNG TRẦM (53)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1125"/>
            <a:ext cx="11643360" cy="6391564"/>
          </a:xfrm>
        </p:spPr>
        <p:txBody>
          <a:bodyPr>
            <a:noAutofit/>
          </a:bodyPr>
          <a:lstStyle/>
          <a:p>
            <a:pPr algn="just"/>
            <a:r>
              <a:rPr lang="vi-VN" sz="6000" b="1" dirty="0">
                <a:latin typeface="+mj-lt"/>
              </a:rPr>
              <a:t>2. Đây muôn vàn nụ hoa xinh tươi cùng với những vui buồn kiếp người. Con kết thành hy lễ dấu ái xin dâng về trước tôn nhan Ngài.</a:t>
            </a:r>
            <a:endParaRPr lang="vi-VN" sz="5400" b="1" dirty="0">
              <a:latin typeface="+mj-lt"/>
              <a:cs typeface="Times New Roman" pitchFamily="18" charset="0"/>
            </a:endParaRPr>
          </a:p>
        </p:txBody>
      </p:sp>
    </p:spTree>
    <p:extLst>
      <p:ext uri="{BB962C8B-B14F-4D97-AF65-F5344CB8AC3E}">
        <p14:creationId xmlns:p14="http://schemas.microsoft.com/office/powerpoint/2010/main" val="3449791884"/>
      </p:ext>
    </p:extLst>
  </p:cSld>
  <p:clrMapOvr>
    <a:masterClrMapping/>
  </p:clrMapOvr>
  <p:transition/>
</p:sld>
</file>

<file path=ppt/slides/slide2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THEO HƯƠNG TRẦM (53)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1125"/>
            <a:ext cx="11643360" cy="6391564"/>
          </a:xfrm>
        </p:spPr>
        <p:txBody>
          <a:bodyPr>
            <a:noAutofit/>
          </a:bodyPr>
          <a:lstStyle/>
          <a:p>
            <a:pPr algn="just"/>
            <a:r>
              <a:rPr lang="vi-VN" sz="6000" b="1" dirty="0">
                <a:latin typeface="+mj-lt"/>
              </a:rPr>
              <a:t>3. Bao lao nhọc đời con hôm nay và hết những ưu tư tháng ngày. Con dâng về nhan thánh chí ái với tấm lòng kính tôn danh Ngài.</a:t>
            </a:r>
            <a:endParaRPr lang="vi-VN" sz="5400" b="1" dirty="0">
              <a:latin typeface="+mj-lt"/>
              <a:cs typeface="Times New Roman" pitchFamily="18" charset="0"/>
            </a:endParaRPr>
          </a:p>
        </p:txBody>
      </p:sp>
    </p:spTree>
    <p:extLst>
      <p:ext uri="{BB962C8B-B14F-4D97-AF65-F5344CB8AC3E}">
        <p14:creationId xmlns:p14="http://schemas.microsoft.com/office/powerpoint/2010/main" val="729044471"/>
      </p:ext>
    </p:extLst>
  </p:cSld>
  <p:clrMapOvr>
    <a:masterClrMapping/>
  </p:clrMapOvr>
  <p:transition/>
</p:sld>
</file>

<file path=ppt/slides/slide2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8325063"/>
      </p:ext>
    </p:extLst>
  </p:cSld>
  <p:clrMapOvr>
    <a:masterClrMapping/>
  </p:clrMapOvr>
</p:sld>
</file>

<file path=ppt/slides/slide2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HAY KHÔNG TIN (181)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vi-VN" sz="6000" b="1" dirty="0">
                <a:latin typeface="+mj-lt"/>
              </a:rPr>
              <a:t>1. Tin hay không tin là chấp nhận hay từ chối. Tin hay không tin là sống mãi hay trầm luân. Tin hay không tin đời sáng ngời hay mù tối. Tin hay không tin nay quyết định cho đời tôi.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335378468"/>
      </p:ext>
    </p:extLst>
  </p:cSld>
  <p:clrMapOvr>
    <a:masterClrMapping/>
  </p:clrMapOvr>
  <p:transition/>
</p:sld>
</file>

<file path=ppt/slides/slide2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HAY KHÔNG TIN (181)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vi-VN" sz="6000" b="1" dirty="0">
                <a:latin typeface="+mj-lt"/>
              </a:rPr>
              <a:t>ĐK: Dù đời bao tăm tối tôi cứ vững tin luôn. Tin rằng Chúa đã thương tôi. Tin rằng Ngài chết cho tôi. Dù đời bao giông tố tôi quyết bước theo Ngài cho dù đời lắm chông gai, tôi vẫn làm môn đệ Ngài.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803410680"/>
      </p:ext>
    </p:extLst>
  </p:cSld>
  <p:clrMapOvr>
    <a:masterClrMapping/>
  </p:clrMapOvr>
  <p:transition/>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a:cs typeface="Times New Roman"/>
              </a:rPr>
              <a:t>Dâng</a:t>
            </a:r>
            <a:r>
              <a:rPr lang="en-US" sz="1800" dirty="0">
                <a:solidFill>
                  <a:srgbClr val="FF0000"/>
                </a:solidFill>
                <a:latin typeface="Times New Roman"/>
                <a:cs typeface="Times New Roman"/>
              </a:rPr>
              <a:t> </a:t>
            </a:r>
            <a:r>
              <a:rPr lang="en-US" sz="1800" dirty="0" err="1">
                <a:solidFill>
                  <a:srgbClr val="FF0000"/>
                </a:solidFill>
                <a:latin typeface="Times New Roman"/>
                <a:cs typeface="Times New Roman"/>
              </a:rPr>
              <a:t>Lễ</a:t>
            </a:r>
            <a:r>
              <a:rPr lang="en-US" sz="1800" dirty="0">
                <a:solidFill>
                  <a:srgbClr val="FF0000"/>
                </a:solidFill>
                <a:latin typeface="Times New Roman"/>
                <a:cs typeface="Times New Roman"/>
              </a:rPr>
              <a:t>                                   </a:t>
            </a:r>
            <a:r>
              <a:rPr lang="vi-VN" sz="2400" b="1" dirty="0">
                <a:solidFill>
                  <a:srgbClr val="FF0000"/>
                </a:solidFill>
                <a:effectLst>
                  <a:outerShdw blurRad="38100" dist="38100" dir="2700000" algn="tl">
                    <a:srgbClr val="000000">
                      <a:alpha val="43137"/>
                    </a:srgbClr>
                  </a:outerShdw>
                </a:effectLst>
                <a:latin typeface="Times New Roman"/>
                <a:cs typeface="Times New Roman"/>
              </a:rPr>
              <a:t>XIN CHÚA THƯƠNG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4914"/>
            <a:ext cx="11643360" cy="6678100"/>
          </a:xfrm>
        </p:spPr>
        <p:txBody>
          <a:bodyPr vert="horz" lIns="91440" tIns="45720" rIns="91440" bIns="45720" rtlCol="0" anchor="t">
            <a:noAutofit/>
          </a:bodyPr>
          <a:lstStyle/>
          <a:p>
            <a:pPr algn="just"/>
            <a:r>
              <a:rPr lang="vi-VN" sz="6000" b="1" dirty="0">
                <a:latin typeface="+mj-lt"/>
                <a:cs typeface="Times New Roman" panose="02020603050405020304" pitchFamily="18" charset="0"/>
              </a:rPr>
              <a:t>ĐK: </a:t>
            </a:r>
            <a:r>
              <a:rPr lang="vi-VN" sz="6000" b="1" dirty="0">
                <a:latin typeface="+mj-lt"/>
              </a:rPr>
              <a:t>Xin Chúa thương linh hồn Maria Xin Chúa thương linh hồn Maria và tha thứ ngàn muôn tội đời. Xin Chúa thương linh hồn Maria. Xin Chúa thương linh hồn Maria và dẫn tới phúc vinh muôn đời.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043703188"/>
      </p:ext>
    </p:extLst>
  </p:cSld>
  <p:clrMapOvr>
    <a:masterClrMapping/>
  </p:clrMapOvr>
  <p:transition/>
</p:sld>
</file>

<file path=ppt/slides/slide2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HAY KHÔNG TIN (181)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vi-VN" sz="6000" b="1" dirty="0">
                <a:latin typeface="+mj-lt"/>
              </a:rPr>
              <a:t>2. Luôn luôn tin yêu là đón nhận Tin Mừng Chúa luôn luôn tin yêu là quyết sống trong hồng ân. Luôn luôn tin yêu là hết lòng tôn thờ Chúa. Yêu thương tha nhân cho hết tình cho thành tâm.</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682242769"/>
      </p:ext>
    </p:extLst>
  </p:cSld>
  <p:clrMapOvr>
    <a:masterClrMapping/>
  </p:clrMapOvr>
  <p:transition/>
</p:sld>
</file>

<file path=ppt/slides/slide2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2873076"/>
      </p:ext>
    </p:extLst>
  </p:cSld>
  <p:clrMapOvr>
    <a:masterClrMapping/>
  </p:clrMapOvr>
</p:sld>
</file>

<file path=ppt/slides/slide2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VUI CA PHỤC SINH (328)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25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thảm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2308712"/>
      </p:ext>
    </p:extLst>
  </p:cSld>
  <p:clrMapOvr>
    <a:masterClrMapping/>
  </p:clrMapOvr>
  <p:transition/>
</p:sld>
</file>

<file path=ppt/slides/slide2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VUI CA PHỤC SINH (328)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25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ca reo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Alleluia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Alleluia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1129302"/>
      </p:ext>
    </p:extLst>
  </p:cSld>
  <p:clrMapOvr>
    <a:masterClrMapping/>
  </p:clrMapOvr>
  <p:transition/>
</p:sld>
</file>

<file path=ppt/slides/slide2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VUI CA PHỤC SINH (328)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25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đọa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con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Can-</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Nh</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ng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3238405"/>
      </p:ext>
    </p:extLst>
  </p:cSld>
  <p:clrMapOvr>
    <a:masterClrMapping/>
  </p:clrMapOvr>
  <p:transition/>
</p:sld>
</file>

<file path=ppt/slides/slide2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VUI CA PHỤC SINH (328)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25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Vinh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144570"/>
      </p:ext>
    </p:extLst>
  </p:cSld>
  <p:clrMapOvr>
    <a:masterClrMapping/>
  </p:clrMapOvr>
  <p:transition/>
</p:sld>
</file>

<file path=ppt/slides/slide2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7091442"/>
      </p:ext>
    </p:extLst>
  </p:cSld>
  <p:clrMapOvr>
    <a:masterClrMapping/>
  </p:clrMapOvr>
</p:sld>
</file>

<file path=ppt/slides/slide2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TA HÃY (323)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110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Alleluia.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Alleluia!</a:t>
            </a:r>
          </a:p>
        </p:txBody>
      </p:sp>
    </p:spTree>
    <p:extLst>
      <p:ext uri="{BB962C8B-B14F-4D97-AF65-F5344CB8AC3E}">
        <p14:creationId xmlns:p14="http://schemas.microsoft.com/office/powerpoint/2010/main" val="3541682453"/>
      </p:ext>
    </p:extLst>
  </p:cSld>
  <p:clrMapOvr>
    <a:masterClrMapping/>
  </p:clrMapOvr>
  <p:transition/>
</p:sld>
</file>

<file path=ppt/slides/slide2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NÀO TA HÃY (323)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550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533635313"/>
      </p:ext>
    </p:extLst>
  </p:cSld>
  <p:clrMapOvr>
    <a:masterClrMapping/>
  </p:clrMapOvr>
  <p:transition/>
</p:sld>
</file>

<file path=ppt/slides/slide2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9233663"/>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964705"/>
      </p:ext>
    </p:extLst>
  </p:cSld>
  <p:clrMapOvr>
    <a:masterClrMapping/>
  </p:clrMapOvr>
</p:sld>
</file>

<file path=ppt/slides/slide2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CHÂN THÀNH (31)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1125"/>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trầm</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116581163"/>
      </p:ext>
    </p:extLst>
  </p:cSld>
  <p:clrMapOvr>
    <a:masterClrMapping/>
  </p:clrMapOvr>
  <p:transition/>
</p:sld>
</file>

<file path=ppt/slides/slide2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CHÂN THÀNH (31)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350"/>
            <a:ext cx="11643360" cy="6391564"/>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328393978"/>
      </p:ext>
    </p:extLst>
  </p:cSld>
  <p:clrMapOvr>
    <a:masterClrMapping/>
  </p:clrMapOvr>
  <p:transition/>
</p:sld>
</file>

<file path=ppt/slides/slide2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CHÂN THÀNH (31)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350"/>
            <a:ext cx="11643360" cy="6391564"/>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062784167"/>
      </p:ext>
    </p:extLst>
  </p:cSld>
  <p:clrMapOvr>
    <a:masterClrMapping/>
  </p:clrMapOvr>
  <p:transition/>
</p:sld>
</file>

<file path=ppt/slides/slide2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CHÂN THÀNH (31)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47877"/>
            <a:ext cx="11643360" cy="5810513"/>
          </a:xfrm>
        </p:spPr>
        <p:txBody>
          <a:bodyPr>
            <a:noAutofit/>
          </a:bodyPr>
          <a:lstStyle/>
          <a:p>
            <a:pPr algn="just"/>
            <a:r>
              <a:rPr lang="vi-VN" sz="6000" b="1" dirty="0">
                <a:latin typeface="+mj-lt"/>
              </a:rPr>
              <a:t>3. Nguyện Chúa nhân thứ phái thần sứ trên trời, nhận về tòa cực linh này Máu Thịt Con Chúa.</a:t>
            </a:r>
            <a:endParaRPr lang="vi-VN" sz="5400" b="1" dirty="0">
              <a:latin typeface="+mj-lt"/>
              <a:cs typeface="Times New Roman" pitchFamily="18" charset="0"/>
            </a:endParaRPr>
          </a:p>
        </p:txBody>
      </p:sp>
    </p:spTree>
    <p:extLst>
      <p:ext uri="{BB962C8B-B14F-4D97-AF65-F5344CB8AC3E}">
        <p14:creationId xmlns:p14="http://schemas.microsoft.com/office/powerpoint/2010/main" val="2787264304"/>
      </p:ext>
    </p:extLst>
  </p:cSld>
  <p:clrMapOvr>
    <a:masterClrMapping/>
  </p:clrMapOvr>
  <p:transition/>
</p:sld>
</file>

<file path=ppt/slides/slide2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CHÂN THÀNH (31)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47877"/>
            <a:ext cx="11643360" cy="5810513"/>
          </a:xfrm>
        </p:spPr>
        <p:txBody>
          <a:bodyPr>
            <a:noAutofit/>
          </a:bodyPr>
          <a:lstStyle/>
          <a:p>
            <a:pPr algn="just"/>
            <a:r>
              <a:rPr lang="vi-VN" sz="6000" b="1" dirty="0">
                <a:latin typeface="+mj-lt"/>
              </a:rPr>
              <a:t>4. Nguyện Chúa thương đoái những người đã ly trần, dìu về trời quang vinh tụng ca tình yêu Chúa.</a:t>
            </a:r>
            <a:endParaRPr lang="vi-VN" sz="5400" b="1" dirty="0">
              <a:latin typeface="+mj-lt"/>
              <a:cs typeface="Times New Roman" pitchFamily="18" charset="0"/>
            </a:endParaRPr>
          </a:p>
        </p:txBody>
      </p:sp>
    </p:spTree>
    <p:extLst>
      <p:ext uri="{BB962C8B-B14F-4D97-AF65-F5344CB8AC3E}">
        <p14:creationId xmlns:p14="http://schemas.microsoft.com/office/powerpoint/2010/main" val="1152705123"/>
      </p:ext>
    </p:extLst>
  </p:cSld>
  <p:clrMapOvr>
    <a:masterClrMapping/>
  </p:clrMapOvr>
  <p:transition/>
</p:sld>
</file>

<file path=ppt/slides/slide2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CHÂN THÀNH (31)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47877"/>
            <a:ext cx="11643360" cy="5810513"/>
          </a:xfrm>
        </p:spPr>
        <p:txBody>
          <a:bodyPr>
            <a:noAutofit/>
          </a:bodyPr>
          <a:lstStyle/>
          <a:p>
            <a:pPr algn="just"/>
            <a:r>
              <a:rPr lang="vi-VN" sz="6000" b="1" dirty="0">
                <a:latin typeface="+mj-lt"/>
              </a:rPr>
              <a:t>5. Nguyện Chúa thương đến tấm lòng rất chân thành, đoàn người hiệp nhau đây cùng chung niềm tin kính.</a:t>
            </a:r>
            <a:endParaRPr lang="vi-VN" sz="5400" b="1" dirty="0">
              <a:latin typeface="+mj-lt"/>
              <a:cs typeface="Times New Roman" pitchFamily="18" charset="0"/>
            </a:endParaRPr>
          </a:p>
        </p:txBody>
      </p:sp>
    </p:spTree>
    <p:extLst>
      <p:ext uri="{BB962C8B-B14F-4D97-AF65-F5344CB8AC3E}">
        <p14:creationId xmlns:p14="http://schemas.microsoft.com/office/powerpoint/2010/main" val="2901925349"/>
      </p:ext>
    </p:extLst>
  </p:cSld>
  <p:clrMapOvr>
    <a:masterClrMapping/>
  </p:clrMapOvr>
  <p:transition/>
</p:sld>
</file>

<file path=ppt/slides/slide2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2989593"/>
      </p:ext>
    </p:extLst>
  </p:cSld>
  <p:clrMapOvr>
    <a:masterClrMapping/>
  </p:clrMapOvr>
</p:sld>
</file>

<file path=ppt/slides/slide2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(324)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vi-VN" sz="6000" b="1" dirty="0">
                <a:latin typeface="+mj-lt"/>
              </a:rPr>
              <a:t>ĐK: Chúa</a:t>
            </a:r>
            <a:r>
              <a:rPr lang="en-US" sz="6000" b="1" dirty="0">
                <a:latin typeface="+mj-lt"/>
              </a:rPr>
              <a:t> </a:t>
            </a:r>
            <a:r>
              <a:rPr lang="en-US" sz="6000" b="1" dirty="0" err="1">
                <a:latin typeface="Times New Roman" panose="02020603050405020304" pitchFamily="18" charset="0"/>
                <a:cs typeface="Times New Roman" panose="02020603050405020304" pitchFamily="18" charset="0"/>
              </a:rPr>
              <a:t>đã</a:t>
            </a:r>
            <a:r>
              <a:rPr lang="vi-VN" sz="6000" b="1" dirty="0">
                <a:latin typeface="+mj-lt"/>
              </a:rPr>
              <a:t> sống lại thật rồi. Chúa đã sống lại thật rồi. Người ơi vui lên tiếng ca. Chúa đã sống lại thật rồi. Chúa chiến thắng tử thần rồi. Đem nguồn hạnh phúc khắp nơi.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849920473"/>
      </p:ext>
    </p:extLst>
  </p:cSld>
  <p:clrMapOvr>
    <a:masterClrMapping/>
  </p:clrMapOvr>
  <p:transition/>
</p:sld>
</file>

<file path=ppt/slides/slide2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(324)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1575"/>
            <a:ext cx="11643360" cy="5105400"/>
          </a:xfrm>
        </p:spPr>
        <p:txBody>
          <a:bodyPr>
            <a:noAutofit/>
          </a:bodyPr>
          <a:lstStyle/>
          <a:p>
            <a:pPr algn="just">
              <a:tabLst>
                <a:tab pos="2155825" algn="l"/>
              </a:tabLst>
            </a:pPr>
            <a:r>
              <a:rPr lang="vi-VN" sz="6000" b="1" dirty="0">
                <a:latin typeface="+mj-lt"/>
              </a:rPr>
              <a:t>1. Vì đêm qua đã tàn rồi, giờ vinh quang Chúa rạng ngời, ngày tươi lên ánh vui. Hồng ân Thiên Chúa </a:t>
            </a:r>
            <a:r>
              <a:rPr lang="vi-VN" sz="6000" b="1">
                <a:latin typeface="+mj-lt"/>
              </a:rPr>
              <a:t>tuyệt vời. </a:t>
            </a:r>
            <a:r>
              <a:rPr lang="vi-VN" sz="6000" b="1" dirty="0">
                <a:latin typeface="+mj-lt"/>
              </a:rPr>
              <a:t>Ngài ban cho khắp trần đời mừng hát đi người 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320493867"/>
      </p:ext>
    </p:extLst>
  </p:cSld>
  <p:clrMapOvr>
    <a:masterClrMapping/>
  </p:clrMapOvr>
  <p:transition/>
</p:sld>
</file>

<file path=ppt/slides/slide2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CA PHỤC SINH (324)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57275"/>
            <a:ext cx="11643360" cy="5105400"/>
          </a:xfrm>
        </p:spPr>
        <p:txBody>
          <a:bodyPr>
            <a:noAutofit/>
          </a:bodyPr>
          <a:lstStyle/>
          <a:p>
            <a:pPr algn="just">
              <a:tabLst>
                <a:tab pos="2155825" algn="l"/>
              </a:tabLst>
            </a:pPr>
            <a:r>
              <a:rPr lang="vi-VN" sz="6000" b="1" dirty="0">
                <a:latin typeface="+mj-lt"/>
              </a:rPr>
              <a:t>2. Nguồn ân thiêng Chúa dạt dào tình yêu ơi quá nhiệm mầu. Ngài chịu bao đớn đau để cho nhân thế khổ sầu hưởng niềm vui sống ngọt ngào, hạnh phúc mãi ngàn sau.</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051496122"/>
      </p:ext>
    </p:extLst>
  </p:cSld>
  <p:clrMapOvr>
    <a:masterClrMapping/>
  </p:clrMapOvr>
  <p:transition/>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THƯƠNG CON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9789"/>
            <a:ext cx="11643360" cy="63470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Đa-vít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Đa-vít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44359289"/>
      </p:ext>
    </p:extLst>
  </p:cSld>
  <p:clrMapOvr>
    <a:masterClrMapping/>
  </p:clrMapOvr>
  <p:transition/>
</p:sld>
</file>

<file path=ppt/slides/slide2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9181170"/>
      </p:ext>
    </p:extLst>
  </p:cSld>
  <p:clrMapOvr>
    <a:masterClrMapping/>
  </p:clrMapOvr>
</p:sld>
</file>

<file path=ppt/slides/slide2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KHẢI HOÀN CA 1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91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Israel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6898173"/>
      </p:ext>
    </p:extLst>
  </p:cSld>
  <p:clrMapOvr>
    <a:masterClrMapping/>
  </p:clrMapOvr>
  <p:transition/>
</p:sld>
</file>

<file path=ppt/slides/slide2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KHẢI HOÀN CA 1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4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tuế</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Đa-vít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8737011"/>
      </p:ext>
    </p:extLst>
  </p:cSld>
  <p:clrMapOvr>
    <a:masterClrMapping/>
  </p:clrMapOvr>
  <p:transition/>
</p:sld>
</file>

<file path=ppt/slides/slide2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KHẢI HOÀN CA 1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91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góc</a:t>
            </a:r>
            <a:r>
              <a:rPr lang="en-US" sz="6000" b="1" dirty="0">
                <a:latin typeface="Times New Roman" panose="02020603050405020304" pitchFamily="18" charset="0"/>
                <a:cs typeface="Times New Roman" panose="02020603050405020304" pitchFamily="18" charset="0"/>
              </a:rPr>
              <a:t> t</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suy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9418571"/>
      </p:ext>
    </p:extLst>
  </p:cSld>
  <p:clrMapOvr>
    <a:masterClrMapping/>
  </p:clrMapOvr>
  <p:transition/>
</p:sld>
</file>

<file path=ppt/slides/slide2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KHẢI HOÀN CA 1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91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hữu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1968998"/>
      </p:ext>
    </p:extLst>
  </p:cSld>
  <p:clrMapOvr>
    <a:masterClrMapping/>
  </p:clrMapOvr>
  <p:transition/>
</p:sld>
</file>

<file path=ppt/slides/slide2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1293451"/>
      </p:ext>
    </p:extLst>
  </p:cSld>
  <p:clrMapOvr>
    <a:masterClrMapping/>
  </p:clrMapOvr>
</p:sld>
</file>

<file path=ppt/slides/slide2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Kính</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NGẤT CAO</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972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Ki-</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Ki-</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050959288"/>
      </p:ext>
    </p:extLst>
  </p:cSld>
  <p:clrMapOvr>
    <a:masterClrMapping/>
  </p:clrMapOvr>
  <p:transition/>
</p:sld>
</file>

<file path=ppt/slides/slide2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Kính</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NGẤT CAO</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777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550519330"/>
      </p:ext>
    </p:extLst>
  </p:cSld>
  <p:clrMapOvr>
    <a:masterClrMapping/>
  </p:clrMapOvr>
  <p:transition/>
</p:sld>
</file>

<file path=ppt/slides/slide2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Kính</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NGẤT CAO</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1545"/>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phát</a:t>
            </a:r>
            <a:r>
              <a:rPr lang="en-US" sz="6000" b="1" dirty="0">
                <a:latin typeface="Times New Roman" pitchFamily="18" charset="0"/>
                <a:cs typeface="Times New Roman" pitchFamily="18" charset="0"/>
              </a:rPr>
              <a:t> minh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pháu</a:t>
            </a:r>
            <a:r>
              <a:rPr lang="en-US" sz="6000" b="1" dirty="0">
                <a:latin typeface="Times New Roman" pitchFamily="18" charset="0"/>
                <a:cs typeface="Times New Roman" pitchFamily="18" charset="0"/>
              </a:rPr>
              <a:t> minh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039874025"/>
      </p:ext>
    </p:extLst>
  </p:cSld>
  <p:clrMapOvr>
    <a:masterClrMapping/>
  </p:clrMapOvr>
  <p:transition/>
</p:sld>
</file>

<file path=ppt/slides/slide2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Kính</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NGẤT CAO</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1545"/>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135514507"/>
      </p:ext>
    </p:extLst>
  </p:cSld>
  <p:clrMapOvr>
    <a:masterClrMapping/>
  </p:clrMapOvr>
  <p:transition/>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THƯƠNG CON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9789"/>
            <a:ext cx="11643360" cy="6347064"/>
          </a:xfrm>
        </p:spPr>
        <p:txBody>
          <a:bodyPr>
            <a:noAutofit/>
          </a:bodyPr>
          <a:lstStyle/>
          <a:p>
            <a:pPr algn="just"/>
            <a:r>
              <a:rPr lang="en-US" sz="6000" b="1" dirty="0">
                <a:latin typeface="Times New Roman" panose="02020603050405020304" pitchFamily="18" charset="0"/>
                <a:cs typeface="Times New Roman" panose="02020603050405020304" pitchFamily="18" charset="0"/>
              </a:rPr>
              <a:t>Sao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4950216"/>
      </p:ext>
    </p:extLst>
  </p:cSld>
  <p:clrMapOvr>
    <a:masterClrMapping/>
  </p:clrMapOvr>
  <p:transition/>
</p:sld>
</file>

<file path=ppt/slides/slide2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386907"/>
      </p:ext>
    </p:extLst>
  </p:cSld>
  <p:clrMapOvr>
    <a:masterClrMapping/>
  </p:clrMapOvr>
</p:sld>
</file>

<file path=ppt/slides/slide2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CAN-VÊ CHIỀU BUỒN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727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1.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lịm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653129889"/>
      </p:ext>
    </p:extLst>
  </p:cSld>
  <p:clrMapOvr>
    <a:masterClrMapping/>
  </p:clrMapOvr>
  <p:transition/>
</p:sld>
</file>

<file path=ppt/slides/slide2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CAN-VÊ CHIỀU BUỒN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827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ĐK: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ô </a:t>
            </a:r>
            <a:r>
              <a:rPr lang="en-US" sz="6000" b="1" dirty="0" err="1">
                <a:latin typeface="Times New Roman" pitchFamily="18" charset="0"/>
                <a:cs typeface="Times New Roman" pitchFamily="18" charset="0"/>
              </a:rPr>
              <a:t>nhơ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268986722"/>
      </p:ext>
    </p:extLst>
  </p:cSld>
  <p:clrMapOvr>
    <a:masterClrMapping/>
  </p:clrMapOvr>
  <p:transition/>
</p:sld>
</file>

<file path=ppt/slides/slide2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CAN-VÊ CHIỀU BUỒN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347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114117771"/>
      </p:ext>
    </p:extLst>
  </p:cSld>
  <p:clrMapOvr>
    <a:masterClrMapping/>
  </p:clrMapOvr>
  <p:transition/>
</p:sld>
</file>

<file path=ppt/slides/slide2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CAN-VÊ CHIỀU BUỒN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727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vùi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đẫm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rời</a:t>
            </a:r>
            <a:r>
              <a:rPr lang="en-US" sz="6000" b="1" dirty="0">
                <a:latin typeface="Times New Roman" pitchFamily="18" charset="0"/>
                <a:cs typeface="Times New Roman" pitchFamily="18" charset="0"/>
              </a:rPr>
              <a:t>. Ai hay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708349829"/>
      </p:ext>
    </p:extLst>
  </p:cSld>
  <p:clrMapOvr>
    <a:masterClrMapping/>
  </p:clrMapOvr>
  <p:transition/>
</p:sld>
</file>

<file path=ppt/slides/slide2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CAN-VÊ CHIỀU BUỒN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727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Cho Con </a:t>
            </a:r>
            <a:r>
              <a:rPr lang="en-US" sz="6000" b="1" dirty="0" err="1">
                <a:latin typeface="Times New Roman" pitchFamily="18" charset="0"/>
                <a:cs typeface="Times New Roman" pitchFamily="18" charset="0"/>
              </a:rPr>
              <a:t>nghị</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99751894"/>
      </p:ext>
    </p:extLst>
  </p:cSld>
  <p:clrMapOvr>
    <a:masterClrMapping/>
  </p:clrMapOvr>
  <p:transition/>
</p:sld>
</file>

<file path=ppt/slides/slide2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CAN-VÊ CHIỀU BUỒN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727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tủi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can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336057443"/>
      </p:ext>
    </p:extLst>
  </p:cSld>
  <p:clrMapOvr>
    <a:masterClrMapping/>
  </p:clrMapOvr>
  <p:transition/>
</p:sld>
</file>

<file path=ppt/slides/slide2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4594563"/>
      </p:ext>
    </p:extLst>
  </p:cSld>
  <p:clrMapOvr>
    <a:masterClrMapping/>
  </p:clrMapOvr>
</p:sld>
</file>

<file path=ppt/slides/slide2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TIẾNG NÓI TÌNH YÊU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9245"/>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đỉnh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280550479"/>
      </p:ext>
    </p:extLst>
  </p:cSld>
  <p:clrMapOvr>
    <a:masterClrMapping/>
  </p:clrMapOvr>
  <p:transition/>
</p:sld>
</file>

<file path=ppt/slides/slide2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TIẾNG NÓI TÌNH YÊU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9245"/>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minh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ô </a:t>
            </a:r>
            <a:r>
              <a:rPr lang="en-US" sz="6000" b="1" dirty="0" err="1">
                <a:latin typeface="Times New Roman" pitchFamily="18" charset="0"/>
                <a:cs typeface="Times New Roman" pitchFamily="18" charset="0"/>
              </a:rPr>
              <a:t>nhơ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51599911"/>
      </p:ext>
    </p:extLst>
  </p:cSld>
  <p:clrMapOvr>
    <a:masterClrMapping/>
  </p:clrMapOvr>
  <p:transition/>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THƯƠNG CON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9789"/>
            <a:ext cx="11643360" cy="63470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4122309"/>
      </p:ext>
    </p:extLst>
  </p:cSld>
  <p:clrMapOvr>
    <a:masterClrMapping/>
  </p:clrMapOvr>
  <p:transition/>
</p:sld>
</file>

<file path=ppt/slides/slide2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TIẾNG NÓI TÌNH YÊU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559176142"/>
      </p:ext>
    </p:extLst>
  </p:cSld>
  <p:clrMapOvr>
    <a:masterClrMapping/>
  </p:clrMapOvr>
  <p:transition/>
</p:sld>
</file>

<file path=ppt/slides/slide2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TIẾNG NÓI TÌNH YÊU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9245"/>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Chuộc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nhằn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than.</a:t>
            </a:r>
          </a:p>
        </p:txBody>
      </p:sp>
    </p:spTree>
    <p:extLst>
      <p:ext uri="{BB962C8B-B14F-4D97-AF65-F5344CB8AC3E}">
        <p14:creationId xmlns:p14="http://schemas.microsoft.com/office/powerpoint/2010/main" val="4173548424"/>
      </p:ext>
    </p:extLst>
  </p:cSld>
  <p:clrMapOvr>
    <a:masterClrMapping/>
  </p:clrMapOvr>
  <p:transition/>
</p:sld>
</file>

<file path=ppt/slides/slide2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TIẾNG NÓI TÌNH YÊU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9245"/>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157793606"/>
      </p:ext>
    </p:extLst>
  </p:cSld>
  <p:clrMapOvr>
    <a:masterClrMapping/>
  </p:clrMapOvr>
  <p:transition/>
</p:sld>
</file>

<file path=ppt/slides/slide2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TIẾNG NÓI TÌNH YÊU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9245"/>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thắp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vĩnh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198840215"/>
      </p:ext>
    </p:extLst>
  </p:cSld>
  <p:clrMapOvr>
    <a:masterClrMapping/>
  </p:clrMapOvr>
  <p:transition/>
</p:sld>
</file>

<file path=ppt/slides/slide2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TIẾNG NÓI TÌNH YÊU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99187845"/>
      </p:ext>
    </p:extLst>
  </p:cSld>
  <p:clrMapOvr>
    <a:masterClrMapping/>
  </p:clrMapOvr>
  <p:transition/>
</p:sld>
</file>

<file path=ppt/slides/slide2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TIẾNG NÓI TÌNH YÊU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2045"/>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601579647"/>
      </p:ext>
    </p:extLst>
  </p:cSld>
  <p:clrMapOvr>
    <a:masterClrMapping/>
  </p:clrMapOvr>
  <p:transition/>
</p:sld>
</file>

<file path=ppt/slides/slide2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TIẾNG NÓI TÌNH YÊU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nghĩa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say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99354400"/>
      </p:ext>
    </p:extLst>
  </p:cSld>
  <p:clrMapOvr>
    <a:masterClrMapping/>
  </p:clrMapOvr>
  <p:transition/>
</p:sld>
</file>

<file path=ppt/slides/slide2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THẬP GIÁ TIẾNG NÓI TÌNH YÊU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7795"/>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Ngước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581789090"/>
      </p:ext>
    </p:extLst>
  </p:cSld>
  <p:clrMapOvr>
    <a:masterClrMapping/>
  </p:clrMapOvr>
  <p:transition/>
</p:sld>
</file>

<file path=ppt/slides/slide2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2779993"/>
      </p:ext>
    </p:extLst>
  </p:cSld>
  <p:clrMapOvr>
    <a:masterClrMapping/>
  </p:clrMapOvr>
</p:sld>
</file>

<file path=ppt/slides/slide2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3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8195"/>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gẫm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suy</a:t>
            </a:r>
            <a:r>
              <a:rPr lang="en-US" sz="6000" b="1" dirty="0">
                <a:latin typeface="Times New Roman" pitchFamily="18" charset="0"/>
                <a:cs typeface="Times New Roman" pitchFamily="18" charset="0"/>
              </a:rPr>
              <a:t>: “Sao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Kìa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quốc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chia </a:t>
            </a:r>
            <a:r>
              <a:rPr lang="en-US" sz="6000" b="1" dirty="0" err="1">
                <a:latin typeface="Times New Roman" pitchFamily="18" charset="0"/>
                <a:cs typeface="Times New Roman" pitchFamily="18" charset="0"/>
              </a:rPr>
              <a:t>sẻ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420610475"/>
      </p:ext>
    </p:extLst>
  </p:cSld>
  <p:clrMapOvr>
    <a:masterClrMapping/>
  </p:clrMapOvr>
  <p:transition/>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THƯƠNG CON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9789"/>
            <a:ext cx="11643360" cy="63470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can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4154551"/>
      </p:ext>
    </p:extLst>
  </p:cSld>
  <p:clrMapOvr>
    <a:masterClrMapping/>
  </p:clrMapOvr>
  <p:transition/>
</p:sld>
</file>

<file path=ppt/slides/slide2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3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685483178"/>
      </p:ext>
    </p:extLst>
  </p:cSld>
  <p:clrMapOvr>
    <a:masterClrMapping/>
  </p:clrMapOvr>
  <p:transition/>
</p:sld>
</file>

<file path=ppt/slides/slide2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3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022554625"/>
      </p:ext>
    </p:extLst>
  </p:cSld>
  <p:clrMapOvr>
    <a:masterClrMapping/>
  </p:clrMapOvr>
  <p:transition/>
</p:sld>
</file>

<file path=ppt/slides/slide2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3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8195"/>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dốc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nghẹn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4086808221"/>
      </p:ext>
    </p:extLst>
  </p:cSld>
  <p:clrMapOvr>
    <a:masterClrMapping/>
  </p:clrMapOvr>
  <p:transition/>
</p:sld>
</file>

<file path=ppt/slides/slide2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3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8195"/>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Mặc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bỉu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chê</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nổi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Ki-</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59867334"/>
      </p:ext>
    </p:extLst>
  </p:cSld>
  <p:clrMapOvr>
    <a:masterClrMapping/>
  </p:clrMapOvr>
  <p:transition/>
</p:sld>
</file>

<file path=ppt/slides/slide2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3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8195"/>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Kìa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trách</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ơ? </a:t>
            </a:r>
            <a:r>
              <a:rPr lang="en-US" sz="6000" b="1" dirty="0" err="1">
                <a:latin typeface="Times New Roman" pitchFamily="18" charset="0"/>
                <a:cs typeface="Times New Roman" pitchFamily="18" charset="0"/>
              </a:rPr>
              <a:t>Vòng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quay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363180654"/>
      </p:ext>
    </p:extLst>
  </p:cSld>
  <p:clrMapOvr>
    <a:masterClrMapping/>
  </p:clrMapOvr>
  <p:transition/>
</p:sld>
</file>

<file path=ppt/slides/slide2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5407952"/>
      </p:ext>
    </p:extLst>
  </p:cSld>
  <p:clrMapOvr>
    <a:masterClrMapping/>
  </p:clrMapOvr>
</p:sld>
</file>

<file path=ppt/slides/slide2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CÒN ĐÓ TÌNH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31586819"/>
      </p:ext>
    </p:extLst>
  </p:cSld>
  <p:clrMapOvr>
    <a:masterClrMapping/>
  </p:clrMapOvr>
  <p:transition/>
</p:sld>
</file>

<file path=ppt/slides/slide2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CÒN ĐÓ TÌNH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0675"/>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ủi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mặc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nhã</a:t>
            </a:r>
            <a:r>
              <a:rPr lang="en-US" sz="6000" b="1" dirty="0">
                <a:latin typeface="Times New Roman" pitchFamily="18" charset="0"/>
                <a:cs typeface="Times New Roman" pitchFamily="18" charset="0"/>
              </a:rPr>
              <a:t> ê </a:t>
            </a:r>
            <a:r>
              <a:rPr lang="en-US" sz="6000" b="1" dirty="0" err="1">
                <a:latin typeface="Times New Roman" pitchFamily="18" charset="0"/>
                <a:cs typeface="Times New Roman" pitchFamily="18" charset="0"/>
              </a:rPr>
              <a:t>chề</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26803825"/>
      </p:ext>
    </p:extLst>
  </p:cSld>
  <p:clrMapOvr>
    <a:masterClrMapping/>
  </p:clrMapOvr>
  <p:transition/>
</p:sld>
</file>

<file path=ppt/slides/slide2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CÒN ĐÓ TÌNH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0675"/>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p>
        </p:txBody>
      </p:sp>
    </p:spTree>
    <p:extLst>
      <p:ext uri="{BB962C8B-B14F-4D97-AF65-F5344CB8AC3E}">
        <p14:creationId xmlns:p14="http://schemas.microsoft.com/office/powerpoint/2010/main" val="2866592498"/>
      </p:ext>
    </p:extLst>
  </p:cSld>
  <p:clrMapOvr>
    <a:masterClrMapping/>
  </p:clrMapOvr>
  <p:transition/>
</p:sld>
</file>

<file path=ppt/slides/slide2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CÒN ĐÓ TÌNH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0675"/>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dang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dung,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279664112"/>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8AA5EB-DB8F-6567-25C0-2DC6FD63A0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ED33A7-7803-079B-049E-1B62FF510A89}"/>
              </a:ext>
            </a:extLst>
          </p:cNvPr>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Dang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NGÀY XUÂN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17067BEC-E0BB-9BAA-9636-3AC75CD39298}"/>
              </a:ext>
            </a:extLst>
          </p:cNvPr>
          <p:cNvSpPr>
            <a:spLocks noGrp="1"/>
          </p:cNvSpPr>
          <p:nvPr>
            <p:ph type="subTitle" idx="1"/>
          </p:nvPr>
        </p:nvSpPr>
        <p:spPr>
          <a:xfrm>
            <a:off x="274320" y="1702653"/>
            <a:ext cx="11643360" cy="7030720"/>
          </a:xfrm>
        </p:spPr>
        <p:txBody>
          <a:bodyPr>
            <a:noAutofit/>
          </a:bodyPr>
          <a:lstStyle/>
          <a:p>
            <a:pPr algn="just"/>
            <a:r>
              <a:rPr lang="vi-VN" sz="6000" b="1" i="0" dirty="0">
                <a:effectLst/>
                <a:latin typeface="+mj-lt"/>
              </a:rPr>
              <a:t>Xin Cha thương đón lấy, làm lễ dâng hy sinh đời con. Lòng thành con tiến dâng Cha, dạt dào khúc hát ngân xa. Nguyện Ngài ban xuống muôn ngàn ơn lành</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1474952625"/>
      </p:ext>
    </p:extLst>
  </p:cSld>
  <p:clrMapOvr>
    <a:masterClrMapping/>
  </p:clrMapOvr>
  <p:transition/>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THƯƠNG CON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9789"/>
            <a:ext cx="11643360" cy="63470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qua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18925258"/>
      </p:ext>
    </p:extLst>
  </p:cSld>
  <p:clrMapOvr>
    <a:masterClrMapping/>
  </p:clrMapOvr>
  <p:transition/>
</p:sld>
</file>

<file path=ppt/slides/slide2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CÒN ĐÓ TÌNH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mi,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xé</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871617592"/>
      </p:ext>
    </p:extLst>
  </p:cSld>
  <p:clrMapOvr>
    <a:masterClrMapping/>
  </p:clrMapOvr>
  <p:transition/>
</p:sld>
</file>

<file path=ppt/slides/slide2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CÒN ĐÓ TÌNH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0675"/>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bớt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149799180"/>
      </p:ext>
    </p:extLst>
  </p:cSld>
  <p:clrMapOvr>
    <a:masterClrMapping/>
  </p:clrMapOvr>
  <p:transition/>
</p:sld>
</file>

<file path=ppt/slides/slide2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CÒN ĐÓ TÌNH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771293902"/>
      </p:ext>
    </p:extLst>
  </p:cSld>
  <p:clrMapOvr>
    <a:masterClrMapping/>
  </p:clrMapOvr>
  <p:transition/>
</p:sld>
</file>

<file path=ppt/slides/slide2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1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CÒN ĐÓ TÌNH GIÊ-SU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0675"/>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540652347"/>
      </p:ext>
    </p:extLst>
  </p:cSld>
  <p:clrMapOvr>
    <a:masterClrMapping/>
  </p:clrMapOvr>
  <p:transition/>
</p:sld>
</file>

<file path=ppt/slides/slide2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1200466"/>
      </p:ext>
    </p:extLst>
  </p:cSld>
  <p:clrMapOvr>
    <a:masterClrMapping/>
  </p:clrMapOvr>
</p:sld>
</file>

<file path=ppt/slides/slide2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VỌNG TÌNH YÊU (397)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775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đọa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chợt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874605592"/>
      </p:ext>
    </p:extLst>
  </p:cSld>
  <p:clrMapOvr>
    <a:masterClrMapping/>
  </p:clrMapOvr>
  <p:transition/>
</p:sld>
</file>

<file path=ppt/slides/slide2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VỌNG TÌNH YÊU (397)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90725"/>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187897916"/>
      </p:ext>
    </p:extLst>
  </p:cSld>
  <p:clrMapOvr>
    <a:masterClrMapping/>
  </p:clrMapOvr>
  <p:transition/>
</p:sld>
</file>

<file path=ppt/slides/slide2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VỌNG TÌNH YÊU (397)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0625"/>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50169126"/>
      </p:ext>
    </p:extLst>
  </p:cSld>
  <p:clrMapOvr>
    <a:masterClrMapping/>
  </p:clrMapOvr>
  <p:transition/>
</p:sld>
</file>

<file path=ppt/slides/slide2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VỌNG TÌNH YÊU (397)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775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nát</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quay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811915332"/>
      </p:ext>
    </p:extLst>
  </p:cSld>
  <p:clrMapOvr>
    <a:masterClrMapping/>
  </p:clrMapOvr>
  <p:transition/>
</p:sld>
</file>

<file path=ppt/slides/slide2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VỌNG TÌNH YÊU (397)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90725"/>
            <a:ext cx="11643360" cy="5410200"/>
          </a:xfrm>
        </p:spPr>
        <p:txBody>
          <a:bodyPr>
            <a:noAutofit/>
          </a:bodyPr>
          <a:lstStyle/>
          <a:p>
            <a:pPr algn="just">
              <a:tabLst>
                <a:tab pos="2155825" algn="l"/>
              </a:tabLst>
            </a:pP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tăm</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36969074"/>
      </p:ext>
    </p:extLst>
  </p:cSld>
  <p:clrMapOvr>
    <a:masterClrMapping/>
  </p:clrMapOvr>
  <p:transition/>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THƯƠNG CON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033"/>
            <a:ext cx="11643360" cy="657982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vươn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con </a:t>
            </a:r>
            <a:r>
              <a:rPr lang="en-US" sz="6000" b="1" dirty="0" err="1">
                <a:latin typeface="Times New Roman" panose="02020603050405020304" pitchFamily="18" charset="0"/>
                <a:cs typeface="Times New Roman" panose="02020603050405020304" pitchFamily="18" charset="0"/>
              </a:rPr>
              <a:t>bấp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6521491"/>
      </p:ext>
    </p:extLst>
  </p:cSld>
  <p:clrMapOvr>
    <a:masterClrMapping/>
  </p:clrMapOvr>
  <p:transition/>
</p:sld>
</file>

<file path=ppt/slides/slide2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9820287"/>
      </p:ext>
    </p:extLst>
  </p:cSld>
  <p:clrMapOvr>
    <a:masterClrMapping/>
  </p:clrMapOvr>
</p:sld>
</file>

<file path=ppt/slides/slide2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Hôn</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chân</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PHÓ THÁC (396)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ĐK: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Xin Cha </a:t>
            </a:r>
            <a:r>
              <a:rPr lang="en-US" sz="6000" b="1" dirty="0" err="1">
                <a:latin typeface="Times New Roman" pitchFamily="18" charset="0"/>
                <a:cs typeface="Times New Roman" pitchFamily="18" charset="0"/>
              </a:rPr>
              <a:t>thêm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vẹn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ý Cha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820117630"/>
      </p:ext>
    </p:extLst>
  </p:cSld>
  <p:clrMapOvr>
    <a:masterClrMapping/>
  </p:clrMapOvr>
  <p:transition/>
</p:sld>
</file>

<file path=ppt/slides/slide2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25900212"/>
      </p:ext>
    </p:extLst>
  </p:cSld>
  <p:clrMapOvr>
    <a:masterClrMapping/>
  </p:clrMapOvr>
</p:sld>
</file>

<file path=ppt/slides/slide2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ĐẾN ĐÂY THỜ LẠY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110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thịt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87285567"/>
      </p:ext>
    </p:extLst>
  </p:cSld>
  <p:clrMapOvr>
    <a:masterClrMapping/>
  </p:clrMapOvr>
  <p:transition/>
</p:sld>
</file>

<file path=ppt/slides/slide2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ĐẾN ĐÂY THỜ LẠY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022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mươi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sớt</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612955124"/>
      </p:ext>
    </p:extLst>
  </p:cSld>
  <p:clrMapOvr>
    <a:masterClrMapping/>
  </p:clrMapOvr>
  <p:transition/>
</p:sld>
</file>

<file path=ppt/slides/slide2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ĐẾN ĐÂY THỜ LẠY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022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Ba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Thịt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97663472"/>
      </p:ext>
    </p:extLst>
  </p:cSld>
  <p:clrMapOvr>
    <a:masterClrMapping/>
  </p:clrMapOvr>
  <p:transition/>
</p:sld>
</file>

<file path=ppt/slides/slide2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ĐẾN ĐÂY THỜ LẠY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022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945964121"/>
      </p:ext>
    </p:extLst>
  </p:cSld>
  <p:clrMapOvr>
    <a:masterClrMapping/>
  </p:clrMapOvr>
  <p:transition/>
</p:sld>
</file>

<file path=ppt/slides/slide2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ĐẾN ĐÂY THỜ LẠY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0226"/>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Thịt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082702712"/>
      </p:ext>
    </p:extLst>
  </p:cSld>
  <p:clrMapOvr>
    <a:masterClrMapping/>
  </p:clrMapOvr>
  <p:transition/>
</p:sld>
</file>

<file path=ppt/slides/slide2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1688667"/>
      </p:ext>
    </p:extLst>
  </p:cSld>
  <p:clrMapOvr>
    <a:masterClrMapping/>
  </p:clrMapOvr>
</p:sld>
</file>

<file path=ppt/slides/slide2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NẾU ĐẸP LÒNG CHA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95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037004055"/>
      </p:ext>
    </p:extLst>
  </p:cSld>
  <p:clrMapOvr>
    <a:masterClrMapping/>
  </p:clrMapOvr>
  <p:transition/>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THƯƠNG CON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9789"/>
            <a:ext cx="11643360" cy="63470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Sao Mai soi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xua</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can hao </a:t>
            </a:r>
            <a:r>
              <a:rPr lang="en-US" sz="6000" b="1" dirty="0" err="1">
                <a:latin typeface="Times New Roman" panose="02020603050405020304" pitchFamily="18" charset="0"/>
                <a:cs typeface="Times New Roman" panose="02020603050405020304" pitchFamily="18" charset="0"/>
              </a:rPr>
              <a:t>mòn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1837800"/>
      </p:ext>
    </p:extLst>
  </p:cSld>
  <p:clrMapOvr>
    <a:masterClrMapping/>
  </p:clrMapOvr>
  <p:transition/>
</p:sld>
</file>

<file path=ppt/slides/slide2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NẾU ĐẸP LÒNG CHA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95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248619100"/>
      </p:ext>
    </p:extLst>
  </p:cSld>
  <p:clrMapOvr>
    <a:masterClrMapping/>
  </p:clrMapOvr>
  <p:transition/>
</p:sld>
</file>

<file path=ppt/slides/slide2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NẾU ĐẸP LÒNG CHA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95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ý con,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ý Cha.</a:t>
            </a:r>
          </a:p>
        </p:txBody>
      </p:sp>
    </p:spTree>
    <p:extLst>
      <p:ext uri="{BB962C8B-B14F-4D97-AF65-F5344CB8AC3E}">
        <p14:creationId xmlns:p14="http://schemas.microsoft.com/office/powerpoint/2010/main" val="3453837246"/>
      </p:ext>
    </p:extLst>
  </p:cSld>
  <p:clrMapOvr>
    <a:masterClrMapping/>
  </p:clrMapOvr>
  <p:transition/>
</p:sld>
</file>

<file path=ppt/slides/slide2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NẾU ĐẸP LÒNG CHA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95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017505508"/>
      </p:ext>
    </p:extLst>
  </p:cSld>
  <p:clrMapOvr>
    <a:masterClrMapping/>
  </p:clrMapOvr>
  <p:transition/>
</p:sld>
</file>

<file path=ppt/slides/slide2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NẾU ĐẸP LÒNG CHA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95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tủi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oán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nát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can,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44174077"/>
      </p:ext>
    </p:extLst>
  </p:cSld>
  <p:clrMapOvr>
    <a:masterClrMapping/>
  </p:clrMapOvr>
  <p:transition/>
</p:sld>
</file>

<file path=ppt/slides/slide2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TÂM TÌNH CA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015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khuya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Nằm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vùi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47573789"/>
      </p:ext>
    </p:extLst>
  </p:cSld>
  <p:clrMapOvr>
    <a:masterClrMapping/>
  </p:clrMapOvr>
  <p:transition/>
</p:sld>
</file>

<file path=ppt/slides/slide2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ĐƯỜNG CHÚA ĐÃ ĐI (398)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212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384271041"/>
      </p:ext>
    </p:extLst>
  </p:cSld>
  <p:clrMapOvr>
    <a:masterClrMapping/>
  </p:clrMapOvr>
  <p:transition/>
</p:sld>
</file>

<file path=ppt/slides/slide2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ĐƯỜNG CHÚA ĐÃ ĐI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2126"/>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a:t>
            </a:r>
          </a:p>
        </p:txBody>
      </p:sp>
    </p:spTree>
    <p:extLst>
      <p:ext uri="{BB962C8B-B14F-4D97-AF65-F5344CB8AC3E}">
        <p14:creationId xmlns:p14="http://schemas.microsoft.com/office/powerpoint/2010/main" val="150934873"/>
      </p:ext>
    </p:extLst>
  </p:cSld>
  <p:clrMapOvr>
    <a:masterClrMapping/>
  </p:clrMapOvr>
  <p:transition/>
</p:sld>
</file>

<file path=ppt/slides/slide2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ĐƯỜNG CHÚA ĐÃ ĐI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590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999192672"/>
      </p:ext>
    </p:extLst>
  </p:cSld>
  <p:clrMapOvr>
    <a:masterClrMapping/>
  </p:clrMapOvr>
  <p:transition/>
</p:sld>
</file>

<file path=ppt/slides/slide2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ĐƯỜNG CHÚA ĐÃ ĐI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5476"/>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11203846"/>
      </p:ext>
    </p:extLst>
  </p:cSld>
  <p:clrMapOvr>
    <a:masterClrMapping/>
  </p:clrMapOvr>
  <p:transition/>
</p:sld>
</file>

<file path=ppt/slides/slide2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ĐƯỜNG CHÚA ĐÃ ĐI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212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mũi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513870903"/>
      </p:ext>
    </p:extLst>
  </p:cSld>
  <p:clrMapOvr>
    <a:masterClrMapping/>
  </p:clrMapOvr>
  <p:transition/>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THƯƠNG CON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9789"/>
            <a:ext cx="11643360" cy="63470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vỗ</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8553123"/>
      </p:ext>
    </p:extLst>
  </p:cSld>
  <p:clrMapOvr>
    <a:masterClrMapping/>
  </p:clrMapOvr>
  <p:transition/>
</p:sld>
</file>

<file path=ppt/slides/slide2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ĐƯỜNG CHÚA ĐÃ ĐI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2126"/>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a:t>
            </a:r>
          </a:p>
        </p:txBody>
      </p:sp>
    </p:spTree>
    <p:extLst>
      <p:ext uri="{BB962C8B-B14F-4D97-AF65-F5344CB8AC3E}">
        <p14:creationId xmlns:p14="http://schemas.microsoft.com/office/powerpoint/2010/main" val="2330342227"/>
      </p:ext>
    </p:extLst>
  </p:cSld>
  <p:clrMapOvr>
    <a:masterClrMapping/>
  </p:clrMapOvr>
  <p:transition/>
</p:sld>
</file>

<file path=ppt/slides/slide2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ĐƯỜNG CHÚA ĐÃ ĐI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2548"/>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ường tình Chúa đã đi qua. Con đường thập tự loang máu đào, ôi lưỡi đồng còn loang vết máu. </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9849382"/>
      </p:ext>
    </p:extLst>
  </p:cSld>
  <p:clrMapOvr>
    <a:masterClrMapping/>
  </p:clrMapOvr>
  <p:transition/>
</p:sld>
</file>

<file path=ppt/slides/slide2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CON ĐƯỜNG CHÚA ĐÃ ĐI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2548"/>
            <a:ext cx="11643360" cy="7030720"/>
          </a:xfrm>
        </p:spPr>
        <p:txBody>
          <a:bodyPr>
            <a:noAutofit/>
          </a:bodyPr>
          <a:lstStyle/>
          <a:p>
            <a:pPr algn="just"/>
            <a:r>
              <a:rPr lang="vi-VN" sz="6000" b="1" dirty="0">
                <a:latin typeface="Times New Roman" panose="02020603050405020304" pitchFamily="18" charset="0"/>
                <a:cs typeface="Times New Roman" panose="02020603050405020304" pitchFamily="18" charset="0"/>
              </a:rPr>
              <a:t>Lạy Chúa Thánh Giá nào Ngài đóng đinh xưa, chén đắng nào Ngài uống say sưa đường tình đó Ngài dành cho con.</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7502654"/>
      </p:ext>
    </p:extLst>
  </p:cSld>
  <p:clrMapOvr>
    <a:masterClrMapping/>
  </p:clrMapOvr>
  <p:transition/>
</p:sld>
</file>

<file path=ppt/slides/slide2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CF80C-CB49-C02C-A371-C9FF6CFE293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BFD210C-DA08-A495-5E6D-DC078F4F410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46239568"/>
      </p:ext>
    </p:extLst>
  </p:cSld>
  <p:clrMapOvr>
    <a:masterClrMapping/>
  </p:clrMapOvr>
</p:sld>
</file>

<file path=ppt/slides/slide2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TÂM TÌNH CA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067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dung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phung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174603839"/>
      </p:ext>
    </p:extLst>
  </p:cSld>
  <p:clrMapOvr>
    <a:masterClrMapping/>
  </p:clrMapOvr>
  <p:transition/>
</p:sld>
</file>

<file path=ppt/slides/slide2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TÂM TÌNH CA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165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khờ</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74010128"/>
      </p:ext>
    </p:extLst>
  </p:cSld>
  <p:clrMapOvr>
    <a:masterClrMapping/>
  </p:clrMapOvr>
  <p:transition/>
</p:sld>
</file>

<file path=ppt/slides/slide2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CA 4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774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trách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đồ</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hoài</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728766184"/>
      </p:ext>
    </p:extLst>
  </p:cSld>
  <p:clrMapOvr>
    <a:masterClrMapping/>
  </p:clrMapOvr>
  <p:transition/>
</p:sld>
</file>

<file path=ppt/slides/slide2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6213906"/>
      </p:ext>
    </p:extLst>
  </p:cSld>
  <p:clrMapOvr>
    <a:masterClrMapping/>
  </p:clrMapOvr>
</p:sld>
</file>

<file path=ppt/slides/slide2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GIỜ TỬ NẠN (393)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352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kim</a:t>
            </a:r>
            <a:r>
              <a:rPr lang="en-US" sz="6000" b="1" dirty="0">
                <a:latin typeface="Times New Roman" panose="02020603050405020304" pitchFamily="18" charset="0"/>
                <a:cs typeface="Times New Roman" panose="02020603050405020304" pitchFamily="18" charset="0"/>
              </a:rPr>
              <a:t> ô </a:t>
            </a:r>
            <a:r>
              <a:rPr lang="en-US" sz="6000" b="1" dirty="0" err="1">
                <a:latin typeface="Times New Roman" panose="02020603050405020304" pitchFamily="18" charset="0"/>
                <a:cs typeface="Times New Roman" panose="02020603050405020304" pitchFamily="18" charset="0"/>
              </a:rPr>
              <a:t>vụt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068804049"/>
      </p:ext>
    </p:extLst>
  </p:cSld>
  <p:clrMapOvr>
    <a:masterClrMapping/>
  </p:clrMapOvr>
  <p:transition/>
</p:sld>
</file>

<file path=ppt/slides/slide2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GIỜ TỬ NẠN (393)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352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127486214"/>
      </p:ext>
    </p:extLst>
  </p:cSld>
  <p:clrMapOvr>
    <a:masterClrMapping/>
  </p:clrMapOvr>
  <p:transition/>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2126928"/>
      </p:ext>
    </p:extLst>
  </p:cSld>
  <p:clrMapOvr>
    <a:masterClrMapping/>
  </p:clrMapOvr>
</p:sld>
</file>

<file path=ppt/slides/slide2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GIỜ TỬ NẠN (393)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352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84178485"/>
      </p:ext>
    </p:extLst>
  </p:cSld>
  <p:clrMapOvr>
    <a:masterClrMapping/>
  </p:clrMapOvr>
  <p:transition/>
</p:sld>
</file>

<file path=ppt/slides/slide2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GIỜ TỬ NẠN (393)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352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tung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giấc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37615733"/>
      </p:ext>
    </p:extLst>
  </p:cSld>
  <p:clrMapOvr>
    <a:masterClrMapping/>
  </p:clrMapOvr>
  <p:transition/>
</p:sld>
</file>

<file path=ppt/slides/slide2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GIỜ TỬ NẠN (393)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352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Xé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vỡ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sọ</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623555381"/>
      </p:ext>
    </p:extLst>
  </p:cSld>
  <p:clrMapOvr>
    <a:masterClrMapping/>
  </p:clrMapOvr>
  <p:transition/>
</p:sld>
</file>

<file path=ppt/slides/slide2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2899470"/>
      </p:ext>
    </p:extLst>
  </p:cSld>
  <p:clrMapOvr>
    <a:masterClrMapping/>
  </p:clrMapOvr>
</p:sld>
</file>

<file path=ppt/slides/slide2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7023"/>
            <a:ext cx="11643360" cy="5105400"/>
          </a:xfrm>
        </p:spPr>
        <p:txBody>
          <a:bodyPr>
            <a:noAutofit/>
          </a:bodyPr>
          <a:lstStyle/>
          <a:p>
            <a:pPr algn="just">
              <a:tabLst>
                <a:tab pos="2155825" algn="l"/>
              </a:tabLst>
            </a:pPr>
            <a:r>
              <a:rPr lang="vi-VN" sz="6000" b="1" dirty="0">
                <a:latin typeface="+mj-lt"/>
              </a:rPr>
              <a:t>1. Một chiều nào trên đồi Can-vê Mẹ nhìn con nước mắt đong đầy. Lòng sầu buồn Mẹ nhìn thân con vai mang Thập Tự gượng vác lê thê.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547968300"/>
      </p:ext>
    </p:extLst>
  </p:cSld>
  <p:clrMapOvr>
    <a:masterClrMapping/>
  </p:clrMapOvr>
  <p:transition/>
</p:sld>
</file>

<file path=ppt/slides/slide2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22323"/>
            <a:ext cx="11643360" cy="5105400"/>
          </a:xfrm>
        </p:spPr>
        <p:txBody>
          <a:bodyPr>
            <a:noAutofit/>
          </a:bodyPr>
          <a:lstStyle/>
          <a:p>
            <a:pPr algn="just">
              <a:tabLst>
                <a:tab pos="2155825" algn="l"/>
              </a:tabLst>
            </a:pPr>
            <a:r>
              <a:rPr lang="vi-VN" sz="6000" b="1" dirty="0">
                <a:latin typeface="+mj-lt"/>
              </a:rPr>
              <a:t>Bao nhiêu cực hình dập nát châu thân sao Con Chúa Trời đành chết ê chề.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033761169"/>
      </p:ext>
    </p:extLst>
  </p:cSld>
  <p:clrMapOvr>
    <a:masterClrMapping/>
  </p:clrMapOvr>
  <p:transition/>
</p:sld>
</file>

<file path=ppt/slides/slide2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6573"/>
            <a:ext cx="11643360" cy="5105400"/>
          </a:xfrm>
        </p:spPr>
        <p:txBody>
          <a:bodyPr>
            <a:noAutofit/>
          </a:bodyPr>
          <a:lstStyle/>
          <a:p>
            <a:pPr algn="just">
              <a:tabLst>
                <a:tab pos="2155825" algn="l"/>
              </a:tabLst>
            </a:pPr>
            <a:r>
              <a:rPr lang="vi-VN" sz="6000" b="1" dirty="0">
                <a:latin typeface="+mj-lt"/>
              </a:rPr>
              <a:t>ĐK: Giê-su ơi! Chúa hiến thân mình vì tội lỗi thế nhân bạc tình. Ngài đã chết, chết trên thập hình ngàn đau đớn không chút than van.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541411538"/>
      </p:ext>
    </p:extLst>
  </p:cSld>
  <p:clrMapOvr>
    <a:masterClrMapping/>
  </p:clrMapOvr>
  <p:transition/>
</p:sld>
</file>

<file path=ppt/slides/slide2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6573"/>
            <a:ext cx="11643360" cy="5105400"/>
          </a:xfrm>
        </p:spPr>
        <p:txBody>
          <a:bodyPr>
            <a:noAutofit/>
          </a:bodyPr>
          <a:lstStyle/>
          <a:p>
            <a:pPr algn="just">
              <a:tabLst>
                <a:tab pos="2155825" algn="l"/>
              </a:tabLst>
            </a:pPr>
            <a:r>
              <a:rPr lang="vi-VN" sz="6000" b="1" dirty="0">
                <a:latin typeface="+mj-lt"/>
              </a:rPr>
              <a:t>Thương thay cho thế nhân tội tình còn chìm đắm mãi trong mê lầm. Nào ai thấu Chúa chịu khổ hình làm giá máu cứu chuộc trần gian.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772791466"/>
      </p:ext>
    </p:extLst>
  </p:cSld>
  <p:clrMapOvr>
    <a:masterClrMapping/>
  </p:clrMapOvr>
  <p:transition/>
</p:sld>
</file>

<file path=ppt/slides/slide2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7023"/>
            <a:ext cx="11643360" cy="5105400"/>
          </a:xfrm>
        </p:spPr>
        <p:txBody>
          <a:bodyPr>
            <a:noAutofit/>
          </a:bodyPr>
          <a:lstStyle/>
          <a:p>
            <a:pPr algn="just">
              <a:tabLst>
                <a:tab pos="2155825" algn="l"/>
              </a:tabLst>
            </a:pPr>
            <a:r>
              <a:rPr lang="vi-VN" sz="6000" b="1" dirty="0">
                <a:latin typeface="+mj-lt"/>
              </a:rPr>
              <a:t>2. Mẹ nghẹn ngào đứng bên Thánh Giá mà lòng như xé nát trăm chiều. Tình nào bằng tình Mẹ thương con hy sinh cả đời ủ ấp thương yêu.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074354297"/>
      </p:ext>
    </p:extLst>
  </p:cSld>
  <p:clrMapOvr>
    <a:masterClrMapping/>
  </p:clrMapOvr>
  <p:transition/>
</p:sld>
</file>

<file path=ppt/slides/slide2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22323"/>
            <a:ext cx="11643360" cy="5105400"/>
          </a:xfrm>
        </p:spPr>
        <p:txBody>
          <a:bodyPr>
            <a:noAutofit/>
          </a:bodyPr>
          <a:lstStyle/>
          <a:p>
            <a:pPr algn="just">
              <a:tabLst>
                <a:tab pos="2155825" algn="l"/>
              </a:tabLst>
            </a:pPr>
            <a:r>
              <a:rPr lang="vi-VN" sz="6000" b="1" dirty="0">
                <a:latin typeface="+mj-lt"/>
              </a:rPr>
              <a:t>Mong cho vẹn tròn lời đã xin vâng nay trong lòng Mẹ chỉ thấy u sầu.</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183054727"/>
      </p:ext>
    </p:extLst>
  </p:cSld>
  <p:clrMapOvr>
    <a:masterClrMapping/>
  </p:clrMapOvr>
  <p:transition/>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MẸ HỒN XÁC LÊN TRỜI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27314"/>
            <a:ext cx="11643360" cy="5554436"/>
          </a:xfrm>
        </p:spPr>
        <p:txBody>
          <a:bodyPr>
            <a:noAutofit/>
          </a:bodyPr>
          <a:lstStyle/>
          <a:p>
            <a:pPr algn="just"/>
            <a:r>
              <a:rPr lang="vi-VN" sz="6000" b="1" dirty="0">
                <a:latin typeface="+mj-lt"/>
              </a:rPr>
              <a:t>ĐK. Trần hoàn hòa vang tiếng ca mừng Mẹ Ma-ri-a! Thật diễm phúc bao la Mẹ được hồn xác lên trời. Nay cùng với Giáo Hội và cùng triều thần thánh nơi nơi, tung hô danh Mẹ, Mẹ Chúa muôn đời.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854272977"/>
      </p:ext>
    </p:extLst>
  </p:cSld>
  <p:clrMapOvr>
    <a:masterClrMapping/>
  </p:clrMapOvr>
  <p:transition/>
</p:sld>
</file>

<file path=ppt/slides/slide2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6779608"/>
      </p:ext>
    </p:extLst>
  </p:cSld>
  <p:clrMapOvr>
    <a:masterClrMapping/>
  </p:clrMapOvr>
</p:sld>
</file>

<file path=ppt/slides/slide2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NHƯ TẤM BÁNH (318 566)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6391564"/>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826433910"/>
      </p:ext>
    </p:extLst>
  </p:cSld>
  <p:clrMapOvr>
    <a:masterClrMapping/>
  </p:clrMapOvr>
  <p:transition/>
</p:sld>
</file>

<file path=ppt/slides/slide2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NHƯ TẤM BÁNH (318)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6391564"/>
          </a:xfrm>
        </p:spPr>
        <p:txBody>
          <a:bodyPr>
            <a:noAutofit/>
          </a:bodyPr>
          <a:lstStyle/>
          <a:p>
            <a:pPr algn="just"/>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ép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chùm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360241760"/>
      </p:ext>
    </p:extLst>
  </p:cSld>
  <p:clrMapOvr>
    <a:masterClrMapping/>
  </p:clrMapOvr>
  <p:transition/>
</p:sld>
</file>

<file path=ppt/slides/slide2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NHƯ TẤM BÁNH (318)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nhòa</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154529035"/>
      </p:ext>
    </p:extLst>
  </p:cSld>
  <p:clrMapOvr>
    <a:masterClrMapping/>
  </p:clrMapOvr>
  <p:transition/>
</p:sld>
</file>

<file path=ppt/slides/slide2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NHƯ TẤM BÁNH (318 566)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6391564"/>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970942230"/>
      </p:ext>
    </p:extLst>
  </p:cSld>
  <p:clrMapOvr>
    <a:masterClrMapping/>
  </p:clrMapOvr>
  <p:transition/>
</p:sld>
</file>

<file path=ppt/slides/slide2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NHƯ TẤM BÁNH (318)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6391564"/>
          </a:xfrm>
        </p:spPr>
        <p:txBody>
          <a:bodyPr>
            <a:noAutofit/>
          </a:bodyPr>
          <a:lstStyle/>
          <a:p>
            <a:pPr algn="just"/>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524705789"/>
      </p:ext>
    </p:extLst>
  </p:cSld>
  <p:clrMapOvr>
    <a:masterClrMapping/>
  </p:clrMapOvr>
  <p:transition/>
</p:sld>
</file>

<file path=ppt/slides/slide2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9047193"/>
      </p:ext>
    </p:extLst>
  </p:cSld>
  <p:clrMapOvr>
    <a:masterClrMapping/>
  </p:clrMapOvr>
</p:sld>
</file>

<file path=ppt/slides/slide2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tabLst>
                <a:tab pos="2155825" algn="l"/>
              </a:tabLst>
            </a:pPr>
            <a:r>
              <a:rPr lang="vi-VN" sz="6000" b="1" dirty="0">
                <a:latin typeface="+mj-lt"/>
              </a:rPr>
              <a:t>ĐK: Đời con đã biết bao năm xa phụ tình Ngài. Đời con đã biết bao phen đi lạc tăm tối. Chúa ơi nghe tiếng thở than, Chúa ơi nghe tiếng nài van.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586055649"/>
      </p:ext>
    </p:extLst>
  </p:cSld>
  <p:clrMapOvr>
    <a:masterClrMapping/>
  </p:clrMapOvr>
  <p:transition/>
</p:sld>
</file>

<file path=ppt/slides/slide2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tabLst>
                <a:tab pos="2155825" algn="l"/>
              </a:tabLst>
            </a:pPr>
            <a:r>
              <a:rPr lang="vi-VN" sz="6000" b="1" dirty="0">
                <a:latin typeface="+mj-lt"/>
              </a:rPr>
              <a:t>1. Gục đầu nghe lòng thao thức. Bàng hoàng nghe nát tâm can. Dâng Cha tấm thân hao gầy. Quên Cha đã bao năm rồi.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423844699"/>
      </p:ext>
    </p:extLst>
  </p:cSld>
  <p:clrMapOvr>
    <a:masterClrMapping/>
  </p:clrMapOvr>
  <p:transition/>
</p:sld>
</file>

<file path=ppt/slides/slide2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tabLst>
                <a:tab pos="2155825" algn="l"/>
              </a:tabLst>
            </a:pPr>
            <a:r>
              <a:rPr lang="vi-VN" sz="6000" b="1" dirty="0">
                <a:latin typeface="+mj-lt"/>
              </a:rPr>
              <a:t>2. Bên Cha u sầu tan vỡ. Nhạt nhòa quá khứ đi hoang. Con nay sớm mau quay về. May thay có Cha đang chờ.</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656473421"/>
      </p:ext>
    </p:extLst>
  </p:cSld>
  <p:clrMapOvr>
    <a:masterClrMapping/>
  </p:clrMapOvr>
  <p:transition/>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MẸ HỒN XÁC LÊN TRỜI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27314"/>
            <a:ext cx="11643360" cy="5554436"/>
          </a:xfrm>
        </p:spPr>
        <p:txBody>
          <a:bodyPr>
            <a:noAutofit/>
          </a:bodyPr>
          <a:lstStyle/>
          <a:p>
            <a:pPr algn="just"/>
            <a:r>
              <a:rPr lang="vi-VN" sz="6000" b="1" dirty="0">
                <a:latin typeface="+mj-lt"/>
              </a:rPr>
              <a:t>1. Nơi thế trần Mẹ hằng xin vâng thực thi ý Chúa dù gian nguy khó khăn vô ngần. Từ khi Chúa giáng trần Mẹ đau đớn bao lần. Không lời than thân nhưng vẫn luôn đón nhận hồng ân.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283974561"/>
      </p:ext>
    </p:extLst>
  </p:cSld>
  <p:clrMapOvr>
    <a:masterClrMapping/>
  </p:clrMapOvr>
  <p:transition/>
</p:sld>
</file>

<file path=ppt/slides/slide2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tabLst>
                <a:tab pos="2155825" algn="l"/>
              </a:tabLst>
            </a:pPr>
            <a:r>
              <a:rPr lang="vi-VN" sz="6000" b="1" dirty="0">
                <a:latin typeface="+mj-lt"/>
              </a:rPr>
              <a:t>3. Cha hay thương người tội lỗi. Mặc dù không đáng ơn Cha. Xin Cha xóa đi tội tình. Cho con chút men say nồng.</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591203924"/>
      </p:ext>
    </p:extLst>
  </p:cSld>
  <p:clrMapOvr>
    <a:masterClrMapping/>
  </p:clrMapOvr>
  <p:transition/>
</p:sld>
</file>

<file path=ppt/slides/slide2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tabLst>
                <a:tab pos="2155825" algn="l"/>
              </a:tabLst>
            </a:pPr>
            <a:r>
              <a:rPr lang="vi-VN" sz="6000" b="1" dirty="0">
                <a:latin typeface="+mj-lt"/>
              </a:rPr>
              <a:t>4. Bao năm xa nguồn chân lý. Tìm về nơi đã ra đi. Cha ơi tấm thân con này. Xin yêu với trái tim hồng.</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744721373"/>
      </p:ext>
    </p:extLst>
  </p:cSld>
  <p:clrMapOvr>
    <a:masterClrMapping/>
  </p:clrMapOvr>
  <p:transition/>
</p:sld>
</file>

<file path=ppt/slides/slide2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48243"/>
      </p:ext>
    </p:extLst>
  </p:cSld>
  <p:clrMapOvr>
    <a:masterClrMapping/>
  </p:clrMapOvr>
</p:sld>
</file>

<file path=ppt/slides/slide2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CON ĐƯỜNG CHÚA ĐÃ ĐI QUA (316)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0759110"/>
      </p:ext>
    </p:extLst>
  </p:cSld>
  <p:clrMapOvr>
    <a:masterClrMapping/>
  </p:clrMapOvr>
  <p:transition/>
</p:sld>
</file>

<file path=ppt/slides/slide2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CON ĐƯỜNG CHÚA ĐÃ ĐI QUA (316)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5655989"/>
      </p:ext>
    </p:extLst>
  </p:cSld>
  <p:clrMapOvr>
    <a:masterClrMapping/>
  </p:clrMapOvr>
  <p:transition/>
</p:sld>
</file>

<file path=ppt/slides/slide2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cs typeface="Times New Roman" panose="02020603050405020304" pitchFamily="18" charset="0"/>
              </a:rPr>
              <a:t>CON ĐƯỜNG CHÚA ĐÃ ĐI QUA (316)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191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249476"/>
      </p:ext>
    </p:extLst>
  </p:cSld>
  <p:clrMapOvr>
    <a:masterClrMapping/>
  </p:clrMapOvr>
  <p:transition/>
</p:sld>
</file>

<file path=ppt/slides/slide2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C934F-195B-4C20-0095-9309A303081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79F8815-BBD0-5C7B-E596-6CB2F336CA3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266540186"/>
      </p:ext>
    </p:extLst>
  </p:cSld>
  <p:clrMapOvr>
    <a:masterClrMapping/>
  </p:clrMapOvr>
</p:sld>
</file>

<file path=ppt/slides/slide2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VANG LỜI TỤNG CA (410)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531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trẻ</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a:t>
            </a:r>
            <a:r>
              <a:rPr lang="en-US" sz="6000" b="1" dirty="0">
                <a:latin typeface="Times New Roman" panose="02020603050405020304" pitchFamily="18" charset="0"/>
                <a:cs typeface="Times New Roman" panose="02020603050405020304" pitchFamily="18" charset="0"/>
              </a:rPr>
              <a:t> reo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Đa-vít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102495836"/>
      </p:ext>
    </p:extLst>
  </p:cSld>
  <p:clrMapOvr>
    <a:masterClrMapping/>
  </p:clrMapOvr>
  <p:transition/>
</p:sld>
</file>

<file path=ppt/slides/slide2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VANG LỜI TỤNG CA (410)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444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vỗ</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reo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753621503"/>
      </p:ext>
    </p:extLst>
  </p:cSld>
  <p:clrMapOvr>
    <a:masterClrMapping/>
  </p:clrMapOvr>
  <p:transition/>
</p:sld>
</file>

<file path=ppt/slides/slide2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VANG LỜI TỤNG CA (410)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5817"/>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32534656"/>
      </p:ext>
    </p:extLst>
  </p:cSld>
  <p:clrMapOvr>
    <a:masterClrMapping/>
  </p:clrMapOvr>
  <p:transition/>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MẸ HỒN XÁC LÊN TRỜI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27314"/>
            <a:ext cx="11643360" cy="5554436"/>
          </a:xfrm>
        </p:spPr>
        <p:txBody>
          <a:bodyPr>
            <a:noAutofit/>
          </a:bodyPr>
          <a:lstStyle/>
          <a:p>
            <a:pPr algn="just"/>
            <a:r>
              <a:rPr lang="vi-VN" sz="6000" b="1" dirty="0">
                <a:latin typeface="+mj-lt"/>
              </a:rPr>
              <a:t>2. Ôi Nữ Vương dịu dàng yêu thương là hoa tươi thắm ngào ngạt hương ngát bay thiên đường. Là sao sáng giữa trời tỏa lan ánh rạng ngời. Soi đường con tới nơi chứa chan an bình chẳng vơi.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277826236"/>
      </p:ext>
    </p:extLst>
  </p:cSld>
  <p:clrMapOvr>
    <a:masterClrMapping/>
  </p:clrMapOvr>
  <p:transition/>
</p:sld>
</file>

<file path=ppt/slides/slide2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VANG LỜI TỤNG CA (410)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774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Rung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nay ca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050016893"/>
      </p:ext>
    </p:extLst>
  </p:cSld>
  <p:clrMapOvr>
    <a:masterClrMapping/>
  </p:clrMapOvr>
  <p:transition/>
</p:sld>
</file>

<file path=ppt/slides/slide2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VANG LỜI TỤNG CA (410)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634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748381949"/>
      </p:ext>
    </p:extLst>
  </p:cSld>
  <p:clrMapOvr>
    <a:masterClrMapping/>
  </p:clrMapOvr>
  <p:transition/>
</p:sld>
</file>

<file path=ppt/slides/slide2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962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Cal-</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lang</a:t>
            </a:r>
            <a:r>
              <a:rPr lang="en-US" sz="6000" b="1" dirty="0">
                <a:latin typeface="Times New Roman" pitchFamily="18" charset="0"/>
                <a:cs typeface="Times New Roman" pitchFamily="18" charset="0"/>
              </a:rPr>
              <a:t> hung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18110532"/>
      </p:ext>
    </p:extLst>
  </p:cSld>
  <p:clrMapOvr>
    <a:masterClrMapping/>
  </p:clrMapOvr>
  <p:transition/>
</p:sld>
</file>

<file path=ppt/slides/slide2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4259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việc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899573507"/>
      </p:ext>
    </p:extLst>
  </p:cSld>
  <p:clrMapOvr>
    <a:masterClrMapping/>
  </p:clrMapOvr>
  <p:transition/>
</p:sld>
</file>

<file path=ppt/slides/slide2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5197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nan,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loại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716250380"/>
      </p:ext>
    </p:extLst>
  </p:cSld>
  <p:clrMapOvr>
    <a:masterClrMapping/>
  </p:clrMapOvr>
  <p:transition/>
</p:sld>
</file>

<file path=ppt/slides/slide2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42445"/>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Bị</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nát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can, </a:t>
            </a:r>
            <a:r>
              <a:rPr lang="en-US" sz="6000" b="1" dirty="0" err="1">
                <a:latin typeface="Times New Roman" pitchFamily="18" charset="0"/>
                <a:cs typeface="Times New Roman" pitchFamily="18" charset="0"/>
              </a:rPr>
              <a:t>ngó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chiên</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đàn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721523513"/>
      </p:ext>
    </p:extLst>
  </p:cSld>
  <p:clrMapOvr>
    <a:masterClrMapping/>
  </p:clrMapOvr>
  <p:transition/>
</p:sld>
</file>

<file path=ppt/slides/slide2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99595"/>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Cam </a:t>
            </a:r>
            <a:r>
              <a:rPr lang="en-US" sz="6000" b="1" dirty="0" err="1">
                <a:latin typeface="Times New Roman" pitchFamily="18" charset="0"/>
                <a:cs typeface="Times New Roman" pitchFamily="18" charset="0"/>
              </a:rPr>
              <a:t>gánh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tủi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589646632"/>
      </p:ext>
    </p:extLst>
  </p:cSld>
  <p:clrMapOvr>
    <a:masterClrMapping/>
  </p:clrMapOvr>
  <p:transition/>
</p:sld>
</file>

<file path=ppt/slides/slide2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9620"/>
            <a:ext cx="11643360" cy="5410200"/>
          </a:xfrm>
        </p:spPr>
        <p:txBody>
          <a:bodyPr>
            <a:noAutofit/>
          </a:bodyPr>
          <a:lstStyle/>
          <a:p>
            <a:pPr algn="just"/>
            <a:r>
              <a:rPr lang="en-US" sz="6000" b="1" dirty="0">
                <a:latin typeface="Times New Roman" pitchFamily="18" charset="0"/>
                <a:cs typeface="Times New Roman" pitchFamily="18" charset="0"/>
              </a:rPr>
              <a:t>5.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Cal-</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diễm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018666600"/>
      </p:ext>
    </p:extLst>
  </p:cSld>
  <p:clrMapOvr>
    <a:masterClrMapping/>
  </p:clrMapOvr>
  <p:transition/>
</p:sld>
</file>

<file path=ppt/slides/slide2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CHÉN ĐẮNG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5845"/>
            <a:ext cx="11643360" cy="5410200"/>
          </a:xfrm>
        </p:spPr>
        <p:txBody>
          <a:bodyPr>
            <a:noAutofit/>
          </a:bodyPr>
          <a:lstStyle/>
          <a:p>
            <a:pPr algn="just"/>
            <a:r>
              <a:rPr lang="en-US" sz="6000" b="1" dirty="0">
                <a:latin typeface="Times New Roman" pitchFamily="18" charset="0"/>
                <a:cs typeface="Times New Roman" pitchFamily="18" charset="0"/>
              </a:rPr>
              <a:t>1.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bỏ</a:t>
            </a:r>
            <a:r>
              <a:rPr lang="en-US" sz="6000" b="1" dirty="0">
                <a:latin typeface="Times New Roman" pitchFamily="18" charset="0"/>
                <a:cs typeface="Times New Roman" pitchFamily="18" charset="0"/>
              </a:rPr>
              <a:t> con.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xuyến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72780657"/>
      </p:ext>
    </p:extLst>
  </p:cSld>
  <p:clrMapOvr>
    <a:masterClrMapping/>
  </p:clrMapOvr>
  <p:transition/>
</p:sld>
</file>

<file path=ppt/slides/slide2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CHÉN ĐẮNG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5845"/>
            <a:ext cx="11643360" cy="5410200"/>
          </a:xfrm>
        </p:spPr>
        <p:txBody>
          <a:bodyPr>
            <a:noAutofit/>
          </a:bodyPr>
          <a:lstStyle/>
          <a:p>
            <a:pPr algn="just"/>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ý Cha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402327500"/>
      </p:ext>
    </p:extLst>
  </p:cSld>
  <p:clrMapOvr>
    <a:masterClrMapping/>
  </p:clrMapOvr>
  <p:transition/>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MẸ HỒN XÁC LÊN TRỜI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27314"/>
            <a:ext cx="11643360" cy="5554436"/>
          </a:xfrm>
        </p:spPr>
        <p:txBody>
          <a:bodyPr>
            <a:noAutofit/>
          </a:bodyPr>
          <a:lstStyle/>
          <a:p>
            <a:pPr algn="just"/>
            <a:r>
              <a:rPr lang="vi-VN" sz="6000" b="1" dirty="0">
                <a:latin typeface="+mj-lt"/>
              </a:rPr>
              <a:t>3. Thiên sứ vang muôn lời hỷ hoan Mẹ thật diễm phúc, Mẹ cưu mang chính Con Chúa Trời. Từ nay đến muôn đời và nhân thế bao người. Không ngừng ngợi khen và hát vang Mẹ thật vinh quang.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767325323"/>
      </p:ext>
    </p:extLst>
  </p:cSld>
  <p:clrMapOvr>
    <a:masterClrMapping/>
  </p:clrMapOvr>
  <p:transition/>
</p:sld>
</file>

<file path=ppt/slides/slide2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CHÉN ĐẮNG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5845"/>
            <a:ext cx="11643360" cy="5410200"/>
          </a:xfrm>
        </p:spPr>
        <p:txBody>
          <a:bodyPr>
            <a:noAutofit/>
          </a:bodyPr>
          <a:lstStyle/>
          <a:p>
            <a:pPr algn="just"/>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857233109"/>
      </p:ext>
    </p:extLst>
  </p:cSld>
  <p:clrMapOvr>
    <a:masterClrMapping/>
  </p:clrMapOvr>
  <p:transition/>
</p:sld>
</file>

<file path=ppt/slides/slide2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CHÉN ĐẮNG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18795"/>
            <a:ext cx="11643360" cy="5410200"/>
          </a:xfrm>
        </p:spPr>
        <p:txBody>
          <a:bodyPr>
            <a:noAutofit/>
          </a:bodyPr>
          <a:lstStyle/>
          <a:p>
            <a:pPr algn="just"/>
            <a:r>
              <a:rPr lang="en-US" sz="6000" b="1" dirty="0">
                <a:latin typeface="Times New Roman" pitchFamily="18" charset="0"/>
                <a:cs typeface="Times New Roman" pitchFamily="18" charset="0"/>
              </a:rPr>
              <a:t>ĐK: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ý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ý Cha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054268951"/>
      </p:ext>
    </p:extLst>
  </p:cSld>
  <p:clrMapOvr>
    <a:masterClrMapping/>
  </p:clrMapOvr>
  <p:transition/>
</p:sld>
</file>

<file path=ppt/slides/slide2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CHÉN ĐẮNG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5845"/>
            <a:ext cx="11643360" cy="5410200"/>
          </a:xfrm>
        </p:spPr>
        <p:txBody>
          <a:bodyPr>
            <a:noAutofit/>
          </a:bodyPr>
          <a:lstStyle/>
          <a:p>
            <a:pPr algn="just"/>
            <a:r>
              <a:rPr lang="en-US" sz="6000" b="1" dirty="0">
                <a:latin typeface="Times New Roman" pitchFamily="18" charset="0"/>
                <a:cs typeface="Times New Roman" pitchFamily="18" charset="0"/>
              </a:rPr>
              <a:t>2.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122141319"/>
      </p:ext>
    </p:extLst>
  </p:cSld>
  <p:clrMapOvr>
    <a:masterClrMapping/>
  </p:clrMapOvr>
  <p:transition/>
</p:sld>
</file>

<file path=ppt/slides/slide2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CHÉN ĐẮNG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5845"/>
            <a:ext cx="11643360" cy="5410200"/>
          </a:xfrm>
        </p:spPr>
        <p:txBody>
          <a:bodyPr>
            <a:noAutofit/>
          </a:bodyPr>
          <a:lstStyle/>
          <a:p>
            <a:pPr algn="just"/>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phải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phải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ý Cha </a:t>
            </a:r>
            <a:r>
              <a:rPr lang="en-US" sz="6000" b="1" dirty="0" err="1">
                <a:latin typeface="Times New Roman" pitchFamily="18" charset="0"/>
                <a:cs typeface="Times New Roman" pitchFamily="18" charset="0"/>
              </a:rPr>
              <a:t>vuông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ý Cha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250474883"/>
      </p:ext>
    </p:extLst>
  </p:cSld>
  <p:clrMapOvr>
    <a:masterClrMapping/>
  </p:clrMapOvr>
  <p:transition/>
</p:sld>
</file>

<file path=ppt/slides/slide2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CHÉN ĐẮNG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17243451"/>
      </p:ext>
    </p:extLst>
  </p:cSld>
  <p:clrMapOvr>
    <a:masterClrMapping/>
  </p:clrMapOvr>
  <p:transition/>
</p:sld>
</file>

<file path=ppt/slides/slide2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7023"/>
            <a:ext cx="11643360" cy="5105400"/>
          </a:xfrm>
        </p:spPr>
        <p:txBody>
          <a:bodyPr>
            <a:noAutofit/>
          </a:bodyPr>
          <a:lstStyle/>
          <a:p>
            <a:pPr algn="just">
              <a:tabLst>
                <a:tab pos="2155825" algn="l"/>
              </a:tabLst>
            </a:pPr>
            <a:r>
              <a:rPr lang="vi-VN" sz="6000" b="1" dirty="0">
                <a:latin typeface="+mj-lt"/>
              </a:rPr>
              <a:t>1. Một chiều nào trên đồi Can-vê Mẹ nhìn con nước mắt đong đầy. Lòng sầu buồn Mẹ nhìn thân con vai mang Thập Tự gượng vác lê thê.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777466978"/>
      </p:ext>
    </p:extLst>
  </p:cSld>
  <p:clrMapOvr>
    <a:masterClrMapping/>
  </p:clrMapOvr>
  <p:transition/>
</p:sld>
</file>

<file path=ppt/slides/slide2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22323"/>
            <a:ext cx="11643360" cy="5105400"/>
          </a:xfrm>
        </p:spPr>
        <p:txBody>
          <a:bodyPr>
            <a:noAutofit/>
          </a:bodyPr>
          <a:lstStyle/>
          <a:p>
            <a:pPr algn="just">
              <a:tabLst>
                <a:tab pos="2155825" algn="l"/>
              </a:tabLst>
            </a:pPr>
            <a:r>
              <a:rPr lang="vi-VN" sz="6000" b="1" dirty="0">
                <a:latin typeface="+mj-lt"/>
              </a:rPr>
              <a:t>Bao nhiêu cực hình dập nát châu thân sao Con Chúa Trời đành chết ê chề.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498811581"/>
      </p:ext>
    </p:extLst>
  </p:cSld>
  <p:clrMapOvr>
    <a:masterClrMapping/>
  </p:clrMapOvr>
  <p:transition/>
</p:sld>
</file>

<file path=ppt/slides/slide2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6573"/>
            <a:ext cx="11643360" cy="5105400"/>
          </a:xfrm>
        </p:spPr>
        <p:txBody>
          <a:bodyPr>
            <a:noAutofit/>
          </a:bodyPr>
          <a:lstStyle/>
          <a:p>
            <a:pPr algn="just">
              <a:tabLst>
                <a:tab pos="2155825" algn="l"/>
              </a:tabLst>
            </a:pPr>
            <a:r>
              <a:rPr lang="vi-VN" sz="6000" b="1" dirty="0">
                <a:latin typeface="+mj-lt"/>
              </a:rPr>
              <a:t>ĐK: Giê-su ơi! Chúa hiến thân mình vì tội lỗi thế nhân bạc tình. Ngài đã chết, chết trên thập hình ngàn đau đớn không chút than van.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603827737"/>
      </p:ext>
    </p:extLst>
  </p:cSld>
  <p:clrMapOvr>
    <a:masterClrMapping/>
  </p:clrMapOvr>
  <p:transition/>
</p:sld>
</file>

<file path=ppt/slides/slide2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CAN-VÊ (JBP)</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6573"/>
            <a:ext cx="11643360" cy="5105400"/>
          </a:xfrm>
        </p:spPr>
        <p:txBody>
          <a:bodyPr>
            <a:noAutofit/>
          </a:bodyPr>
          <a:lstStyle/>
          <a:p>
            <a:pPr algn="just">
              <a:tabLst>
                <a:tab pos="2155825" algn="l"/>
              </a:tabLst>
            </a:pPr>
            <a:r>
              <a:rPr lang="vi-VN" sz="6000" b="1" dirty="0">
                <a:latin typeface="+mj-lt"/>
              </a:rPr>
              <a:t>Thương thay cho thế nhân tội tình còn chìm đắm mãi trong mê lầm. Nào ai thấu Chúa chịu khổ hình làm giá máu cứu chuộc trần gian.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772783605"/>
      </p:ext>
    </p:extLst>
  </p:cSld>
  <p:clrMapOvr>
    <a:masterClrMapping/>
  </p:clrMapOvr>
  <p:transition/>
</p:sld>
</file>

<file path=ppt/slides/slide2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0701075"/>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477515"/>
      </p:ext>
    </p:extLst>
  </p:cSld>
  <p:clrMapOvr>
    <a:masterClrMapping/>
  </p:clrMapOvr>
</p:sld>
</file>

<file path=ppt/slides/slide2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NGÀI, XIN XÓT THƯƠNG CON (412)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683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04467468"/>
      </p:ext>
    </p:extLst>
  </p:cSld>
  <p:clrMapOvr>
    <a:masterClrMapping/>
  </p:clrMapOvr>
  <p:transition/>
</p:sld>
</file>

<file path=ppt/slides/slide2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NGÀI, XIN XÓT THƯƠNG CON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750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nhơ</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ngất</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cằn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53054712"/>
      </p:ext>
    </p:extLst>
  </p:cSld>
  <p:clrMapOvr>
    <a:masterClrMapping/>
  </p:clrMapOvr>
  <p:transition/>
</p:sld>
</file>

<file path=ppt/slides/slide2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NGÀI, XIN XÓT THƯƠNG CON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750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giúp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037738628"/>
      </p:ext>
    </p:extLst>
  </p:cSld>
  <p:clrMapOvr>
    <a:masterClrMapping/>
  </p:clrMapOvr>
  <p:transition/>
</p:sld>
</file>

<file path=ppt/slides/slide2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NGÀI, XIN XÓT THƯƠNG CON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750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chông</a:t>
            </a:r>
            <a:r>
              <a:rPr lang="en-US" sz="6000" b="1" dirty="0">
                <a:latin typeface="Times New Roman" panose="02020603050405020304" pitchFamily="18" charset="0"/>
                <a:cs typeface="Times New Roman" panose="02020603050405020304" pitchFamily="18" charset="0"/>
              </a:rPr>
              <a:t> gai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48723272"/>
      </p:ext>
    </p:extLst>
  </p:cSld>
  <p:clrMapOvr>
    <a:masterClrMapping/>
  </p:clrMapOvr>
  <p:transition/>
</p:sld>
</file>

<file path=ppt/slides/slide2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70124827"/>
      </p:ext>
    </p:extLst>
  </p:cSld>
  <p:clrMapOvr>
    <a:masterClrMapping/>
  </p:clrMapOvr>
</p:sld>
</file>

<file path=ppt/slides/slide2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CHA THƯƠNG (581)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6391564"/>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452311361"/>
      </p:ext>
    </p:extLst>
  </p:cSld>
  <p:clrMapOvr>
    <a:masterClrMapping/>
  </p:clrMapOvr>
  <p:transition/>
</p:sld>
</file>

<file path=ppt/slides/slide2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CHA THƯƠNG (581)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6391564"/>
          </a:xfrm>
        </p:spPr>
        <p:txBody>
          <a:bodyPr>
            <a:noAutofit/>
          </a:bodyPr>
          <a:lstStyle/>
          <a:p>
            <a:pPr algn="just"/>
            <a:r>
              <a:rPr lang="en-US" sz="6000" b="1" dirty="0">
                <a:latin typeface="Times New Roman" pitchFamily="18" charset="0"/>
                <a:cs typeface="Times New Roman" pitchFamily="18" charset="0"/>
              </a:rPr>
              <a:t>ĐK: Xin Cha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48616025"/>
      </p:ext>
    </p:extLst>
  </p:cSld>
  <p:clrMapOvr>
    <a:masterClrMapping/>
  </p:clrMapOvr>
  <p:transition/>
</p:sld>
</file>

<file path=ppt/slides/slide2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CHA THƯƠNG (581)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6391564"/>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lao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095502993"/>
      </p:ext>
    </p:extLst>
  </p:cSld>
  <p:clrMapOvr>
    <a:masterClrMapping/>
  </p:clrMapOvr>
  <p:transition/>
</p:sld>
</file>

<file path=ppt/slides/slide2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CHA THƯƠNG (581)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6391564"/>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98932263"/>
      </p:ext>
    </p:extLst>
  </p:cSld>
  <p:clrMapOvr>
    <a:masterClrMapping/>
  </p:clrMapOvr>
  <p:transition/>
</p:sld>
</file>

<file path=ppt/slides/slide2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CHA THƯƠNG (581)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6391564"/>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568881833"/>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A456F9-AEF2-5998-FFA2-F6DB95D12B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F5DBBE-7FF5-2D64-EC30-4097AC3BA526}"/>
              </a:ext>
            </a:extLst>
          </p:cNvPr>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Dang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NGÀY XUÂN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1793FEDC-0109-5EF5-EF6E-D46047786F9E}"/>
              </a:ext>
            </a:extLst>
          </p:cNvPr>
          <p:cNvSpPr>
            <a:spLocks noGrp="1"/>
          </p:cNvSpPr>
          <p:nvPr>
            <p:ph type="subTitle" idx="1"/>
          </p:nvPr>
        </p:nvSpPr>
        <p:spPr>
          <a:xfrm>
            <a:off x="274320" y="1702653"/>
            <a:ext cx="11643360" cy="7030720"/>
          </a:xfrm>
        </p:spPr>
        <p:txBody>
          <a:bodyPr>
            <a:noAutofit/>
          </a:bodyPr>
          <a:lstStyle/>
          <a:p>
            <a:pPr algn="just"/>
            <a:r>
              <a:rPr lang="vi-VN" sz="6000" b="1" i="0" dirty="0">
                <a:effectLst/>
                <a:latin typeface="+mj-lt"/>
              </a:rPr>
              <a:t>3. Dâng gia đình của con, một năm sống trong hồng ân. Xin cho ông bà, mẹ cha luôn luôn an bình, tình nghĩa bao la. </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3473520135"/>
      </p:ext>
    </p:extLst>
  </p:cSld>
  <p:clrMapOvr>
    <a:masterClrMapping/>
  </p:clrMapOvr>
  <p:transition/>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KHÚC TA-BOR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1486"/>
            <a:ext cx="11643360" cy="623977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Ta-</a:t>
            </a:r>
            <a:r>
              <a:rPr lang="en-US" sz="6000" b="1" dirty="0" err="1">
                <a:latin typeface="Times New Roman" panose="02020603050405020304" pitchFamily="18" charset="0"/>
                <a:cs typeface="Times New Roman" panose="02020603050405020304" pitchFamily="18" charset="0"/>
              </a:rPr>
              <a:t>bor</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ngất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010983029"/>
      </p:ext>
    </p:extLst>
  </p:cSld>
  <p:clrMapOvr>
    <a:masterClrMapping/>
  </p:clrMapOvr>
  <p:transition/>
</p:sld>
</file>

<file path=ppt/slides/slide2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8009837"/>
      </p:ext>
    </p:extLst>
  </p:cSld>
  <p:clrMapOvr>
    <a:masterClrMapping/>
  </p:clrMapOvr>
</p:sld>
</file>

<file path=ppt/slides/slide2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(411)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20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4754050"/>
      </p:ext>
    </p:extLst>
  </p:cSld>
  <p:clrMapOvr>
    <a:masterClrMapping/>
  </p:clrMapOvr>
  <p:transition/>
</p:sld>
</file>

<file path=ppt/slides/slide2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(411)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205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tan </a:t>
            </a:r>
            <a:r>
              <a:rPr lang="en-US" sz="6000" b="1" dirty="0" err="1">
                <a:latin typeface="Times New Roman" panose="02020603050405020304" pitchFamily="18" charset="0"/>
                <a:cs typeface="Times New Roman" panose="02020603050405020304" pitchFamily="18" charset="0"/>
              </a:rPr>
              <a:t>vỡ</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70952845"/>
      </p:ext>
    </p:extLst>
  </p:cSld>
  <p:clrMapOvr>
    <a:masterClrMapping/>
  </p:clrMapOvr>
  <p:transition/>
</p:sld>
</file>

<file path=ppt/slides/slide2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(411)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ngùi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3914964"/>
      </p:ext>
    </p:extLst>
  </p:cSld>
  <p:clrMapOvr>
    <a:masterClrMapping/>
  </p:clrMapOvr>
  <p:transition/>
</p:sld>
</file>

<file path=ppt/slides/slide2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(411)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20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1952249"/>
      </p:ext>
    </p:extLst>
  </p:cSld>
  <p:clrMapOvr>
    <a:masterClrMapping/>
  </p:clrMapOvr>
  <p:transition/>
</p:sld>
</file>

<file path=ppt/slides/slide2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CHÚA (411)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205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dung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4142417"/>
      </p:ext>
    </p:extLst>
  </p:cSld>
  <p:clrMapOvr>
    <a:masterClrMapping/>
  </p:clrMapOvr>
  <p:transition/>
</p:sld>
</file>

<file path=ppt/slides/slide2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7312409"/>
      </p:ext>
    </p:extLst>
  </p:cSld>
  <p:clrMapOvr>
    <a:masterClrMapping/>
  </p:clrMapOvr>
</p:sld>
</file>

<file path=ppt/slides/slide2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TIẾN (45)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230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949804"/>
      </p:ext>
    </p:extLst>
  </p:cSld>
  <p:clrMapOvr>
    <a:masterClrMapping/>
  </p:clrMapOvr>
  <p:transition/>
</p:sld>
</file>

<file path=ppt/slides/slide2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TIẾN (45)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4097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9294645"/>
      </p:ext>
    </p:extLst>
  </p:cSld>
  <p:clrMapOvr>
    <a:masterClrMapping/>
  </p:clrMapOvr>
  <p:transition/>
</p:sld>
</file>

<file path=ppt/slides/slide2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TIẾN (45)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372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tủi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6559769"/>
      </p:ext>
    </p:extLst>
  </p:cSld>
  <p:clrMapOvr>
    <a:masterClrMapping/>
  </p:clrMapOvr>
  <p:transition/>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KHÚC TA-BOR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0715"/>
            <a:ext cx="11643360" cy="588054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100847620"/>
      </p:ext>
    </p:extLst>
  </p:cSld>
  <p:clrMapOvr>
    <a:masterClrMapping/>
  </p:clrMapOvr>
  <p:transition/>
</p:sld>
</file>

<file path=ppt/slides/slide2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NHỮNG DẤU CHÂN HOANG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872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địa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ảo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771038467"/>
      </p:ext>
    </p:extLst>
  </p:cSld>
  <p:clrMapOvr>
    <a:masterClrMapping/>
  </p:clrMapOvr>
  <p:transition/>
</p:sld>
</file>

<file path=ppt/slides/slide2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NHỮNG DẤU CHÂN HOANG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2075"/>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220210998"/>
      </p:ext>
    </p:extLst>
  </p:cSld>
  <p:clrMapOvr>
    <a:masterClrMapping/>
  </p:clrMapOvr>
  <p:transition/>
</p:sld>
</file>

<file path=ppt/slides/slide2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NHỮNG DẤU CHÂN HOANG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207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nay quay </a:t>
            </a:r>
            <a:r>
              <a:rPr lang="en-US" sz="6000" b="1" dirty="0" err="1">
                <a:latin typeface="Times New Roman" pitchFamily="18" charset="0"/>
                <a:cs typeface="Times New Roman" pitchFamily="18" charset="0"/>
              </a:rPr>
              <a:t>gót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nay qua </a:t>
            </a:r>
            <a:r>
              <a:rPr lang="en-US" sz="6000" b="1" dirty="0" err="1">
                <a:latin typeface="Times New Roman" pitchFamily="18" charset="0"/>
                <a:cs typeface="Times New Roman" pitchFamily="18" charset="0"/>
              </a:rPr>
              <a:t>gót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địa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881574560"/>
      </p:ext>
    </p:extLst>
  </p:cSld>
  <p:clrMapOvr>
    <a:masterClrMapping/>
  </p:clrMapOvr>
  <p:transition/>
</p:sld>
</file>

<file path=ppt/slides/slide2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NHỮNG DẤU CHÂN HOANG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872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283974210"/>
      </p:ext>
    </p:extLst>
  </p:cSld>
  <p:clrMapOvr>
    <a:masterClrMapping/>
  </p:clrMapOvr>
  <p:transition/>
</p:sld>
</file>

<file path=ppt/slides/slide2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NHỮNG DẤU CHÂN HOANG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2075"/>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van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mi </a:t>
            </a:r>
            <a:r>
              <a:rPr lang="en-US" sz="6000" b="1" dirty="0" err="1">
                <a:latin typeface="Times New Roman" pitchFamily="18" charset="0"/>
                <a:cs typeface="Times New Roman" pitchFamily="18" charset="0"/>
              </a:rPr>
              <a:t>mờ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49428966"/>
      </p:ext>
    </p:extLst>
  </p:cSld>
  <p:clrMapOvr>
    <a:masterClrMapping/>
  </p:clrMapOvr>
  <p:transition/>
</p:sld>
</file>

<file path=ppt/slides/slide2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4079980"/>
      </p:ext>
    </p:extLst>
  </p:cSld>
  <p:clrMapOvr>
    <a:masterClrMapping/>
  </p:clrMapOvr>
</p:sld>
</file>

<file path=ppt/slides/slide2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ĐỨNG ĐÓ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23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92178179"/>
      </p:ext>
    </p:extLst>
  </p:cSld>
  <p:clrMapOvr>
    <a:masterClrMapping/>
  </p:clrMapOvr>
  <p:transition/>
</p:sld>
</file>

<file path=ppt/slides/slide2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ĐỨNG ĐÓ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2318"/>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38982610"/>
      </p:ext>
    </p:extLst>
  </p:cSld>
  <p:clrMapOvr>
    <a:masterClrMapping/>
  </p:clrMapOvr>
  <p:transition/>
</p:sld>
</file>

<file path=ppt/slides/slide2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ĐỨNG ĐÓ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23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cam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4621592"/>
      </p:ext>
    </p:extLst>
  </p:cSld>
  <p:clrMapOvr>
    <a:masterClrMapping/>
  </p:clrMapOvr>
  <p:transition/>
</p:sld>
</file>

<file path=ppt/slides/slide2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ĐỨNG ĐÓ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23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8179723"/>
      </p:ext>
    </p:extLst>
  </p:cSld>
  <p:clrMapOvr>
    <a:masterClrMapping/>
  </p:clrMapOvr>
  <p:transition/>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KHÚC TA-BOR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05544"/>
            <a:ext cx="11643360" cy="6038809"/>
          </a:xfrm>
        </p:spPr>
        <p:txBody>
          <a:bodyPr>
            <a:noAutofit/>
          </a:bodyPr>
          <a:lstStyle/>
          <a:p>
            <a:pPr algn="just"/>
            <a:r>
              <a:rPr lang="en-US" sz="6000" b="1" dirty="0">
                <a:latin typeface="Times New Roman" panose="02020603050405020304" pitchFamily="18" charset="0"/>
                <a:cs typeface="Times New Roman" panose="02020603050405020304" pitchFamily="18" charset="0"/>
              </a:rPr>
              <a:t>ĐK: Ta-</a:t>
            </a:r>
            <a:r>
              <a:rPr lang="en-US" sz="6000" b="1" dirty="0" err="1">
                <a:latin typeface="Times New Roman" panose="02020603050405020304" pitchFamily="18" charset="0"/>
                <a:cs typeface="Times New Roman" panose="02020603050405020304" pitchFamily="18" charset="0"/>
              </a:rPr>
              <a:t>bor</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rõ</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dung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23147205"/>
      </p:ext>
    </p:extLst>
  </p:cSld>
  <p:clrMapOvr>
    <a:masterClrMapping/>
  </p:clrMapOvr>
  <p:transition/>
</p:sld>
</file>

<file path=ppt/slides/slide2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6782161"/>
      </p:ext>
    </p:extLst>
  </p:cSld>
  <p:clrMapOvr>
    <a:masterClrMapping/>
  </p:clrMapOvr>
</p:sld>
</file>

<file path=ppt/slides/slide2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TRỞ VỀ (308)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386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Bao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kha </a:t>
            </a:r>
            <a:r>
              <a:rPr lang="en-US" sz="6000" b="1" dirty="0" err="1">
                <a:latin typeface="Times New Roman" panose="02020603050405020304" pitchFamily="18" charset="0"/>
                <a:cs typeface="Times New Roman" panose="02020603050405020304" pitchFamily="18" charset="0"/>
              </a:rPr>
              <a:t>bể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bao la. Nay con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58501201"/>
      </p:ext>
    </p:extLst>
  </p:cSld>
  <p:clrMapOvr>
    <a:masterClrMapping/>
  </p:clrMapOvr>
  <p:transition/>
</p:sld>
</file>

<file path=ppt/slides/slide2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TRỞ VỀ (308)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819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55960609"/>
      </p:ext>
    </p:extLst>
  </p:cSld>
  <p:clrMapOvr>
    <a:masterClrMapping/>
  </p:clrMapOvr>
  <p:transition/>
</p:sld>
</file>

<file path=ppt/slides/slide2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TRỞ VỀ (308)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110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Cha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nhơ</a:t>
            </a:r>
            <a:r>
              <a:rPr lang="en-US" sz="6000" b="1">
                <a:latin typeface="Times New Roman" panose="02020603050405020304" pitchFamily="18" charset="0"/>
                <a:cs typeface="Times New Roman" panose="02020603050405020304" pitchFamily="18" charset="0"/>
              </a:rPr>
              <a:t>. Tim Cha bao dung hồn tội lụy chẳng bơ vơ. Tin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dung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hậu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958887522"/>
      </p:ext>
    </p:extLst>
  </p:cSld>
  <p:clrMapOvr>
    <a:masterClrMapping/>
  </p:clrMapOvr>
  <p:transition/>
</p:sld>
</file>

<file path=ppt/slides/slide2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3702350"/>
      </p:ext>
    </p:extLst>
  </p:cSld>
  <p:clrMapOvr>
    <a:masterClrMapping/>
  </p:clrMapOvr>
</p:sld>
</file>

<file path=ppt/slides/slide2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CA 4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5345"/>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mồ</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Nằm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ngủ</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vùi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538935598"/>
      </p:ext>
    </p:extLst>
  </p:cSld>
  <p:clrMapOvr>
    <a:masterClrMapping/>
  </p:clrMapOvr>
  <p:transition/>
</p:sld>
</file>

<file path=ppt/slides/slide2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CA 4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967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dung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phung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sớm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856289144"/>
      </p:ext>
    </p:extLst>
  </p:cSld>
  <p:clrMapOvr>
    <a:masterClrMapping/>
  </p:clrMapOvr>
  <p:transition/>
</p:sld>
</file>

<file path=ppt/slides/slide2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CA 4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4945"/>
            <a:ext cx="11643360" cy="5410200"/>
          </a:xfrm>
        </p:spPr>
        <p:txBody>
          <a:bodyPr>
            <a:noAutofit/>
          </a:bodyPr>
          <a:lstStyle/>
          <a:p>
            <a:pPr algn="just"/>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Xin Cha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khờ</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092994731"/>
      </p:ext>
    </p:extLst>
  </p:cSld>
  <p:clrMapOvr>
    <a:masterClrMapping/>
  </p:clrMapOvr>
  <p:transition/>
</p:sld>
</file>

<file path=ppt/slides/slide2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CA 4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774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trách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đồ</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hoài</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10944457"/>
      </p:ext>
    </p:extLst>
  </p:cSld>
  <p:clrMapOvr>
    <a:masterClrMapping/>
  </p:clrMapOvr>
  <p:transition/>
</p:sld>
</file>

<file path=ppt/slides/slide2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TÂM TÌNH CA 4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5345"/>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cam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342584318"/>
      </p:ext>
    </p:extLst>
  </p:cSld>
  <p:clrMapOvr>
    <a:masterClrMapping/>
  </p:clrMapOvr>
  <p:transition/>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KHÚC TA-BOR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1486"/>
            <a:ext cx="11643360" cy="623977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Ta-</a:t>
            </a:r>
            <a:r>
              <a:rPr lang="en-US" sz="6000" b="1" dirty="0" err="1">
                <a:latin typeface="Times New Roman" panose="02020603050405020304" pitchFamily="18" charset="0"/>
                <a:cs typeface="Times New Roman" panose="02020603050405020304" pitchFamily="18" charset="0"/>
              </a:rPr>
              <a:t>bor</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Con Ta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con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nói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230565739"/>
      </p:ext>
    </p:extLst>
  </p:cSld>
  <p:clrMapOvr>
    <a:masterClrMapping/>
  </p:clrMapOvr>
  <p:transition/>
</p:sld>
</file>

<file path=ppt/slides/slide2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THẤY (387)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sớm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5265077"/>
      </p:ext>
    </p:extLst>
  </p:cSld>
  <p:clrMapOvr>
    <a:masterClrMapping/>
  </p:clrMapOvr>
  <p:transition/>
</p:sld>
</file>

<file path=ppt/slides/slide2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THẤY (387)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544138259"/>
      </p:ext>
    </p:extLst>
  </p:cSld>
  <p:clrMapOvr>
    <a:masterClrMapping/>
  </p:clrMapOvr>
  <p:transition/>
</p:sld>
</file>

<file path=ppt/slides/slide2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THẤY (387)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93492614"/>
      </p:ext>
    </p:extLst>
  </p:cSld>
  <p:clrMapOvr>
    <a:masterClrMapping/>
  </p:clrMapOvr>
  <p:transition/>
</p:sld>
</file>

<file path=ppt/slides/slide2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ĐÃ THẤY (387)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65683945"/>
      </p:ext>
    </p:extLst>
  </p:cSld>
  <p:clrMapOvr>
    <a:masterClrMapping/>
  </p:clrMapOvr>
  <p:transition/>
</p:sld>
</file>

<file path=ppt/slides/slide2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r>
              <a:rPr lang="en-US" sz="2400" b="1" dirty="0">
                <a:solidFill>
                  <a:srgbClr val="FF0000"/>
                </a:solidFill>
                <a:effectLst>
                  <a:outerShdw blurRad="38100" dist="38100" dir="2700000" algn="tl">
                    <a:srgbClr val="000000">
                      <a:alpha val="43137"/>
                    </a:srgbClr>
                  </a:outerShdw>
                </a:effectLst>
              </a:rPr>
              <a:t> (581)</a:t>
            </a:r>
          </a:p>
        </p:txBody>
      </p:sp>
      <p:sp>
        <p:nvSpPr>
          <p:cNvPr id="3" name="Subtitle 2"/>
          <p:cNvSpPr>
            <a:spLocks noGrp="1"/>
          </p:cNvSpPr>
          <p:nvPr>
            <p:ph type="subTitle" idx="1"/>
          </p:nvPr>
        </p:nvSpPr>
        <p:spPr>
          <a:xfrm>
            <a:off x="274320" y="167902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2136822"/>
      </p:ext>
    </p:extLst>
  </p:cSld>
  <p:clrMapOvr>
    <a:masterClrMapping/>
  </p:clrMapOvr>
  <p:transition/>
</p:sld>
</file>

<file path=ppt/slides/slide2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91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57260958"/>
      </p:ext>
    </p:extLst>
  </p:cSld>
  <p:clrMapOvr>
    <a:masterClrMapping/>
  </p:clrMapOvr>
  <p:transition/>
</p:sld>
</file>

<file path=ppt/slides/slide2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r>
              <a:rPr lang="en-US" sz="2400" b="1" dirty="0">
                <a:solidFill>
                  <a:srgbClr val="FF0000"/>
                </a:solidFill>
                <a:effectLst>
                  <a:outerShdw blurRad="38100" dist="38100" dir="2700000" algn="tl">
                    <a:srgbClr val="000000">
                      <a:alpha val="43137"/>
                    </a:srgbClr>
                  </a:outerShdw>
                </a:effectLst>
              </a:rPr>
              <a:t> 581</a:t>
            </a:r>
          </a:p>
        </p:txBody>
      </p:sp>
      <p:sp>
        <p:nvSpPr>
          <p:cNvPr id="3" name="Subtitle 2"/>
          <p:cNvSpPr>
            <a:spLocks noGrp="1"/>
          </p:cNvSpPr>
          <p:nvPr>
            <p:ph type="subTitle" idx="1"/>
          </p:nvPr>
        </p:nvSpPr>
        <p:spPr>
          <a:xfrm>
            <a:off x="274320" y="151710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4595277"/>
      </p:ext>
    </p:extLst>
  </p:cSld>
  <p:clrMapOvr>
    <a:masterClrMapping/>
  </p:clrMapOvr>
  <p:transition/>
</p:sld>
</file>

<file path=ppt/slides/slide2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THÁNH GIUSE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7027"/>
            <a:ext cx="11643360" cy="5105400"/>
          </a:xfrm>
        </p:spPr>
        <p:txBody>
          <a:bodyPr>
            <a:noAutofit/>
          </a:bodyPr>
          <a:lstStyle/>
          <a:p>
            <a:pPr algn="just"/>
            <a:r>
              <a:rPr lang="vi-VN" sz="6000" b="1" dirty="0">
                <a:latin typeface="+mj-lt"/>
              </a:rPr>
              <a:t>1. Lạy Thánh Giu-se khi sống trên trần ai. Người hằng chiêm ngắm tôn nhan Chúa Trời Ngôi Hai. Dám xin Cha lành cho chúng con rày ở thế. Vững tin không rời và tin Chúa không hề phai.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677931027"/>
      </p:ext>
    </p:extLst>
  </p:cSld>
  <p:clrMapOvr>
    <a:masterClrMapping/>
  </p:clrMapOvr>
  <p:transition/>
</p:sld>
</file>

<file path=ppt/slides/slide2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THÁNH GIUSE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7027"/>
            <a:ext cx="11643360" cy="5105400"/>
          </a:xfrm>
        </p:spPr>
        <p:txBody>
          <a:bodyPr>
            <a:noAutofit/>
          </a:bodyPr>
          <a:lstStyle/>
          <a:p>
            <a:pPr algn="just"/>
            <a:r>
              <a:rPr lang="vi-VN" sz="6000" b="1" dirty="0">
                <a:latin typeface="+mj-lt"/>
              </a:rPr>
              <a:t>ĐK: Mừng lạy Cha chí nhân chí lành, là bạn thanh sạch Đức Nữ Trinh. Nhân đức Cha rạng ngời, soi chiếu muôn ngàn đời nguyện cho con noi dấu Người liên, để sau được vinh phúc vô biên.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54131369"/>
      </p:ext>
    </p:extLst>
  </p:cSld>
  <p:clrMapOvr>
    <a:masterClrMapping/>
  </p:clrMapOvr>
  <p:transition/>
</p:sld>
</file>

<file path=ppt/slides/slide2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0205424"/>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KHÚC TA-BOR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0715"/>
            <a:ext cx="11643360" cy="5880545"/>
          </a:xfrm>
        </p:spPr>
        <p:txBody>
          <a:bodyPr>
            <a:noAutofit/>
          </a:bodyPr>
          <a:lstStyle/>
          <a:p>
            <a:pPr algn="just"/>
            <a:r>
              <a:rPr lang="en-US" sz="6000" b="1" dirty="0" err="1">
                <a:solidFill>
                  <a:srgbClr val="000000"/>
                </a:solidFill>
                <a:latin typeface="Times New Roman" panose="02020603050405020304" pitchFamily="18" charset="0"/>
                <a:cs typeface="Times New Roman" panose="02020603050405020304" pitchFamily="18" charset="0"/>
              </a:rPr>
              <a:t>Chúa</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đã</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yêu</a:t>
            </a:r>
            <a:r>
              <a:rPr lang="en-US" sz="6000" b="1" dirty="0">
                <a:solidFill>
                  <a:srgbClr val="000000"/>
                </a:solidFill>
                <a:latin typeface="Times New Roman" panose="02020603050405020304" pitchFamily="18" charset="0"/>
                <a:cs typeface="Times New Roman" panose="02020603050405020304" pitchFamily="18" charset="0"/>
              </a:rPr>
              <a:t> con, </a:t>
            </a:r>
            <a:r>
              <a:rPr lang="en-US" sz="6000" b="1" dirty="0" err="1">
                <a:solidFill>
                  <a:srgbClr val="000000"/>
                </a:solidFill>
                <a:latin typeface="Times New Roman" panose="02020603050405020304" pitchFamily="18" charset="0"/>
                <a:cs typeface="Times New Roman" panose="02020603050405020304" pitchFamily="18" charset="0"/>
              </a:rPr>
              <a:t>tình</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yêu</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ngọc</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ngà</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Thánh</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hóa</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tim</a:t>
            </a:r>
            <a:r>
              <a:rPr lang="en-US" sz="6000" b="1" dirty="0">
                <a:solidFill>
                  <a:srgbClr val="000000"/>
                </a:solidFill>
                <a:latin typeface="Times New Roman" panose="02020603050405020304" pitchFamily="18" charset="0"/>
                <a:cs typeface="Times New Roman" panose="02020603050405020304" pitchFamily="18" charset="0"/>
              </a:rPr>
              <a:t> con </a:t>
            </a:r>
            <a:r>
              <a:rPr lang="en-US" sz="6000" b="1" dirty="0" err="1">
                <a:solidFill>
                  <a:srgbClr val="000000"/>
                </a:solidFill>
                <a:latin typeface="Times New Roman" panose="02020603050405020304" pitchFamily="18" charset="0"/>
                <a:cs typeface="Times New Roman" panose="02020603050405020304" pitchFamily="18" charset="0"/>
              </a:rPr>
              <a:t>để</a:t>
            </a:r>
            <a:r>
              <a:rPr lang="en-US" sz="6000" b="1" dirty="0">
                <a:solidFill>
                  <a:srgbClr val="000000"/>
                </a:solidFill>
                <a:latin typeface="Times New Roman" panose="02020603050405020304" pitchFamily="18" charset="0"/>
                <a:cs typeface="Times New Roman" panose="02020603050405020304" pitchFamily="18" charset="0"/>
              </a:rPr>
              <a:t> con </a:t>
            </a:r>
            <a:r>
              <a:rPr lang="en-US" sz="6000" b="1" dirty="0" err="1">
                <a:solidFill>
                  <a:srgbClr val="000000"/>
                </a:solidFill>
                <a:latin typeface="Times New Roman" panose="02020603050405020304" pitchFamily="18" charset="0"/>
                <a:cs typeface="Times New Roman" panose="02020603050405020304" pitchFamily="18" charset="0"/>
              </a:rPr>
              <a:t>được</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biến</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đổi</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Dặm</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bước</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xa</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xôi</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cùng</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Ngài</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chẳng</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đơn</a:t>
            </a:r>
            <a:r>
              <a:rPr lang="en-US" sz="6000" b="1" dirty="0">
                <a:solidFill>
                  <a:srgbClr val="000000"/>
                </a:solidFill>
                <a:latin typeface="Times New Roman" panose="02020603050405020304" pitchFamily="18" charset="0"/>
                <a:cs typeface="Times New Roman" panose="02020603050405020304" pitchFamily="18" charset="0"/>
              </a:rPr>
              <a:t> </a:t>
            </a:r>
            <a:r>
              <a:rPr lang="en-US" sz="6000" b="1" dirty="0" err="1">
                <a:solidFill>
                  <a:srgbClr val="000000"/>
                </a:solidFill>
                <a:latin typeface="Times New Roman" panose="02020603050405020304" pitchFamily="18" charset="0"/>
                <a:cs typeface="Times New Roman" panose="02020603050405020304" pitchFamily="18" charset="0"/>
              </a:rPr>
              <a:t>côi</a:t>
            </a:r>
            <a:r>
              <a:rPr lang="en-US" sz="6000" b="1" dirty="0">
                <a:solidFill>
                  <a:srgbClr val="000000"/>
                </a:solidFill>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132020605"/>
      </p:ext>
    </p:extLst>
  </p:cSld>
  <p:clrMapOvr>
    <a:masterClrMapping/>
  </p:clrMapOvr>
  <p:transition/>
</p:sld>
</file>

<file path=ppt/slides/slide2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VẬT HÒA BÌNH (50)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0438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dung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719411782"/>
      </p:ext>
    </p:extLst>
  </p:cSld>
  <p:clrMapOvr>
    <a:masterClrMapping/>
  </p:clrMapOvr>
  <p:transition/>
</p:sld>
</file>

<file path=ppt/slides/slide2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VẬT HÒA BÌNH (50)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52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125584876"/>
      </p:ext>
    </p:extLst>
  </p:cSld>
  <p:clrMapOvr>
    <a:masterClrMapping/>
  </p:clrMapOvr>
  <p:transition/>
</p:sld>
</file>

<file path=ppt/slides/slide2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3821517"/>
      </p:ext>
    </p:extLst>
  </p:cSld>
  <p:clrMapOvr>
    <a:masterClrMapping/>
  </p:clrMapOvr>
</p:sld>
</file>

<file path=ppt/slides/slide2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CON ĐƯỜNG VỀ QUÊ (310)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443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512048692"/>
      </p:ext>
    </p:extLst>
  </p:cSld>
  <p:clrMapOvr>
    <a:masterClrMapping/>
  </p:clrMapOvr>
  <p:transition/>
</p:sld>
</file>

<file path=ppt/slides/slide2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CON ĐƯỜNG VỀ QUÊ (310)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443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Cha.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Cha.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a:t>
            </a:r>
          </a:p>
          <a:p>
            <a:pPr algn="just"/>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8072446"/>
      </p:ext>
    </p:extLst>
  </p:cSld>
  <p:clrMapOvr>
    <a:masterClrMapping/>
  </p:clrMapOvr>
  <p:transition/>
</p:sld>
</file>

<file path=ppt/slides/slide2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CON ĐƯỜNG TRỞ VỀ (403)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386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89621525"/>
      </p:ext>
    </p:extLst>
  </p:cSld>
  <p:clrMapOvr>
    <a:masterClrMapping/>
  </p:clrMapOvr>
  <p:transition/>
</p:sld>
</file>

<file path=ppt/slides/slide2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2569597"/>
      </p:ext>
    </p:extLst>
  </p:cSld>
  <p:clrMapOvr>
    <a:masterClrMapping/>
  </p:clrMapOvr>
</p:sld>
</file>

<file path=ppt/slides/slide2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NHÂN LOẠI (486)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2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Maria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6419591"/>
      </p:ext>
    </p:extLst>
  </p:cSld>
  <p:clrMapOvr>
    <a:masterClrMapping/>
  </p:clrMapOvr>
  <p:transition/>
</p:sld>
</file>

<file path=ppt/slides/slide2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NHÂN LOẠI (486)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2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14864084"/>
      </p:ext>
    </p:extLst>
  </p:cSld>
  <p:clrMapOvr>
    <a:masterClrMapping/>
  </p:clrMapOvr>
  <p:transition/>
</p:sld>
</file>

<file path=ppt/slides/slide2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292096"/>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KHÚC TA-BOR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1486"/>
            <a:ext cx="11643360" cy="623977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bao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vi vu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961409977"/>
      </p:ext>
    </p:extLst>
  </p:cSld>
  <p:clrMapOvr>
    <a:masterClrMapping/>
  </p:clrMapOvr>
  <p:transition/>
</p:sld>
</file>

<file path=ppt/slides/slide2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GIỌT LỆ ĂN NĂN (GIANG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7795"/>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Giọt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991161584"/>
      </p:ext>
    </p:extLst>
  </p:cSld>
  <p:clrMapOvr>
    <a:masterClrMapping/>
  </p:clrMapOvr>
  <p:transition/>
</p:sld>
</file>

<file path=ppt/slides/slide2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GIỌT LỆ ĂN NĂN (GIANG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7795"/>
            <a:ext cx="11643360" cy="5410200"/>
          </a:xfrm>
        </p:spPr>
        <p:txBody>
          <a:bodyPr>
            <a:noAutofit/>
          </a:bodyPr>
          <a:lstStyle/>
          <a:p>
            <a:pPr algn="just"/>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259010355"/>
      </p:ext>
    </p:extLst>
  </p:cSld>
  <p:clrMapOvr>
    <a:masterClrMapping/>
  </p:clrMapOvr>
  <p:transition/>
</p:sld>
</file>

<file path=ppt/slides/slide2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GIỌT LỆ ĂN NĂN (GIANG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584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nương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355573194"/>
      </p:ext>
    </p:extLst>
  </p:cSld>
  <p:clrMapOvr>
    <a:masterClrMapping/>
  </p:clrMapOvr>
  <p:transition/>
</p:sld>
</file>

<file path=ppt/slides/slide2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GIỌT LỆ ĂN NĂN (GIANG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779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Giọt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904543696"/>
      </p:ext>
    </p:extLst>
  </p:cSld>
  <p:clrMapOvr>
    <a:masterClrMapping/>
  </p:clrMapOvr>
  <p:transition/>
</p:sld>
</file>

<file path=ppt/slides/slide2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GIỌT LỆ ĂN NĂN (GIANG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7795"/>
            <a:ext cx="11643360" cy="5410200"/>
          </a:xfrm>
        </p:spPr>
        <p:txBody>
          <a:bodyPr>
            <a:noAutofit/>
          </a:bodyPr>
          <a:lstStyle/>
          <a:p>
            <a:pPr algn="just"/>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328878591"/>
      </p:ext>
    </p:extLst>
  </p:cSld>
  <p:clrMapOvr>
    <a:masterClrMapping/>
  </p:clrMapOvr>
  <p:transition/>
</p:sld>
</file>

<file path=ppt/slides/slide2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GIỌT LỆ ĂN NĂN (GIANG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7795"/>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Giọt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phiền</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754454842"/>
      </p:ext>
    </p:extLst>
  </p:cSld>
  <p:clrMapOvr>
    <a:masterClrMapping/>
  </p:clrMapOvr>
  <p:transition/>
</p:sld>
</file>

<file path=ppt/slides/slide2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GIỌT LỆ ĂN NĂN (GIANG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7795"/>
            <a:ext cx="11643360" cy="5410200"/>
          </a:xfrm>
        </p:spPr>
        <p:txBody>
          <a:bodyPr>
            <a:noAutofit/>
          </a:bodyPr>
          <a:lstStyle/>
          <a:p>
            <a:pPr algn="just"/>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héo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ủi</a:t>
            </a:r>
            <a:r>
              <a:rPr lang="en-US" sz="6000" b="1" dirty="0">
                <a:latin typeface="Times New Roman" pitchFamily="18" charset="0"/>
                <a:cs typeface="Times New Roman" pitchFamily="18" charset="0"/>
              </a:rPr>
              <a:t> an.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114296346"/>
      </p:ext>
    </p:extLst>
  </p:cSld>
  <p:clrMapOvr>
    <a:masterClrMapping/>
  </p:clrMapOvr>
  <p:transition/>
</p:sld>
</file>

<file path=ppt/slides/slide2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GIỌT LỆ ĂN NĂN (GIANG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7795"/>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Giọt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04717248"/>
      </p:ext>
    </p:extLst>
  </p:cSld>
  <p:clrMapOvr>
    <a:masterClrMapping/>
  </p:clrMapOvr>
  <p:transition/>
</p:sld>
</file>

<file path=ppt/slides/slide2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GIỌT LỆ ĂN NĂN (GIANG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7795"/>
            <a:ext cx="11643360" cy="5410200"/>
          </a:xfrm>
        </p:spPr>
        <p:txBody>
          <a:bodyPr>
            <a:noAutofit/>
          </a:bodyPr>
          <a:lstStyle/>
          <a:p>
            <a:pPr algn="just"/>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kia</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106813141"/>
      </p:ext>
    </p:extLst>
  </p:cSld>
  <p:clrMapOvr>
    <a:masterClrMapping/>
  </p:clrMapOvr>
  <p:transition/>
</p:sld>
</file>

<file path=ppt/slides/slide2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4643266"/>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KHÚC TA-BOR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87287"/>
            <a:ext cx="11643360" cy="5553973"/>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Ta-</a:t>
            </a:r>
            <a:r>
              <a:rPr lang="en-US" sz="6000" b="1" dirty="0" err="1">
                <a:latin typeface="Times New Roman" panose="02020603050405020304" pitchFamily="18" charset="0"/>
                <a:cs typeface="Times New Roman" panose="02020603050405020304" pitchFamily="18" charset="0"/>
              </a:rPr>
              <a:t>bor</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qua bao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325656902"/>
      </p:ext>
    </p:extLst>
  </p:cSld>
  <p:clrMapOvr>
    <a:masterClrMapping/>
  </p:clrMapOvr>
  <p:transition/>
</p:sld>
</file>

<file path=ppt/slides/slide2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MÙA CỨU ĐỘ (580)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49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sớt</a:t>
            </a:r>
            <a:r>
              <a:rPr lang="en-US" sz="6000" b="1" dirty="0">
                <a:latin typeface="Times New Roman" panose="02020603050405020304" pitchFamily="18" charset="0"/>
                <a:cs typeface="Times New Roman" panose="02020603050405020304" pitchFamily="18" charset="0"/>
              </a:rPr>
              <a:t> chia cay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tẩy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025747737"/>
      </p:ext>
    </p:extLst>
  </p:cSld>
  <p:clrMapOvr>
    <a:masterClrMapping/>
  </p:clrMapOvr>
  <p:transition/>
</p:sld>
</file>

<file path=ppt/slides/slide2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MÙA CỨU ĐỘ (580)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637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736480265"/>
      </p:ext>
    </p:extLst>
  </p:cSld>
  <p:clrMapOvr>
    <a:masterClrMapping/>
  </p:clrMapOvr>
  <p:transition/>
</p:sld>
</file>

<file path=ppt/slides/slide2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MÙA CỨU ĐỘ (580)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35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596385442"/>
      </p:ext>
    </p:extLst>
  </p:cSld>
  <p:clrMapOvr>
    <a:masterClrMapping/>
  </p:clrMapOvr>
  <p:transition/>
</p:sld>
</file>

<file path=ppt/slides/slide2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CON ĐƯỜNG TRỞ VỀ (403)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386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61811498"/>
      </p:ext>
    </p:extLst>
  </p:cSld>
  <p:clrMapOvr>
    <a:masterClrMapping/>
  </p:clrMapOvr>
  <p:transition/>
</p:sld>
</file>

<file path=ppt/slides/slide2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CON ĐƯỜNG TRỞ VỀ (403)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771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Cha.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Cha.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767079647"/>
      </p:ext>
    </p:extLst>
  </p:cSld>
  <p:clrMapOvr>
    <a:masterClrMapping/>
  </p:clrMapOvr>
  <p:transition/>
</p:sld>
</file>

<file path=ppt/slides/slide2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CON ĐƯỜNG TRỞ VỀ (403)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771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Cha.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Cha.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106494837"/>
      </p:ext>
    </p:extLst>
  </p:cSld>
  <p:clrMapOvr>
    <a:masterClrMapping/>
  </p:clrMapOvr>
  <p:transition/>
</p:sld>
</file>

<file path=ppt/slides/slide2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CON ĐƯỜNG TRỞ VỀ (403)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386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273012319"/>
      </p:ext>
    </p:extLst>
  </p:cSld>
  <p:clrMapOvr>
    <a:masterClrMapping/>
  </p:clrMapOvr>
  <p:transition/>
</p:sld>
</file>

<file path=ppt/slides/slide2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9211570"/>
      </p:ext>
    </p:extLst>
  </p:cSld>
  <p:clrMapOvr>
    <a:masterClrMapping/>
  </p:clrMapOvr>
</p:sld>
</file>

<file path=ppt/slides/slide2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GIỌT LỆ SẦU (384)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91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p>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quay </a:t>
            </a:r>
            <a:r>
              <a:rPr lang="en-US" sz="6000" b="1" dirty="0" err="1">
                <a:latin typeface="Times New Roman" panose="02020603050405020304" pitchFamily="18" charset="0"/>
                <a:cs typeface="Times New Roman" panose="02020603050405020304" pitchFamily="18" charset="0"/>
              </a:rPr>
              <a:t>gót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5049228"/>
      </p:ext>
    </p:extLst>
  </p:cSld>
  <p:clrMapOvr>
    <a:masterClrMapping/>
  </p:clrMapOvr>
  <p:transition/>
</p:sld>
</file>

<file path=ppt/slides/slide2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GIỌT LỆ SẦU (384)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91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p>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bụi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mi </a:t>
            </a:r>
            <a:r>
              <a:rPr lang="en-US" sz="6000" b="1" dirty="0" err="1">
                <a:latin typeface="Times New Roman" panose="02020603050405020304" pitchFamily="18" charset="0"/>
                <a:cs typeface="Times New Roman" panose="02020603050405020304" pitchFamily="18" charset="0"/>
              </a:rPr>
              <a:t>đẫm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3550742"/>
      </p:ext>
    </p:extLst>
  </p:cSld>
  <p:clrMapOvr>
    <a:masterClrMapping/>
  </p:clrMapOvr>
  <p:transition/>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4608043"/>
      </p:ext>
    </p:extLst>
  </p:cSld>
  <p:clrMapOvr>
    <a:masterClrMapping/>
  </p:clrMapOvr>
</p:sld>
</file>

<file path=ppt/slides/slide2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1257165"/>
      </p:ext>
    </p:extLst>
  </p:cSld>
  <p:clrMapOvr>
    <a:masterClrMapping/>
  </p:clrMapOvr>
</p:sld>
</file>

<file path=ppt/slides/slide2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1. Cũng một kiếp người có người đi tìm chân lý. Cũng một kiếp người có người hoang phí thời gian.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302500121"/>
      </p:ext>
    </p:extLst>
  </p:cSld>
  <p:clrMapOvr>
    <a:masterClrMapping/>
  </p:clrMapOvr>
  <p:transition/>
</p:sld>
</file>

<file path=ppt/slides/slide2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Cũng một kiếp người có người nghèo khó gian nan. Cũng một kiếp người có người quyền thế cao sang.</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046445888"/>
      </p:ext>
    </p:extLst>
  </p:cSld>
  <p:clrMapOvr>
    <a:masterClrMapping/>
  </p:clrMapOvr>
  <p:transition/>
</p:sld>
</file>

<file path=ppt/slides/slide2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tabLst>
                <a:tab pos="2155825" algn="l"/>
              </a:tabLst>
            </a:pPr>
            <a:r>
              <a:rPr lang="vi-VN" sz="6000" b="1" dirty="0">
                <a:latin typeface="+mj-lt"/>
              </a:rPr>
              <a:t>ĐK: Xin cho con sống trong kiếp người, giữa cuộc đời nổi trôi và yếu đuối. Xin cho con yêu thương mọi người, biết quên mình phục vụ anh em.</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863898021"/>
      </p:ext>
    </p:extLst>
  </p:cSld>
  <p:clrMapOvr>
    <a:masterClrMapping/>
  </p:clrMapOvr>
  <p:transition/>
</p:sld>
</file>

<file path=ppt/slides/slide2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2. Cũng một kiếp người có người sa lầy tội lỗi. Cũng một kiếp người ngay chính bình 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072062526"/>
      </p:ext>
    </p:extLst>
  </p:cSld>
  <p:clrMapOvr>
    <a:masterClrMapping/>
  </p:clrMapOvr>
  <p:transition/>
</p:sld>
</file>

<file path=ppt/slides/slide2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CŨNG MỘT KIẾP NGƯỜI (205)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vi-VN" sz="6000" b="1" dirty="0">
                <a:latin typeface="+mj-lt"/>
              </a:rPr>
              <a:t>Cũng một kiếp người có người hạnh phúc vui tươi. Cũng một kiếp người có người buồn chán than van.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817146575"/>
      </p:ext>
    </p:extLst>
  </p:cSld>
  <p:clrMapOvr>
    <a:masterClrMapping/>
  </p:clrMapOvr>
  <p:transition/>
</p:sld>
</file>

<file path=ppt/slides/slide2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TRI ÂN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91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Giu</a:t>
            </a:r>
            <a:r>
              <a:rPr lang="en-US" sz="6000" b="1" dirty="0">
                <a:latin typeface="Times New Roman" panose="02020603050405020304" pitchFamily="18" charset="0"/>
                <a:cs typeface="Times New Roman" panose="02020603050405020304" pitchFamily="18" charset="0"/>
              </a:rPr>
              <a:t>-se,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5747008"/>
      </p:ext>
    </p:extLst>
  </p:cSld>
  <p:clrMapOvr>
    <a:masterClrMapping/>
  </p:clrMapOvr>
  <p:transition/>
</p:sld>
</file>

<file path=ppt/slides/slide2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TRI ÂN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8301954"/>
      </p:ext>
    </p:extLst>
  </p:cSld>
  <p:clrMapOvr>
    <a:masterClrMapping/>
  </p:clrMapOvr>
  <p:transition/>
</p:sld>
</file>

<file path=ppt/slides/slide2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TRI ÂN (TL)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49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PK.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4351162"/>
      </p:ext>
    </p:extLst>
  </p:cSld>
  <p:clrMapOvr>
    <a:masterClrMapping/>
  </p:clrMapOvr>
  <p:transition/>
</p:sld>
</file>

<file path=ppt/slides/slide2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68648337"/>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ĐÁM MÂY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3619"/>
            <a:ext cx="11643360" cy="5291469"/>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Con Ta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89118901"/>
      </p:ext>
    </p:extLst>
  </p:cSld>
  <p:clrMapOvr>
    <a:masterClrMapping/>
  </p:clrMapOvr>
  <p:transition/>
</p:sld>
</file>

<file path=ppt/slides/slide2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GIUSE (VDH)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tabLst>
                <a:tab pos="2155825" algn="l"/>
              </a:tabLst>
            </a:pPr>
            <a:r>
              <a:rPr lang="vi-VN" sz="6000" b="1" dirty="0">
                <a:latin typeface="+mj-lt"/>
              </a:rPr>
              <a:t>1. Bài ca tôi hát, về Thánh Giu-se. Một đời mến Chúa, trọn nghĩa phu thê.  Vượt bao gian khó, một chốn đôi quê. Vất vả trăm bề, Ngài là Giu-se</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359026164"/>
      </p:ext>
    </p:extLst>
  </p:cSld>
  <p:clrMapOvr>
    <a:masterClrMapping/>
  </p:clrMapOvr>
  <p:transition/>
</p:sld>
</file>

<file path=ppt/slides/slide2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GIUSE (VDH)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475"/>
            <a:ext cx="11643360" cy="5105400"/>
          </a:xfrm>
        </p:spPr>
        <p:txBody>
          <a:bodyPr>
            <a:noAutofit/>
          </a:bodyPr>
          <a:lstStyle/>
          <a:p>
            <a:pPr algn="just">
              <a:tabLst>
                <a:tab pos="2155825" algn="l"/>
              </a:tabLst>
            </a:pPr>
            <a:r>
              <a:rPr lang="vi-VN" sz="6000" b="1" dirty="0">
                <a:latin typeface="+mj-lt"/>
              </a:rPr>
              <a:t>ĐK: Ngài là Giu-se, dưỡng phụ Đấng Cứu đời. Ngài là Giu-se, dưỡng nuôi Con Chúa Trời. Ngài là Giu-se, trót một đời công chính. Mến Chúa hết tình, chẳng ngại khó hy sinh.</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659204173"/>
      </p:ext>
    </p:extLst>
  </p:cSld>
  <p:clrMapOvr>
    <a:masterClrMapping/>
  </p:clrMapOvr>
  <p:transition/>
</p:sld>
</file>

<file path=ppt/slides/slide2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GIUSE (VDH)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475"/>
            <a:ext cx="11643360" cy="5105400"/>
          </a:xfrm>
        </p:spPr>
        <p:txBody>
          <a:bodyPr>
            <a:noAutofit/>
          </a:bodyPr>
          <a:lstStyle/>
          <a:p>
            <a:pPr algn="just">
              <a:tabLst>
                <a:tab pos="2155825" algn="l"/>
              </a:tabLst>
            </a:pPr>
            <a:r>
              <a:rPr lang="vi-VN" sz="6000" b="1" dirty="0">
                <a:latin typeface="+mj-lt"/>
              </a:rPr>
              <a:t>2. Bài ca tôi hát, về Thánh Giu-se. Thuận theo ý Chúa, Ngài đã vâng nghe. Dù cho ca</a:t>
            </a:r>
            <a:r>
              <a:rPr lang="en-US" sz="6000" b="1" dirty="0">
                <a:latin typeface="Times New Roman" panose="02020603050405020304" pitchFamily="18" charset="0"/>
                <a:cs typeface="Times New Roman" panose="02020603050405020304" pitchFamily="18" charset="0"/>
              </a:rPr>
              <a:t>y</a:t>
            </a:r>
            <a:r>
              <a:rPr lang="vi-VN" sz="6000" b="1" dirty="0">
                <a:latin typeface="+mj-lt"/>
              </a:rPr>
              <a:t> đắng, chẳng dám khinh chê. Đau khổ chẳng nề, Ngài là Giu-se.</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879717698"/>
      </p:ext>
    </p:extLst>
  </p:cSld>
  <p:clrMapOvr>
    <a:masterClrMapping/>
  </p:clrMapOvr>
  <p:transition/>
</p:sld>
</file>

<file path=ppt/slides/slide2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GIUSE (VDH)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475"/>
            <a:ext cx="11643360" cy="5105400"/>
          </a:xfrm>
        </p:spPr>
        <p:txBody>
          <a:bodyPr>
            <a:noAutofit/>
          </a:bodyPr>
          <a:lstStyle/>
          <a:p>
            <a:pPr algn="just">
              <a:tabLst>
                <a:tab pos="2155825" algn="l"/>
              </a:tabLst>
            </a:pPr>
            <a:r>
              <a:rPr lang="vi-VN" sz="6000" b="1" dirty="0">
                <a:latin typeface="+mj-lt"/>
              </a:rPr>
              <a:t>3. Bài ca tôi hát, về Thánh Giu-se. Ngự trên thiên quốc, Ngài lắng tai nghe. Từ nơi khóc lóc, lạy Thánh Giu-se. Dắt dìu con về, khỏi đời u mê.</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461951840"/>
      </p:ext>
    </p:extLst>
  </p:cSld>
  <p:clrMapOvr>
    <a:masterClrMapping/>
  </p:clrMapOvr>
  <p:transition/>
</p:sld>
</file>

<file path=ppt/slides/slide2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4896657"/>
      </p:ext>
    </p:extLst>
  </p:cSld>
  <p:clrMapOvr>
    <a:masterClrMapping/>
  </p:clrMapOvr>
</p:sld>
</file>

<file path=ppt/slides/slide2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CÂY CAO BÓNG CẢ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1. Như huệ thắm vườn hương, như trăng êm soi đầu nguồn. Như nắng vàng đồi nương trên con đường về quê hương.</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969645016"/>
      </p:ext>
    </p:extLst>
  </p:cSld>
  <p:clrMapOvr>
    <a:masterClrMapping/>
  </p:clrMapOvr>
  <p:transition/>
</p:sld>
</file>

<file path=ppt/slides/slide2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CÂY CAO BÓNG CẢ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4648"/>
            <a:ext cx="11643360" cy="5105400"/>
          </a:xfrm>
        </p:spPr>
        <p:txBody>
          <a:bodyPr>
            <a:noAutofit/>
          </a:bodyPr>
          <a:lstStyle/>
          <a:p>
            <a:pPr algn="just">
              <a:tabLst>
                <a:tab pos="2155825" algn="l"/>
              </a:tabLst>
            </a:pPr>
            <a:r>
              <a:rPr lang="vi-VN" sz="6000" b="1" dirty="0">
                <a:latin typeface="+mj-lt"/>
              </a:rPr>
              <a:t>ĐK: Hãy đến cùng Giu-se nào hỡi những ai vất vả. Hạt lúa kia tàn tạ đợi mai một ngày xum xuê. Này cây cao bóng cả: Giu-se che rợp lối con về.</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578606673"/>
      </p:ext>
    </p:extLst>
  </p:cSld>
  <p:clrMapOvr>
    <a:masterClrMapping/>
  </p:clrMapOvr>
  <p:transition/>
</p:sld>
</file>

<file path=ppt/slides/slide2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CÂY CAO BÓNG CẢ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2. Bao năm tháng dần trôi quê hương xa xôi mịt mờ. Đâu bến bờ bình yên cho con một ngày đoàn viên.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982181714"/>
      </p:ext>
    </p:extLst>
  </p:cSld>
  <p:clrMapOvr>
    <a:masterClrMapping/>
  </p:clrMapOvr>
  <p:transition/>
</p:sld>
</file>

<file path=ppt/slides/slide2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CÂY CAO BÓNG CẢ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3. Giữa cuộc sống nổi trôi tâm tư đơn côi bồi hồi. Xin Thánh Cả đưa lối cho con vượt qua đêm tối.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959896040"/>
      </p:ext>
    </p:extLst>
  </p:cSld>
  <p:clrMapOvr>
    <a:masterClrMapping/>
  </p:clrMapOvr>
  <p:transition/>
</p:sld>
</file>

<file path=ppt/slides/slide2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KÍNH MỪNG THÁNH GIUSE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856"/>
            <a:ext cx="11643360" cy="5105400"/>
          </a:xfrm>
        </p:spPr>
        <p:txBody>
          <a:bodyPr>
            <a:noAutofit/>
          </a:bodyPr>
          <a:lstStyle/>
          <a:p>
            <a:pPr algn="just">
              <a:tabLst>
                <a:tab pos="2155825" algn="l"/>
              </a:tabLst>
            </a:pPr>
            <a:r>
              <a:rPr lang="vi-VN" sz="6000" b="1" dirty="0">
                <a:latin typeface="+mj-lt"/>
              </a:rPr>
              <a:t>ĐK: Hòa muôn tiếng hát mừng Cha Thánh Giu-se. Là Đấng chở che gìn giữ xứ đạo chúng con. Qua bao chông gai nhọc nhằn và những gian nan. Qua bao phong ba xứ đạo vẫn luôn bình 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776865465"/>
      </p:ext>
    </p:extLst>
  </p:cSld>
  <p:clrMapOvr>
    <a:masterClrMapping/>
  </p:clrMapOvr>
  <p:transition/>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ĐÁM MÂY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4896"/>
            <a:ext cx="11643360" cy="6150192"/>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51216659"/>
      </p:ext>
    </p:extLst>
  </p:cSld>
  <p:clrMapOvr>
    <a:masterClrMapping/>
  </p:clrMapOvr>
  <p:transition/>
</p:sld>
</file>

<file path=ppt/slides/slide2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KÍNH MỪNG THÁNH GIUSE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856"/>
            <a:ext cx="11643360" cy="5105400"/>
          </a:xfrm>
        </p:spPr>
        <p:txBody>
          <a:bodyPr>
            <a:noAutofit/>
          </a:bodyPr>
          <a:lstStyle/>
          <a:p>
            <a:pPr algn="just">
              <a:tabLst>
                <a:tab pos="2155825" algn="l"/>
              </a:tabLst>
            </a:pPr>
            <a:r>
              <a:rPr lang="vi-VN" sz="6000" b="1" dirty="0">
                <a:latin typeface="+mj-lt"/>
              </a:rPr>
              <a:t>1. Dâng lên Người này đây xứ đạo chúng con. Dâng lên Người vị chủ chăn và đoàn dân thánh. Noi gương Người sống mỗi ngày phục vụ hiến thân. Luôn trung thành dù cuộc sống biết bao khó khăn.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509666450"/>
      </p:ext>
    </p:extLst>
  </p:cSld>
  <p:clrMapOvr>
    <a:masterClrMapping/>
  </p:clrMapOvr>
  <p:transition/>
</p:sld>
</file>

<file path=ppt/slides/slide2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KÍNH MỪNG THÁNH GIUSE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856"/>
            <a:ext cx="11643360" cy="5105400"/>
          </a:xfrm>
        </p:spPr>
        <p:txBody>
          <a:bodyPr>
            <a:noAutofit/>
          </a:bodyPr>
          <a:lstStyle/>
          <a:p>
            <a:pPr algn="just">
              <a:tabLst>
                <a:tab pos="2155825" algn="l"/>
              </a:tabLst>
            </a:pPr>
            <a:r>
              <a:rPr lang="vi-VN" sz="6000" b="1" dirty="0">
                <a:latin typeface="+mj-lt"/>
              </a:rPr>
              <a:t>2. Xin thương nhìn này đây xứ đạo chúng con. Cho muôn người một niềm tin luôn luôn tươi sáng. Noi gương Người sống mỗi ngày đầy tình mến thương. Lo vun trồng và dựng xây Đức Tin vững bền.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518774731"/>
      </p:ext>
    </p:extLst>
  </p:cSld>
  <p:clrMapOvr>
    <a:masterClrMapping/>
  </p:clrMapOvr>
  <p:transition/>
</p:sld>
</file>

<file path=ppt/slides/slide2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THẦY LÊN NÚI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295"/>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Ta-</a:t>
            </a:r>
            <a:r>
              <a:rPr lang="en-US" sz="6000" b="1" dirty="0" err="1">
                <a:latin typeface="Times New Roman" pitchFamily="18" charset="0"/>
                <a:cs typeface="Times New Roman" pitchFamily="18" charset="0"/>
              </a:rPr>
              <a:t>bor</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dặm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501609889"/>
      </p:ext>
    </p:extLst>
  </p:cSld>
  <p:clrMapOvr>
    <a:masterClrMapping/>
  </p:clrMapOvr>
  <p:transition/>
</p:sld>
</file>

<file path=ppt/slides/slide2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THẦY LÊN NÚI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nan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692150767"/>
      </p:ext>
    </p:extLst>
  </p:cSld>
  <p:clrMapOvr>
    <a:masterClrMapping/>
  </p:clrMapOvr>
  <p:transition/>
</p:sld>
</file>

<file path=ppt/slides/slide2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THẦY LÊN NÚI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giây</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710248959"/>
      </p:ext>
    </p:extLst>
  </p:cSld>
  <p:clrMapOvr>
    <a:masterClrMapping/>
  </p:clrMapOvr>
  <p:transition/>
</p:sld>
</file>

<file path=ppt/slides/slide2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THẦY LÊN NÚI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sang </a:t>
            </a:r>
            <a:r>
              <a:rPr lang="en-US" sz="6000" b="1" dirty="0" err="1">
                <a:latin typeface="Times New Roman" pitchFamily="18" charset="0"/>
                <a:cs typeface="Times New Roman" pitchFamily="18" charset="0"/>
              </a:rPr>
              <a:t>giàu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hoài</a:t>
            </a:r>
            <a:r>
              <a:rPr lang="en-US" sz="6000" b="1" dirty="0">
                <a:latin typeface="Times New Roman" pitchFamily="18" charset="0"/>
                <a:cs typeface="Times New Roman" pitchFamily="18" charset="0"/>
              </a:rPr>
              <a:t> u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269648377"/>
      </p:ext>
    </p:extLst>
  </p:cSld>
  <p:clrMapOvr>
    <a:masterClrMapping/>
  </p:clrMapOvr>
  <p:transition/>
</p:sld>
</file>

<file path=ppt/slides/slide2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THẦY LÊN NÚI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toan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gặp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mạnh</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668909260"/>
      </p:ext>
    </p:extLst>
  </p:cSld>
  <p:clrMapOvr>
    <a:masterClrMapping/>
  </p:clrMapOvr>
  <p:transition/>
</p:sld>
</file>

<file path=ppt/slides/slide2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0AA9F-EAED-37B6-72B5-1518943A5C2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C1A9E7C-32E0-76FC-4197-438E0DD003F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82490107"/>
      </p:ext>
    </p:extLst>
  </p:cSld>
  <p:clrMapOvr>
    <a:masterClrMapping/>
  </p:clrMapOvr>
</p:sld>
</file>

<file path=ppt/slides/slide2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CẢ GIUSE (493)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2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nay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60017237"/>
      </p:ext>
    </p:extLst>
  </p:cSld>
  <p:clrMapOvr>
    <a:masterClrMapping/>
  </p:clrMapOvr>
  <p:transition/>
</p:sld>
</file>

<file path=ppt/slides/slide2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CẢ GIUSE (493)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2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Giu</a:t>
            </a:r>
            <a:r>
              <a:rPr lang="en-US" sz="6000" b="1" dirty="0">
                <a:latin typeface="Times New Roman" panose="02020603050405020304" pitchFamily="18" charset="0"/>
                <a:cs typeface="Times New Roman" panose="02020603050405020304" pitchFamily="18" charset="0"/>
              </a:rPr>
              <a:t>-se,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5373375"/>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D08943-5729-2734-67D8-29E8DD717C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6704DF-6ED7-94EA-E144-4649E2961989}"/>
              </a:ext>
            </a:extLst>
          </p:cNvPr>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Dang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NGÀY XUÂN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0EF3F89C-DBB8-9197-EEFA-07017D374C10}"/>
              </a:ext>
            </a:extLst>
          </p:cNvPr>
          <p:cNvSpPr>
            <a:spLocks noGrp="1"/>
          </p:cNvSpPr>
          <p:nvPr>
            <p:ph type="subTitle" idx="1"/>
          </p:nvPr>
        </p:nvSpPr>
        <p:spPr>
          <a:xfrm>
            <a:off x="274320" y="1351117"/>
            <a:ext cx="11643360" cy="7733792"/>
          </a:xfrm>
        </p:spPr>
        <p:txBody>
          <a:bodyPr>
            <a:noAutofit/>
          </a:bodyPr>
          <a:lstStyle/>
          <a:p>
            <a:pPr algn="just"/>
            <a:r>
              <a:rPr lang="vi-VN" sz="6000" b="1" i="0" dirty="0">
                <a:effectLst/>
                <a:latin typeface="+mj-lt"/>
              </a:rPr>
              <a:t>Dâng xin dâng lên Chúa cùng với bao anh chị của con. Hưởng hạnh phúc mãi miên man, lòng trào dâng khúc ca vang. Hiệp lòng dâng Chúa xuân, cùng bánh rượu.</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2289953216"/>
      </p:ext>
    </p:extLst>
  </p:cSld>
  <p:clrMapOvr>
    <a:masterClrMapping/>
  </p:clrMapOvr>
  <p:transition/>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9666445"/>
      </p:ext>
    </p:extLst>
  </p:cSld>
  <p:clrMapOvr>
    <a:masterClrMapping/>
  </p:clrMapOvr>
</p:sld>
</file>

<file path=ppt/slides/slide2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4062E-6FAE-D5F8-835B-9BBB9062F75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521AAE9-4204-CB6E-F881-726F07E1127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67623625"/>
      </p:ext>
    </p:extLst>
  </p:cSld>
  <p:clrMapOvr>
    <a:masterClrMapping/>
  </p:clrMapOvr>
</p:sld>
</file>

<file path=ppt/slides/slide2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CHA RẤT THÁNH (573)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329123909"/>
      </p:ext>
    </p:extLst>
  </p:cSld>
  <p:clrMapOvr>
    <a:masterClrMapping/>
  </p:clrMapOvr>
  <p:transition/>
</p:sld>
</file>

<file path=ppt/slides/slide2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CHA RẤT THÁNH (573)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59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khiết</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957012473"/>
      </p:ext>
    </p:extLst>
  </p:cSld>
  <p:clrMapOvr>
    <a:masterClrMapping/>
  </p:clrMapOvr>
  <p:transition/>
</p:sld>
</file>

<file path=ppt/slides/slide2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CHA RẤT THÁNH (573)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974160153"/>
      </p:ext>
    </p:extLst>
  </p:cSld>
  <p:clrMapOvr>
    <a:masterClrMapping/>
  </p:clrMapOvr>
  <p:transition/>
</p:sld>
</file>

<file path=ppt/slides/slide2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NHỮNG KẺ TIN CHÚA (52)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22811"/>
            <a:ext cx="11643360" cy="703072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Gia-</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a:t>
            </a:r>
          </a:p>
          <a:p>
            <a:pPr algn="just"/>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2162746"/>
      </p:ext>
    </p:extLst>
  </p:cSld>
  <p:clrMapOvr>
    <a:masterClrMapping/>
  </p:clrMapOvr>
  <p:transition/>
</p:sld>
</file>

<file path=ppt/slides/slide2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NHỮNG KẺ TIN CHÚA (52)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545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716669"/>
      </p:ext>
    </p:extLst>
  </p:cSld>
  <p:clrMapOvr>
    <a:masterClrMapping/>
  </p:clrMapOvr>
  <p:transition/>
</p:sld>
</file>

<file path=ppt/slides/slide2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NHỮNG KẺ TIN CHÚA (52)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54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49248634"/>
      </p:ext>
    </p:extLst>
  </p:cSld>
  <p:clrMapOvr>
    <a:masterClrMapping/>
  </p:clrMapOvr>
  <p:transition/>
</p:sld>
</file>

<file path=ppt/slides/slide2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4499537"/>
      </p:ext>
    </p:extLst>
  </p:cSld>
  <p:clrMapOvr>
    <a:masterClrMapping/>
  </p:clrMapOvr>
</p:sld>
</file>

<file path=ppt/slides/slide2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TRỖI DẬY (383)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6236860"/>
      </p:ext>
    </p:extLst>
  </p:cSld>
  <p:clrMapOvr>
    <a:masterClrMapping/>
  </p:clrMapOvr>
  <p:transition/>
</p:sld>
</file>

<file path=ppt/slides/slide2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TRỖI DẬY (383)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vòng</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minh.</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777277"/>
      </p:ext>
    </p:extLst>
  </p:cSld>
  <p:clrMapOvr>
    <a:masterClrMapping/>
  </p:clrMapOvr>
  <p:transition/>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HÁT TẠ ƠN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7172"/>
            <a:ext cx="11643360" cy="5527181"/>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Danh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61891427"/>
      </p:ext>
    </p:extLst>
  </p:cSld>
  <p:clrMapOvr>
    <a:masterClrMapping/>
  </p:clrMapOvr>
  <p:transition/>
</p:sld>
</file>

<file path=ppt/slides/slide2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TRỖI DẬY (383)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2384041"/>
      </p:ext>
    </p:extLst>
  </p:cSld>
  <p:clrMapOvr>
    <a:masterClrMapping/>
  </p:clrMapOvr>
  <p:transition/>
</p:sld>
</file>

<file path=ppt/slides/slide2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TRỖI DẬY (383)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87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rỗi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1472889"/>
      </p:ext>
    </p:extLst>
  </p:cSld>
  <p:clrMapOvr>
    <a:masterClrMapping/>
  </p:clrMapOvr>
  <p:transition/>
</p:sld>
</file>

<file path=ppt/slides/slide2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1613980"/>
      </p:ext>
    </p:extLst>
  </p:cSld>
  <p:clrMapOvr>
    <a:masterClrMapping/>
  </p:clrMapOvr>
</p:sld>
</file>

<file path=ppt/slides/slide2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2 (570)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735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bông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6919785"/>
      </p:ext>
    </p:extLst>
  </p:cSld>
  <p:clrMapOvr>
    <a:masterClrMapping/>
  </p:clrMapOvr>
  <p:transition/>
</p:sld>
</file>

<file path=ppt/slides/slide2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2 (570)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53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3447626"/>
      </p:ext>
    </p:extLst>
  </p:cSld>
  <p:clrMapOvr>
    <a:masterClrMapping/>
  </p:clrMapOvr>
  <p:transition/>
</p:sld>
</file>

<file path=ppt/slides/slide2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5280695"/>
      </p:ext>
    </p:extLst>
  </p:cSld>
  <p:clrMapOvr>
    <a:masterClrMapping/>
  </p:clrMapOvr>
</p:sld>
</file>

<file path=ppt/slides/slide2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NAY CON TRỞ VỀ (403)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tabLst>
                <a:tab pos="2155825" algn="l"/>
              </a:tabLst>
            </a:pPr>
            <a:r>
              <a:rPr lang="vi-VN" sz="6000" b="1" dirty="0">
                <a:latin typeface="+mj-lt"/>
              </a:rPr>
              <a:t>1. Tình Cha dạt dào sóng nước ngày đêm mơ ước mong đoàn con quay bước. Về đây về đây về cùng Thiên Chúa lỗi lầm thứ tha, ân tình thiết tha.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787125777"/>
      </p:ext>
    </p:extLst>
  </p:cSld>
  <p:clrMapOvr>
    <a:masterClrMapping/>
  </p:clrMapOvr>
  <p:transition/>
</p:sld>
</file>

<file path=ppt/slides/slide2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NAY CON TRỞ VỀ (403)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ĐK: Nay con trở về lòng quyết thống hối tội xưa. Nay con trở về Ngài thương ban ơn tha thứ. Nay con trở về lòng quyết thống hối tội xưa. Nay con trở về, về với Chúa Cha nhân từ.</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698299685"/>
      </p:ext>
    </p:extLst>
  </p:cSld>
  <p:clrMapOvr>
    <a:masterClrMapping/>
  </p:clrMapOvr>
  <p:transition/>
</p:sld>
</file>

<file path=ppt/slides/slide2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NAY CON TRỞ VỀ (403)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tabLst>
                <a:tab pos="2155825" algn="l"/>
              </a:tabLst>
            </a:pPr>
            <a:r>
              <a:rPr lang="vi-VN" sz="6000" b="1" dirty="0">
                <a:latin typeface="+mj-lt"/>
              </a:rPr>
              <a:t>2. Giờ đây lòng con thống hối cuộc đời tội lỗi xin Ngài thương tha thứ. Về đây này Cha quên hết bao ngày tháng qua mê lầm cách xa.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170904831"/>
      </p:ext>
    </p:extLst>
  </p:cSld>
  <p:clrMapOvr>
    <a:masterClrMapping/>
  </p:clrMapOvr>
  <p:transition/>
</p:sld>
</file>

<file path=ppt/slides/slide2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517901"/>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HÁT TẠ ƠN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7172"/>
            <a:ext cx="11643360" cy="5527181"/>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622825779"/>
      </p:ext>
    </p:extLst>
  </p:cSld>
  <p:clrMapOvr>
    <a:masterClrMapping/>
  </p:clrMapOvr>
  <p:transition/>
</p:sld>
</file>

<file path=ppt/slides/slide2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VANG (495)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426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Giuse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784924"/>
      </p:ext>
    </p:extLst>
  </p:cSld>
  <p:clrMapOvr>
    <a:masterClrMapping/>
  </p:clrMapOvr>
  <p:transition/>
</p:sld>
</file>

<file path=ppt/slides/slide2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VANG (495)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139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5821107"/>
      </p:ext>
    </p:extLst>
  </p:cSld>
  <p:clrMapOvr>
    <a:masterClrMapping/>
  </p:clrMapOvr>
  <p:transition/>
</p:sld>
</file>

<file path=ppt/slides/slide2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VANG (495)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139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luyến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9847846"/>
      </p:ext>
    </p:extLst>
  </p:cSld>
  <p:clrMapOvr>
    <a:masterClrMapping/>
  </p:clrMapOvr>
  <p:transition/>
</p:sld>
</file>

<file path=ppt/slides/slide2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4712599"/>
      </p:ext>
    </p:extLst>
  </p:cSld>
  <p:clrMapOvr>
    <a:masterClrMapping/>
  </p:clrMapOvr>
</p:sld>
</file>

<file path=ppt/slides/slide2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2 (570)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1880281"/>
      </p:ext>
    </p:extLst>
  </p:cSld>
  <p:clrMapOvr>
    <a:masterClrMapping/>
  </p:clrMapOvr>
  <p:transition/>
</p:sld>
</file>

<file path=ppt/slides/slide2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B767E-A6FC-B791-4F7B-4EB12353586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0CD5586-A414-FD2E-2F53-7BAF2481282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51290410"/>
      </p:ext>
    </p:extLst>
  </p:cSld>
  <p:clrMapOvr>
    <a:masterClrMapping/>
  </p:clrMapOvr>
</p:sld>
</file>

<file path=ppt/slides/slide2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TRỞ VỀ (388)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73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đậm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718814"/>
      </p:ext>
    </p:extLst>
  </p:cSld>
  <p:clrMapOvr>
    <a:masterClrMapping/>
  </p:clrMapOvr>
  <p:transition/>
</p:sld>
</file>

<file path=ppt/slides/slide2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TRỞ VỀ (388)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bi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ta.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0048914"/>
      </p:ext>
    </p:extLst>
  </p:cSld>
  <p:clrMapOvr>
    <a:masterClrMapping/>
  </p:clrMapOvr>
  <p:transition/>
</p:sld>
</file>

<file path=ppt/slides/slide2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95BD9-73AA-1393-F70D-4821959BABF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AEB5619-0F1A-3AFC-85E9-12D79FDEF18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91179043"/>
      </p:ext>
    </p:extLst>
  </p:cSld>
  <p:clrMapOvr>
    <a:masterClrMapping/>
  </p:clrMapOvr>
</p:sld>
</file>

<file path=ppt/slides/slide2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tabLst>
                <a:tab pos="2155825" algn="l"/>
              </a:tabLst>
            </a:pPr>
            <a:r>
              <a:rPr lang="vi-VN" sz="6000" b="1" dirty="0">
                <a:latin typeface="+mj-lt"/>
              </a:rPr>
              <a:t>ĐK: Đời con đã biết bao năm xa phụ tình Ngài. Đời con đã biết bao phen đi lạc tăm tối. Chúa ơi nghe tiếng thở than, Chúa ơi nghe tiếng nài van.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907919383"/>
      </p:ext>
    </p:extLst>
  </p:cSld>
  <p:clrMapOvr>
    <a:masterClrMapping/>
  </p:clrMapOvr>
  <p:transition/>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2277269"/>
      </p:ext>
    </p:extLst>
  </p:cSld>
  <p:clrMapOvr>
    <a:masterClrMapping/>
  </p:clrMapOvr>
</p:sld>
</file>

<file path=ppt/slides/slide2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8250"/>
            <a:ext cx="11643360" cy="5105400"/>
          </a:xfrm>
        </p:spPr>
        <p:txBody>
          <a:bodyPr>
            <a:noAutofit/>
          </a:bodyPr>
          <a:lstStyle/>
          <a:p>
            <a:pPr algn="just">
              <a:tabLst>
                <a:tab pos="2155825" algn="l"/>
              </a:tabLst>
            </a:pPr>
            <a:r>
              <a:rPr lang="vi-VN" sz="6000" b="1" dirty="0">
                <a:latin typeface="+mj-lt"/>
              </a:rPr>
              <a:t>1. Gục đầu nghe lòng thao thức. Bàng hoàng nghe nát tâm can. Dâng Cha tấm thân hao gầy. Quên Cha đã bao năm rồi.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283700146"/>
      </p:ext>
    </p:extLst>
  </p:cSld>
  <p:clrMapOvr>
    <a:masterClrMapping/>
  </p:clrMapOvr>
  <p:transition/>
</p:sld>
</file>

<file path=ppt/slides/slide2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8250"/>
            <a:ext cx="11643360" cy="5105400"/>
          </a:xfrm>
        </p:spPr>
        <p:txBody>
          <a:bodyPr>
            <a:noAutofit/>
          </a:bodyPr>
          <a:lstStyle/>
          <a:p>
            <a:pPr algn="just">
              <a:tabLst>
                <a:tab pos="2155825" algn="l"/>
              </a:tabLst>
            </a:pPr>
            <a:r>
              <a:rPr lang="vi-VN" sz="6000" b="1" dirty="0">
                <a:latin typeface="+mj-lt"/>
              </a:rPr>
              <a:t>2. Cha hay thương người tội lỗi. Mặc dù không đáng ơn Cha. Xin Cha xóa đi tội tình. Cho con chút men say nồng.</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903546734"/>
      </p:ext>
    </p:extLst>
  </p:cSld>
  <p:clrMapOvr>
    <a:masterClrMapping/>
  </p:clrMapOvr>
  <p:transition/>
</p:sld>
</file>

<file path=ppt/slides/slide2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CON SÁM HỐI (386)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3. Bên Cha u sầu tan vỡ. Nhạt nhòa quá khứ đi hoang. Con nay sớm mau quay  về. May thay có Cha đang chờ.</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182831402"/>
      </p:ext>
    </p:extLst>
  </p:cSld>
  <p:clrMapOvr>
    <a:masterClrMapping/>
  </p:clrMapOvr>
  <p:transition/>
</p:sld>
</file>

<file path=ppt/slides/slide2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5817273"/>
      </p:ext>
    </p:extLst>
  </p:cSld>
  <p:clrMapOvr>
    <a:masterClrMapping/>
  </p:clrMapOvr>
</p:sld>
</file>

<file path=ppt/slides/slide2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THÁNH GIA (489)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7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Giu</a:t>
            </a:r>
            <a:r>
              <a:rPr lang="en-US" sz="6000" b="1" dirty="0">
                <a:latin typeface="Times New Roman" panose="02020603050405020304" pitchFamily="18" charset="0"/>
                <a:cs typeface="Times New Roman" panose="02020603050405020304" pitchFamily="18" charset="0"/>
              </a:rPr>
              <a:t>-se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miền</a:t>
            </a:r>
            <a:r>
              <a:rPr lang="en-US" sz="6000" b="1" dirty="0">
                <a:latin typeface="Times New Roman" panose="02020603050405020304" pitchFamily="18" charset="0"/>
                <a:cs typeface="Times New Roman" panose="02020603050405020304" pitchFamily="18" charset="0"/>
              </a:rPr>
              <a:t> Na-da-</a:t>
            </a:r>
            <a:r>
              <a:rPr lang="en-US" sz="6000" b="1" dirty="0" err="1">
                <a:latin typeface="Times New Roman" panose="02020603050405020304" pitchFamily="18" charset="0"/>
                <a:cs typeface="Times New Roman" panose="02020603050405020304" pitchFamily="18" charset="0"/>
              </a:rPr>
              <a:t>rét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8578370"/>
      </p:ext>
    </p:extLst>
  </p:cSld>
  <p:clrMapOvr>
    <a:masterClrMapping/>
  </p:clrMapOvr>
  <p:transition/>
</p:sld>
</file>

<file path=ppt/slides/slide2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THÁNH GIA (489)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7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Cho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thuyền</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93193634"/>
      </p:ext>
    </p:extLst>
  </p:cSld>
  <p:clrMapOvr>
    <a:masterClrMapping/>
  </p:clrMapOvr>
  <p:transition/>
</p:sld>
</file>

<file path=ppt/slides/slide2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THÁNH GIA (489)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7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Cho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9746209"/>
      </p:ext>
    </p:extLst>
  </p:cSld>
  <p:clrMapOvr>
    <a:masterClrMapping/>
  </p:clrMapOvr>
  <p:transition/>
</p:sld>
</file>

<file path=ppt/slides/slide2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THÁNH GIA (489)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718"/>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3. Cho đoàn thơ bé biết tôn kính vâng lời, biết noi gương mến Chúa yêu người. Hồn luôn giữ gìn được mầu hoa trắng trong xứng nên ngôi đền Chúa Thánh Thần.</a:t>
            </a:r>
          </a:p>
        </p:txBody>
      </p:sp>
    </p:spTree>
    <p:extLst>
      <p:ext uri="{BB962C8B-B14F-4D97-AF65-F5344CB8AC3E}">
        <p14:creationId xmlns:p14="http://schemas.microsoft.com/office/powerpoint/2010/main" val="1471069724"/>
      </p:ext>
    </p:extLst>
  </p:cSld>
  <p:clrMapOvr>
    <a:masterClrMapping/>
  </p:clrMapOvr>
  <p:transition/>
</p:sld>
</file>

<file path=ppt/slides/slide2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64309643"/>
      </p:ext>
    </p:extLst>
  </p:cSld>
  <p:clrMapOvr>
    <a:masterClrMapping/>
  </p:clrMapOvr>
</p:sld>
</file>

<file path=ppt/slides/slide2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BỐN MƯƠI NGÀY CHAY (ML)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690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0384696"/>
      </p:ext>
    </p:extLst>
  </p:cSld>
  <p:clrMapOvr>
    <a:masterClrMapping/>
  </p:clrMapOvr>
  <p:transition/>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MONG VỀ BÊN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771"/>
            <a:ext cx="11643360" cy="6756142"/>
          </a:xfrm>
        </p:spPr>
        <p:txBody>
          <a:bodyPr>
            <a:noAutofit/>
          </a:bodyPr>
          <a:lstStyle/>
          <a:p>
            <a:pPr algn="just"/>
            <a:r>
              <a:rPr lang="vi-VN" sz="6000" b="1" dirty="0">
                <a:latin typeface="+mj-lt"/>
              </a:rPr>
              <a:t>1. Đôi khi con như là chim trắng xếp cánh trên trời. Đôi khi con như là lữ khách dừng chân trên đồi. Lòng bồi hồi nghe làn gió cuốn đi ước mơ.</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358269363"/>
      </p:ext>
    </p:extLst>
  </p:cSld>
  <p:clrMapOvr>
    <a:masterClrMapping/>
  </p:clrMapOvr>
  <p:transition/>
</p:sld>
</file>

<file path=ppt/slides/slide2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BỐN MƯƠI NGÀY CHAY (ML)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6905"/>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Cho con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79676533"/>
      </p:ext>
    </p:extLst>
  </p:cSld>
  <p:clrMapOvr>
    <a:masterClrMapping/>
  </p:clrMapOvr>
  <p:transition/>
</p:sld>
</file>

<file path=ppt/slides/slide2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BỐN MƯƠI NGÀY CHAY (ML)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55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quay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400723445"/>
      </p:ext>
    </p:extLst>
  </p:cSld>
  <p:clrMapOvr>
    <a:masterClrMapping/>
  </p:clrMapOvr>
  <p:transition/>
</p:sld>
</file>

<file path=ppt/slides/slide2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BỐN MƯƠI NGÀY CHAY (ML)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553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689495919"/>
      </p:ext>
    </p:extLst>
  </p:cSld>
  <p:clrMapOvr>
    <a:masterClrMapping/>
  </p:clrMapOvr>
  <p:transition/>
</p:sld>
</file>

<file path=ppt/slides/slide2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BỐN MƯƠI NGÀY CHAY (ML)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690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toan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789575659"/>
      </p:ext>
    </p:extLst>
  </p:cSld>
  <p:clrMapOvr>
    <a:masterClrMapping/>
  </p:clrMapOvr>
  <p:transition/>
</p:sld>
</file>

<file path=ppt/slides/slide2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BỐN MƯƠI NGÀY CHAY (ML)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6905"/>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183972160"/>
      </p:ext>
    </p:extLst>
  </p:cSld>
  <p:clrMapOvr>
    <a:masterClrMapping/>
  </p:clrMapOvr>
  <p:transition/>
</p:sld>
</file>

<file path=ppt/slides/slide2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BỐN MƯƠI NGÀY CHAY (ML)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690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601970434"/>
      </p:ext>
    </p:extLst>
  </p:cSld>
  <p:clrMapOvr>
    <a:masterClrMapping/>
  </p:clrMapOvr>
  <p:transition/>
</p:sld>
</file>

<file path=ppt/slides/slide2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BỐN MƯƠI NGÀY CHAY (ML)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6905"/>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17121097"/>
      </p:ext>
    </p:extLst>
  </p:cSld>
  <p:clrMapOvr>
    <a:masterClrMapping/>
  </p:clrMapOvr>
  <p:transition/>
</p:sld>
</file>

<file path=ppt/slides/slide2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8262962"/>
      </p:ext>
    </p:extLst>
  </p:cSld>
  <p:clrMapOvr>
    <a:masterClrMapping/>
  </p:clrMapOvr>
</p:sld>
</file>

<file path=ppt/slides/slide2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NHÂN SINH (564)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708432804"/>
      </p:ext>
    </p:extLst>
  </p:cSld>
  <p:clrMapOvr>
    <a:masterClrMapping/>
  </p:clrMapOvr>
  <p:transition/>
</p:sld>
</file>

<file path=ppt/slides/slide2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NHÂN SINH (564)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nề</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907033199"/>
      </p:ext>
    </p:extLst>
  </p:cSld>
  <p:clrMapOvr>
    <a:masterClrMapping/>
  </p:clrMapOvr>
  <p:transition/>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MONG VỀ BÊN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771"/>
            <a:ext cx="11643360" cy="6756142"/>
          </a:xfrm>
        </p:spPr>
        <p:txBody>
          <a:bodyPr>
            <a:noAutofit/>
          </a:bodyPr>
          <a:lstStyle/>
          <a:p>
            <a:pPr algn="just"/>
            <a:r>
              <a:rPr lang="vi-VN" sz="6000" b="1" dirty="0">
                <a:latin typeface="+mj-lt"/>
              </a:rPr>
              <a:t>Đôi khi xuôi theo dòng phiêu lãng không thấy bến bờ. Đôi khi xuôi theo dòng năm tháng chỉ thấy đợi chờ. Trời mịt mờ ôi màu nắng úa phai bao giờ.</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045987345"/>
      </p:ext>
    </p:extLst>
  </p:cSld>
  <p:clrMapOvr>
    <a:masterClrMapping/>
  </p:clrMapOvr>
  <p:transition/>
</p:sld>
</file>

<file path=ppt/slides/slide2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NHÂN SINH (564)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049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15734671"/>
      </p:ext>
    </p:extLst>
  </p:cSld>
  <p:clrMapOvr>
    <a:masterClrMapping/>
  </p:clrMapOvr>
  <p:transition/>
</p:sld>
</file>

<file path=ppt/slides/slide2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NHÂN SINH (564)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625"/>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511576317"/>
      </p:ext>
    </p:extLst>
  </p:cSld>
  <p:clrMapOvr>
    <a:masterClrMapping/>
  </p:clrMapOvr>
  <p:transition/>
</p:sld>
</file>

<file path=ppt/slides/slide2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9181769"/>
      </p:ext>
    </p:extLst>
  </p:cSld>
  <p:clrMapOvr>
    <a:masterClrMapping/>
  </p:clrMapOvr>
</p:sld>
</file>

<file path=ppt/slides/slide2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CẤM CON THẤT VỌNG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295"/>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226898724"/>
      </p:ext>
    </p:extLst>
  </p:cSld>
  <p:clrMapOvr>
    <a:masterClrMapping/>
  </p:clrMapOvr>
  <p:transition/>
</p:sld>
</file>

<file path=ppt/slides/slide2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CẤM CON THẤT VỌNG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29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225755096"/>
      </p:ext>
    </p:extLst>
  </p:cSld>
  <p:clrMapOvr>
    <a:masterClrMapping/>
  </p:clrMapOvr>
  <p:transition/>
</p:sld>
</file>

<file path=ppt/slides/slide2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CẤM CON THẤT VỌNG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29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lùi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kém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tin.</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235193883"/>
      </p:ext>
    </p:extLst>
  </p:cSld>
  <p:clrMapOvr>
    <a:masterClrMapping/>
  </p:clrMapOvr>
  <p:transition/>
</p:sld>
</file>

<file path=ppt/slides/slide2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CẤM CON THẤT VỌNG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295"/>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đắn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078635795"/>
      </p:ext>
    </p:extLst>
  </p:cSld>
  <p:clrMapOvr>
    <a:masterClrMapping/>
  </p:clrMapOvr>
  <p:transition/>
</p:sld>
</file>

<file path=ppt/slides/slide2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0216102"/>
      </p:ext>
    </p:extLst>
  </p:cSld>
  <p:clrMapOvr>
    <a:masterClrMapping/>
  </p:clrMapOvr>
</p:sld>
</file>

<file path=ppt/slides/slide2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CỦA CON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6619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Maria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gầy</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6138340"/>
      </p:ext>
    </p:extLst>
  </p:cSld>
  <p:clrMapOvr>
    <a:masterClrMapping/>
  </p:clrMapOvr>
  <p:transition/>
</p:sld>
</file>

<file path=ppt/slides/slide2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CỦA CON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6619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Maria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tiễn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7164547"/>
      </p:ext>
    </p:extLst>
  </p:cSld>
  <p:clrMapOvr>
    <a:masterClrMapping/>
  </p:clrMapOvr>
  <p:transition/>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MONG VỀ BÊN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29"/>
            <a:ext cx="11643360" cy="7104484"/>
          </a:xfrm>
        </p:spPr>
        <p:txBody>
          <a:bodyPr>
            <a:noAutofit/>
          </a:bodyPr>
          <a:lstStyle/>
          <a:p>
            <a:pPr algn="just"/>
            <a:r>
              <a:rPr lang="vi-VN" sz="6000" b="1" dirty="0">
                <a:latin typeface="+mj-lt"/>
              </a:rPr>
              <a:t>ĐK. Con đây luôn mong về bên Chúa nghỉ ngơi. Con đây luôn mong về bên tình Người. Khi lo âu u sầu bên cõi trời xa. Tâm tư luôn mơ về bên tình Cha.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56557426"/>
      </p:ext>
    </p:extLst>
  </p:cSld>
  <p:clrMapOvr>
    <a:masterClrMapping/>
  </p:clrMapOvr>
  <p:transition/>
</p:sld>
</file>

<file path=ppt/slides/slide2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2352140"/>
      </p:ext>
    </p:extLst>
  </p:cSld>
  <p:clrMapOvr>
    <a:masterClrMapping/>
  </p:clrMapOvr>
</p:sld>
</file>

<file path=ppt/slides/slide2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CHÚA CHÍ ÁI (380)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dung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phạm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3319108"/>
      </p:ext>
    </p:extLst>
  </p:cSld>
  <p:clrMapOvr>
    <a:masterClrMapping/>
  </p:clrMapOvr>
  <p:transition/>
</p:sld>
</file>

<file path=ppt/slides/slide2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CHÚA CHÍ ÁI (380)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nài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0764572"/>
      </p:ext>
    </p:extLst>
  </p:cSld>
  <p:clrMapOvr>
    <a:masterClrMapping/>
  </p:clrMapOvr>
  <p:transition/>
</p:sld>
</file>

<file path=ppt/slides/slide2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CHÚA CHÍ ÁI (380)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654813"/>
      </p:ext>
    </p:extLst>
  </p:cSld>
  <p:clrMapOvr>
    <a:masterClrMapping/>
  </p:clrMapOvr>
  <p:transition/>
</p:sld>
</file>

<file path=ppt/slides/slide2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CHÚA CHÍ ÁI (380)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5900064"/>
      </p:ext>
    </p:extLst>
  </p:cSld>
  <p:clrMapOvr>
    <a:masterClrMapping/>
  </p:clrMapOvr>
  <p:transition/>
</p:sld>
</file>

<file path=ppt/slides/slide2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EC70-773E-2DA0-55B4-8F491534F1D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65E743B-8770-A437-CCCC-0BAE7214669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04764983"/>
      </p:ext>
    </p:extLst>
  </p:cSld>
  <p:clrMapOvr>
    <a:masterClrMapping/>
  </p:clrMapOvr>
</p:sld>
</file>

<file path=ppt/slides/slide2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CẢ GIU-SE</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1. Đoàn con nay đến trước tòa với lòng kêu khấn thiết tha. Nguyện trông Thánh Cả thương giúp xin ơn Chúa ban chan hòa. </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1923042042"/>
      </p:ext>
    </p:extLst>
  </p:cSld>
  <p:clrMapOvr>
    <a:masterClrMapping/>
  </p:clrMapOvr>
  <p:transition/>
</p:sld>
</file>

<file path=ppt/slides/slide2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CẢ GIU-SE</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ĐK: Ôi Thánh Cả Giu-se. Đoàn con đang đắm đuối giữa biển gian trần. Xin ra tay cứu vớt, giúp đoàn con chóng được về bến bình an.</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3974641689"/>
      </p:ext>
    </p:extLst>
  </p:cSld>
  <p:clrMapOvr>
    <a:masterClrMapping/>
  </p:clrMapOvr>
  <p:transition/>
</p:sld>
</file>

<file path=ppt/slides/slide2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LÊN ĐỀN (40)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09932266"/>
      </p:ext>
    </p:extLst>
  </p:cSld>
  <p:clrMapOvr>
    <a:masterClrMapping/>
  </p:clrMapOvr>
  <p:transition/>
</p:sld>
</file>

<file path=ppt/slides/slide2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LÊN ĐỀN (40)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6391564"/>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nghẹn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thấu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con.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167709558"/>
      </p:ext>
    </p:extLst>
  </p:cSld>
  <p:clrMapOvr>
    <a:masterClrMapping/>
  </p:clrMapOvr>
  <p:transition/>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MONG VỀ BÊN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29"/>
            <a:ext cx="11643360" cy="7104484"/>
          </a:xfrm>
        </p:spPr>
        <p:txBody>
          <a:bodyPr>
            <a:noAutofit/>
          </a:bodyPr>
          <a:lstStyle/>
          <a:p>
            <a:pPr algn="just"/>
            <a:r>
              <a:rPr lang="vi-VN" sz="6000" b="1" dirty="0">
                <a:latin typeface="+mj-lt"/>
              </a:rPr>
              <a:t>2. Trăm năm trên con đường dương thế như thoáng mây mờ. Trăm năm trong khu vườn nhân thế tựa cánh hoa tàn. Bao lần rồi con nhìn thấy nước trôi, lá rơi.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541919418"/>
      </p:ext>
    </p:extLst>
  </p:cSld>
  <p:clrMapOvr>
    <a:masterClrMapping/>
  </p:clrMapOvr>
  <p:transition/>
</p:sld>
</file>

<file path=ppt/slides/slide2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LÊN ĐỀN (40)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057702654"/>
      </p:ext>
    </p:extLst>
  </p:cSld>
  <p:clrMapOvr>
    <a:masterClrMapping/>
  </p:clrMapOvr>
  <p:transition/>
</p:sld>
</file>

<file path=ppt/slides/slide2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7121098"/>
      </p:ext>
    </p:extLst>
  </p:cSld>
  <p:clrMapOvr>
    <a:masterClrMapping/>
  </p:clrMapOvr>
</p:sld>
</file>

<file path=ppt/slides/slide2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TRẦM HƯƠNG (90)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Lời ca bay cao như hương trầm nghi ngút bay ngút bay lên tòa cao sang trọn tâm tư dâng lên xác hồn với đời ước mơ. </a:t>
            </a:r>
            <a:endParaRPr lang="vi-VN" sz="85700" b="1" dirty="0">
              <a:latin typeface="+mj-lt"/>
              <a:cs typeface="Times New Roman" pitchFamily="18" charset="0"/>
            </a:endParaRPr>
          </a:p>
        </p:txBody>
      </p:sp>
    </p:spTree>
    <p:extLst>
      <p:ext uri="{BB962C8B-B14F-4D97-AF65-F5344CB8AC3E}">
        <p14:creationId xmlns:p14="http://schemas.microsoft.com/office/powerpoint/2010/main" val="2662268326"/>
      </p:ext>
    </p:extLst>
  </p:cSld>
  <p:clrMapOvr>
    <a:masterClrMapping/>
  </p:clrMapOvr>
  <p:transition/>
</p:sld>
</file>

<file path=ppt/slides/slide2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TRẦM HƯƠNG (90)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1575"/>
            <a:ext cx="11643360" cy="6391564"/>
          </a:xfrm>
        </p:spPr>
        <p:txBody>
          <a:bodyPr>
            <a:noAutofit/>
          </a:bodyPr>
          <a:lstStyle/>
          <a:p>
            <a:pPr algn="just"/>
            <a:r>
              <a:rPr lang="vi-VN" sz="6000" b="1" dirty="0">
                <a:latin typeface="+mj-lt"/>
              </a:rPr>
              <a:t>1. Trầm trầm tiếng ca tình yêu sốt mến. Vương vương câu hát ngất ngây hương lòng. Trọn một đời ước mơ, thành bài ca tuyệt vời tiến dâng lên Ngài.</a:t>
            </a:r>
            <a:endParaRPr lang="vi-VN" sz="85700" b="1" dirty="0">
              <a:latin typeface="+mj-lt"/>
              <a:cs typeface="Times New Roman" pitchFamily="18" charset="0"/>
            </a:endParaRPr>
          </a:p>
        </p:txBody>
      </p:sp>
    </p:spTree>
    <p:extLst>
      <p:ext uri="{BB962C8B-B14F-4D97-AF65-F5344CB8AC3E}">
        <p14:creationId xmlns:p14="http://schemas.microsoft.com/office/powerpoint/2010/main" val="3127756186"/>
      </p:ext>
    </p:extLst>
  </p:cSld>
  <p:clrMapOvr>
    <a:masterClrMapping/>
  </p:clrMapOvr>
  <p:transition/>
</p:sld>
</file>

<file path=ppt/slides/slide2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TRẦM HƯƠNG (90)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1125"/>
            <a:ext cx="11643360" cy="6391564"/>
          </a:xfrm>
        </p:spPr>
        <p:txBody>
          <a:bodyPr>
            <a:noAutofit/>
          </a:bodyPr>
          <a:lstStyle/>
          <a:p>
            <a:pPr algn="just"/>
            <a:r>
              <a:rPr lang="vi-VN" sz="6000" b="1" dirty="0">
                <a:latin typeface="+mj-lt"/>
              </a:rPr>
              <a:t>2. Lòng thành tiến dâng rượu nho bánh miến. Xin Cha thương lấy tấm thân mọn hèn. Để đời con đắm say, tình Ngài ban tràn đầy khúc ca ân tình.</a:t>
            </a:r>
            <a:endParaRPr lang="vi-VN" sz="85700" b="1" dirty="0">
              <a:latin typeface="+mj-lt"/>
              <a:cs typeface="Times New Roman" pitchFamily="18" charset="0"/>
            </a:endParaRPr>
          </a:p>
        </p:txBody>
      </p:sp>
    </p:spTree>
    <p:extLst>
      <p:ext uri="{BB962C8B-B14F-4D97-AF65-F5344CB8AC3E}">
        <p14:creationId xmlns:p14="http://schemas.microsoft.com/office/powerpoint/2010/main" val="1991748341"/>
      </p:ext>
    </p:extLst>
  </p:cSld>
  <p:clrMapOvr>
    <a:masterClrMapping/>
  </p:clrMapOvr>
  <p:transition/>
</p:sld>
</file>

<file path=ppt/slides/slide2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TRẦM HƯƠNG (90)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2550"/>
            <a:ext cx="11643360" cy="6391564"/>
          </a:xfrm>
        </p:spPr>
        <p:txBody>
          <a:bodyPr>
            <a:noAutofit/>
          </a:bodyPr>
          <a:lstStyle/>
          <a:p>
            <a:pPr algn="just"/>
            <a:r>
              <a:rPr lang="vi-VN" sz="6000" b="1" dirty="0">
                <a:latin typeface="+mj-lt"/>
              </a:rPr>
              <a:t>3. Đời đời hát ca tình yêu Thiên Chúa. Lung linh ánh nến với muôn cõi lòng. Vì Ngài đã mến thương, vì Ngài đã cứu đời tiến dâng lên Ngài.</a:t>
            </a:r>
            <a:endParaRPr lang="vi-VN" sz="85700" b="1" dirty="0">
              <a:latin typeface="+mj-lt"/>
              <a:cs typeface="Times New Roman" pitchFamily="18" charset="0"/>
            </a:endParaRPr>
          </a:p>
        </p:txBody>
      </p:sp>
    </p:spTree>
    <p:extLst>
      <p:ext uri="{BB962C8B-B14F-4D97-AF65-F5344CB8AC3E}">
        <p14:creationId xmlns:p14="http://schemas.microsoft.com/office/powerpoint/2010/main" val="1051092503"/>
      </p:ext>
    </p:extLst>
  </p:cSld>
  <p:clrMapOvr>
    <a:masterClrMapping/>
  </p:clrMapOvr>
  <p:transition/>
</p:sld>
</file>

<file path=ppt/slides/slide2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7394275"/>
      </p:ext>
    </p:extLst>
  </p:cSld>
  <p:clrMapOvr>
    <a:masterClrMapping/>
  </p:clrMapOvr>
</p:sld>
</file>

<file path=ppt/slides/slide2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CẦU NỬA ĐÊM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775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reo </a:t>
            </a:r>
            <a:r>
              <a:rPr lang="en-US" sz="6000" b="1" dirty="0" err="1">
                <a:latin typeface="Times New Roman" pitchFamily="18" charset="0"/>
                <a:cs typeface="Times New Roman" pitchFamily="18" charset="0"/>
              </a:rPr>
              <a:t>hò</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609168668"/>
      </p:ext>
    </p:extLst>
  </p:cSld>
  <p:clrMapOvr>
    <a:masterClrMapping/>
  </p:clrMapOvr>
  <p:transition/>
</p:sld>
</file>

<file path=ppt/slides/slide2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CẦU NỬA ĐÊM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775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dẹp</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tăm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bị</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027429587"/>
      </p:ext>
    </p:extLst>
  </p:cSld>
  <p:clrMapOvr>
    <a:masterClrMapping/>
  </p:clrMapOvr>
  <p:transition/>
</p:sld>
</file>

<file path=ppt/slides/slide2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CẦU NỬA ĐÊM (355)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775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reo </a:t>
            </a:r>
            <a:r>
              <a:rPr lang="en-US" sz="6000" b="1" dirty="0" err="1">
                <a:latin typeface="Times New Roman" pitchFamily="18" charset="0"/>
                <a:cs typeface="Times New Roman" pitchFamily="18" charset="0"/>
              </a:rPr>
              <a:t>hò</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393122565"/>
      </p:ext>
    </p:extLst>
  </p:cSld>
  <p:clrMapOvr>
    <a:masterClrMapping/>
  </p:clrMapOvr>
  <p:transition/>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MONG VỀ BÊN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8571"/>
            <a:ext cx="11643360" cy="7213342"/>
          </a:xfrm>
        </p:spPr>
        <p:txBody>
          <a:bodyPr>
            <a:noAutofit/>
          </a:bodyPr>
          <a:lstStyle/>
          <a:p>
            <a:pPr algn="just"/>
            <a:r>
              <a:rPr lang="vi-VN" sz="6000" b="1" dirty="0">
                <a:latin typeface="+mj-lt"/>
              </a:rPr>
              <a:t>Trăm năm con đi tìm chân lý trên khắp muôn trùng. Trăm năm con tin vào Thiên Chúa tình yêu vô cùng. Trọn cuộc đời nơi trần thế ngóng trông Thiên đường.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430509450"/>
      </p:ext>
    </p:extLst>
  </p:cSld>
  <p:clrMapOvr>
    <a:masterClrMapping/>
  </p:clrMapOvr>
  <p:transition/>
</p:sld>
</file>

<file path=ppt/slides/slide2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875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sưa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51017703"/>
      </p:ext>
    </p:extLst>
  </p:cSld>
  <p:clrMapOvr>
    <a:masterClrMapping/>
  </p:clrMapOvr>
  <p:transition/>
</p:sld>
</file>

<file path=ppt/slides/slide2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266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460813293"/>
      </p:ext>
    </p:extLst>
  </p:cSld>
  <p:clrMapOvr>
    <a:masterClrMapping/>
  </p:clrMapOvr>
  <p:transition/>
</p:sld>
</file>

<file path=ppt/slides/slide2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6132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sưa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15962710"/>
      </p:ext>
    </p:extLst>
  </p:cSld>
  <p:clrMapOvr>
    <a:masterClrMapping/>
  </p:clrMapOvr>
  <p:transition/>
</p:sld>
</file>

<file path=ppt/slides/slide2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0601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ta no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ta.</a:t>
            </a:r>
          </a:p>
        </p:txBody>
      </p:sp>
    </p:spTree>
    <p:extLst>
      <p:ext uri="{BB962C8B-B14F-4D97-AF65-F5344CB8AC3E}">
        <p14:creationId xmlns:p14="http://schemas.microsoft.com/office/powerpoint/2010/main" val="3303829510"/>
      </p:ext>
    </p:extLst>
  </p:cSld>
  <p:clrMapOvr>
    <a:masterClrMapping/>
  </p:clrMapOvr>
  <p:transition/>
</p:sld>
</file>

<file path=ppt/slides/slide2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6132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sưa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85057049"/>
      </p:ext>
    </p:extLst>
  </p:cSld>
  <p:clrMapOvr>
    <a:masterClrMapping/>
  </p:clrMapOvr>
  <p:transition/>
</p:sld>
</file>

<file path=ppt/slides/slide2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360759"/>
      </p:ext>
    </p:extLst>
  </p:cSld>
  <p:clrMapOvr>
    <a:masterClrMapping/>
  </p:clrMapOvr>
</p:sld>
</file>

<file path=ppt/slides/slide2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TỰA LÀN TRẦM HƯƠNG 104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239294432"/>
      </p:ext>
    </p:extLst>
  </p:cSld>
  <p:clrMapOvr>
    <a:masterClrMapping/>
  </p:clrMapOvr>
  <p:transition/>
</p:sld>
</file>

<file path=ppt/slides/slide2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TỰA LÀN TRẦM HƯƠNG 104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529677491"/>
      </p:ext>
    </p:extLst>
  </p:cSld>
  <p:clrMapOvr>
    <a:masterClrMapping/>
  </p:clrMapOvr>
  <p:transition/>
</p:sld>
</file>

<file path=ppt/slides/slide2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TỰA LÀN TRẦM HƯƠNG 104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Cho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445017577"/>
      </p:ext>
    </p:extLst>
  </p:cSld>
  <p:clrMapOvr>
    <a:masterClrMapping/>
  </p:clrMapOvr>
  <p:transition/>
</p:sld>
</file>

<file path=ppt/slides/slide2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9995590"/>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MONG VỀ BÊN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9829"/>
            <a:ext cx="11643360" cy="6952084"/>
          </a:xfrm>
        </p:spPr>
        <p:txBody>
          <a:bodyPr>
            <a:noAutofit/>
          </a:bodyPr>
          <a:lstStyle/>
          <a:p>
            <a:pPr algn="just"/>
            <a:r>
              <a:rPr lang="vi-VN" sz="6000" b="1" dirty="0">
                <a:latin typeface="+mj-lt"/>
              </a:rPr>
              <a:t>3. Hôm nay con xin về bên Chúa nhân ái vô bờ. Hôm nay con xin quỳ bên Chúa đôi mắt lễ mờ. Lòng hẹn lòng quên đường cũ với năm tháng xưa.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218602600"/>
      </p:ext>
    </p:extLst>
  </p:cSld>
  <p:clrMapOvr>
    <a:masterClrMapping/>
  </p:clrMapOvr>
  <p:transition/>
</p:sld>
</file>

<file path=ppt/slides/slide2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XEM QUẢ BIẾT CÂY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28295"/>
            <a:ext cx="11643360" cy="5410200"/>
          </a:xfrm>
        </p:spPr>
        <p:txBody>
          <a:bodyPr>
            <a:noAutofit/>
          </a:bodyPr>
          <a:lstStyle/>
          <a:p>
            <a:pPr algn="just"/>
            <a:r>
              <a:rPr lang="en-US" sz="6000" b="1" dirty="0">
                <a:latin typeface="Times New Roman" pitchFamily="18" charset="0"/>
                <a:cs typeface="Times New Roman" pitchFamily="18" charset="0"/>
              </a:rPr>
              <a:t>1. Sao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173658543"/>
      </p:ext>
    </p:extLst>
  </p:cSld>
  <p:clrMapOvr>
    <a:masterClrMapping/>
  </p:clrMapOvr>
  <p:transition/>
</p:sld>
</file>

<file path=ppt/slides/slide2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XEM QUẢ BIẾT CÂY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28295"/>
            <a:ext cx="11643360" cy="5410200"/>
          </a:xfrm>
        </p:spPr>
        <p:txBody>
          <a:bodyPr>
            <a:noAutofit/>
          </a:bodyPr>
          <a:lstStyle/>
          <a:p>
            <a:pPr algn="just"/>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nhoi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056049804"/>
      </p:ext>
    </p:extLst>
  </p:cSld>
  <p:clrMapOvr>
    <a:masterClrMapping/>
  </p:clrMapOvr>
  <p:transition/>
</p:sld>
</file>

<file path=ppt/slides/slide2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XEM QUẢ BIẾT CÂY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962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do </a:t>
            </a:r>
            <a:r>
              <a:rPr lang="en-US" sz="6000" b="1" dirty="0" err="1">
                <a:latin typeface="Times New Roman" pitchFamily="18" charset="0"/>
                <a:cs typeface="Times New Roman" pitchFamily="18" charset="0"/>
              </a:rPr>
              <a:t>tính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do </a:t>
            </a:r>
            <a:r>
              <a:rPr lang="en-US" sz="6000" b="1" dirty="0" err="1">
                <a:latin typeface="Times New Roman" pitchFamily="18" charset="0"/>
                <a:cs typeface="Times New Roman" pitchFamily="18" charset="0"/>
              </a:rPr>
              <a:t>tính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274626090"/>
      </p:ext>
    </p:extLst>
  </p:cSld>
  <p:clrMapOvr>
    <a:masterClrMapping/>
  </p:clrMapOvr>
  <p:transition/>
</p:sld>
</file>

<file path=ppt/slides/slide2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XEM QUẢ BIẾT CÂY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28295"/>
            <a:ext cx="11643360" cy="5410200"/>
          </a:xfrm>
        </p:spPr>
        <p:txBody>
          <a:bodyPr>
            <a:noAutofit/>
          </a:bodyPr>
          <a:lstStyle/>
          <a:p>
            <a:pPr algn="just"/>
            <a:r>
              <a:rPr lang="en-US" sz="6000" b="1" dirty="0">
                <a:latin typeface="Times New Roman" pitchFamily="18" charset="0"/>
                <a:cs typeface="Times New Roman" pitchFamily="18" charset="0"/>
              </a:rPr>
              <a:t>2. Hai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tùm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1357566"/>
      </p:ext>
    </p:extLst>
  </p:cSld>
  <p:clrMapOvr>
    <a:masterClrMapping/>
  </p:clrMapOvr>
  <p:transition/>
</p:sld>
</file>

<file path=ppt/slides/slide2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XEM QUẢ BIẾT CÂY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5870"/>
            <a:ext cx="11643360" cy="5410200"/>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20710689"/>
      </p:ext>
    </p:extLst>
  </p:cSld>
  <p:clrMapOvr>
    <a:masterClrMapping/>
  </p:clrMapOvr>
  <p:transition/>
</p:sld>
</file>

<file path=ppt/slides/slide2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XEM QUẢ BIẾT CÂY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962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do </a:t>
            </a:r>
            <a:r>
              <a:rPr lang="en-US" sz="6000" b="1" dirty="0" err="1">
                <a:latin typeface="Times New Roman" pitchFamily="18" charset="0"/>
                <a:cs typeface="Times New Roman" pitchFamily="18" charset="0"/>
              </a:rPr>
              <a:t>tính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do </a:t>
            </a:r>
            <a:r>
              <a:rPr lang="en-US" sz="6000" b="1" dirty="0" err="1">
                <a:latin typeface="Times New Roman" pitchFamily="18" charset="0"/>
                <a:cs typeface="Times New Roman" pitchFamily="18" charset="0"/>
              </a:rPr>
              <a:t>tính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518777902"/>
      </p:ext>
    </p:extLst>
  </p:cSld>
  <p:clrMapOvr>
    <a:masterClrMapping/>
  </p:clrMapOvr>
  <p:transition/>
</p:sld>
</file>

<file path=ppt/slides/slide2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XEM QUẢ BIẾT CÂY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28295"/>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ứ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ứ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ác</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212481681"/>
      </p:ext>
    </p:extLst>
  </p:cSld>
  <p:clrMapOvr>
    <a:masterClrMapping/>
  </p:clrMapOvr>
  <p:transition/>
</p:sld>
</file>

<file path=ppt/slides/slide2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XEM QUẢ BIẾT CÂY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5895"/>
            <a:ext cx="11643360" cy="5410200"/>
          </a:xfrm>
        </p:spPr>
        <p:txBody>
          <a:bodyPr>
            <a:noAutofit/>
          </a:bodyPr>
          <a:lstStyle/>
          <a:p>
            <a:pPr algn="just"/>
            <a:r>
              <a:rPr lang="en-US" sz="6000" b="1" dirty="0" err="1">
                <a:latin typeface="Times New Roman" pitchFamily="18" charset="0"/>
                <a:cs typeface="Times New Roman" pitchFamily="18" charset="0"/>
              </a:rPr>
              <a:t>Tích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lũy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469172227"/>
      </p:ext>
    </p:extLst>
  </p:cSld>
  <p:clrMapOvr>
    <a:masterClrMapping/>
  </p:clrMapOvr>
  <p:transition/>
</p:sld>
</file>

<file path=ppt/slides/slide2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XEM QUẢ BIẾT CÂY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962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do </a:t>
            </a:r>
            <a:r>
              <a:rPr lang="en-US" sz="6000" b="1" dirty="0" err="1">
                <a:latin typeface="Times New Roman" pitchFamily="18" charset="0"/>
                <a:cs typeface="Times New Roman" pitchFamily="18" charset="0"/>
              </a:rPr>
              <a:t>tính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do </a:t>
            </a:r>
            <a:r>
              <a:rPr lang="en-US" sz="6000" b="1" dirty="0" err="1">
                <a:latin typeface="Times New Roman" pitchFamily="18" charset="0"/>
                <a:cs typeface="Times New Roman" pitchFamily="18" charset="0"/>
              </a:rPr>
              <a:t>tính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776068989"/>
      </p:ext>
    </p:extLst>
  </p:cSld>
  <p:clrMapOvr>
    <a:masterClrMapping/>
  </p:clrMapOvr>
  <p:transition/>
</p:sld>
</file>

<file path=ppt/slides/slide2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THÁNH GIA (489)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7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Giu</a:t>
            </a:r>
            <a:r>
              <a:rPr lang="en-US" sz="6000" b="1" dirty="0">
                <a:latin typeface="Times New Roman" panose="02020603050405020304" pitchFamily="18" charset="0"/>
                <a:cs typeface="Times New Roman" panose="02020603050405020304" pitchFamily="18" charset="0"/>
              </a:rPr>
              <a:t>-se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miền</a:t>
            </a:r>
            <a:r>
              <a:rPr lang="en-US" sz="6000" b="1" dirty="0">
                <a:latin typeface="Times New Roman" panose="02020603050405020304" pitchFamily="18" charset="0"/>
                <a:cs typeface="Times New Roman" panose="02020603050405020304" pitchFamily="18" charset="0"/>
              </a:rPr>
              <a:t> Na-da-</a:t>
            </a:r>
            <a:r>
              <a:rPr lang="en-US" sz="6000" b="1" dirty="0" err="1">
                <a:latin typeface="Times New Roman" panose="02020603050405020304" pitchFamily="18" charset="0"/>
                <a:cs typeface="Times New Roman" panose="02020603050405020304" pitchFamily="18" charset="0"/>
              </a:rPr>
              <a:t>rét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081465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1200"/>
            <a:ext cx="11643360" cy="7044081"/>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mịt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56594957"/>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11B6F-9E1A-7A92-F6C4-1190F309B957}"/>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9F9815E0-4CFA-2920-C5D6-35B20CDF959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59422601"/>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MONG VỀ BÊN CHÚA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9829"/>
            <a:ext cx="11643360" cy="6952084"/>
          </a:xfrm>
        </p:spPr>
        <p:txBody>
          <a:bodyPr>
            <a:noAutofit/>
          </a:bodyPr>
          <a:lstStyle/>
          <a:p>
            <a:pPr algn="just"/>
            <a:r>
              <a:rPr lang="vi-VN" sz="6000" b="1" dirty="0">
                <a:latin typeface="+mj-lt"/>
              </a:rPr>
              <a:t>Dâng lên tấm linh hồn hoang phế sẽ thắm xuân nồng. Ân thiêng sẽ khơi nguồn mang đến tình yêu mặn nồng. Trọn cuộc đời bên lòng Chúa sướng vui vô cùng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161357581"/>
      </p:ext>
    </p:extLst>
  </p:cSld>
  <p:clrMapOvr>
    <a:masterClrMapping/>
  </p:clrMapOvr>
  <p:transition/>
</p:sld>
</file>

<file path=ppt/slides/slide3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THÁNH GIA (489)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7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Cho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thuyền</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2660036"/>
      </p:ext>
    </p:extLst>
  </p:cSld>
  <p:clrMapOvr>
    <a:masterClrMapping/>
  </p:clrMapOvr>
  <p:transition/>
</p:sld>
</file>

<file path=ppt/slides/slide3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XIN THÁNH GIA (489)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7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Giu</a:t>
            </a:r>
            <a:r>
              <a:rPr lang="en-US" sz="6000" b="1" dirty="0">
                <a:latin typeface="Times New Roman" panose="02020603050405020304" pitchFamily="18" charset="0"/>
                <a:cs typeface="Times New Roman" panose="02020603050405020304" pitchFamily="18" charset="0"/>
              </a:rPr>
              <a:t>-se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miền</a:t>
            </a:r>
            <a:r>
              <a:rPr lang="en-US" sz="6000" b="1" dirty="0">
                <a:latin typeface="Times New Roman" panose="02020603050405020304" pitchFamily="18" charset="0"/>
                <a:cs typeface="Times New Roman" panose="02020603050405020304" pitchFamily="18" charset="0"/>
              </a:rPr>
              <a:t> Na-da-</a:t>
            </a:r>
            <a:r>
              <a:rPr lang="en-US" sz="6000" b="1" dirty="0" err="1">
                <a:latin typeface="Times New Roman" panose="02020603050405020304" pitchFamily="18" charset="0"/>
                <a:cs typeface="Times New Roman" panose="02020603050405020304" pitchFamily="18" charset="0"/>
              </a:rPr>
              <a:t>rét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1662669"/>
      </p:ext>
    </p:extLst>
  </p:cSld>
  <p:clrMapOvr>
    <a:masterClrMapping/>
  </p:clrMapOvr>
  <p:transition/>
</p:sld>
</file>

<file path=ppt/slides/slide3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7526329"/>
      </p:ext>
    </p:extLst>
  </p:cSld>
  <p:clrMapOvr>
    <a:masterClrMapping/>
  </p:clrMapOvr>
</p:sld>
</file>

<file path=ppt/slides/slide3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CON ĐI VỀ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05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8739946"/>
      </p:ext>
    </p:extLst>
  </p:cSld>
  <p:clrMapOvr>
    <a:masterClrMapping/>
  </p:clrMapOvr>
  <p:transition/>
</p:sld>
</file>

<file path=ppt/slides/slide3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CON ĐI VỀ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117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9124012"/>
      </p:ext>
    </p:extLst>
  </p:cSld>
  <p:clrMapOvr>
    <a:masterClrMapping/>
  </p:clrMapOvr>
  <p:transition/>
</p:sld>
</file>

<file path=ppt/slides/slide3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CON ĐI VỀ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05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quay </a:t>
            </a:r>
            <a:r>
              <a:rPr lang="en-US" sz="6000" b="1" dirty="0" err="1">
                <a:latin typeface="Times New Roman" panose="02020603050405020304" pitchFamily="18" charset="0"/>
                <a:cs typeface="Times New Roman" panose="02020603050405020304" pitchFamily="18" charset="0"/>
              </a:rPr>
              <a:t>quần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a:t>
            </a:r>
            <a:r>
              <a:rPr lang="en-US" sz="6000" b="1" dirty="0">
                <a:latin typeface="Times New Roman" panose="02020603050405020304" pitchFamily="18" charset="0"/>
                <a:cs typeface="Times New Roman" panose="02020603050405020304" pitchFamily="18" charset="0"/>
              </a:rPr>
              <a:t> rang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m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vụ</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6113472"/>
      </p:ext>
    </p:extLst>
  </p:cSld>
  <p:clrMapOvr>
    <a:masterClrMapping/>
  </p:clrMapOvr>
  <p:transition/>
</p:sld>
</file>

<file path=ppt/slides/slide3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14723134"/>
      </p:ext>
    </p:extLst>
  </p:cSld>
  <p:clrMapOvr>
    <a:masterClrMapping/>
  </p:clrMapOvr>
</p:sld>
</file>

<file path=ppt/slides/slide3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DÂNG LÊN (106 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2050"/>
            <a:ext cx="11643360" cy="6391564"/>
          </a:xfrm>
        </p:spPr>
        <p:txBody>
          <a:bodyPr>
            <a:noAutofit/>
          </a:bodyPr>
          <a:lstStyle/>
          <a:p>
            <a:pPr algn="just"/>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984113495"/>
      </p:ext>
    </p:extLst>
  </p:cSld>
  <p:clrMapOvr>
    <a:masterClrMapping/>
  </p:clrMapOvr>
  <p:transition/>
</p:sld>
</file>

<file path=ppt/slides/slide3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DÂNG LÊN (106)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725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say.</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808142629"/>
      </p:ext>
    </p:extLst>
  </p:cSld>
  <p:clrMapOvr>
    <a:masterClrMapping/>
  </p:clrMapOvr>
  <p:transition/>
</p:sld>
</file>

<file path=ppt/slides/slide3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DÂNG LÊN (106 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2050"/>
            <a:ext cx="11643360" cy="6391564"/>
          </a:xfrm>
        </p:spPr>
        <p:txBody>
          <a:bodyPr>
            <a:noAutofit/>
          </a:bodyPr>
          <a:lstStyle/>
          <a:p>
            <a:pPr algn="just"/>
            <a:r>
              <a:rPr lang="en-US" sz="6000" b="1" dirty="0">
                <a:latin typeface="Times New Roman" pitchFamily="18" charset="0"/>
                <a:cs typeface="Times New Roman" pitchFamily="18" charset="0"/>
              </a:rPr>
              <a:t>2.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770780043"/>
      </p:ext>
    </p:extLst>
  </p:cSld>
  <p:clrMapOvr>
    <a:masterClrMapping/>
  </p:clrMapOvr>
  <p:transition/>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71183449"/>
      </p:ext>
    </p:extLst>
  </p:cSld>
  <p:clrMapOvr>
    <a:masterClrMapping/>
  </p:clrMapOvr>
</p:sld>
</file>

<file path=ppt/slides/slide3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DÂNG LÊN (106 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2050"/>
            <a:ext cx="11643360" cy="6391564"/>
          </a:xfrm>
        </p:spPr>
        <p:txBody>
          <a:bodyPr>
            <a:noAutofit/>
          </a:bodyPr>
          <a:lstStyle/>
          <a:p>
            <a:pPr algn="just"/>
            <a:r>
              <a:rPr lang="en-US" sz="6000" b="1" dirty="0">
                <a:latin typeface="Times New Roman" pitchFamily="18" charset="0"/>
                <a:cs typeface="Times New Roman" pitchFamily="18" charset="0"/>
              </a:rPr>
              <a:t>3.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617380632"/>
      </p:ext>
    </p:extLst>
  </p:cSld>
  <p:clrMapOvr>
    <a:masterClrMapping/>
  </p:clrMapOvr>
  <p:transition/>
</p:sld>
</file>

<file path=ppt/slides/slide3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49569661"/>
      </p:ext>
    </p:extLst>
  </p:cSld>
  <p:clrMapOvr>
    <a:masterClrMapping/>
  </p:clrMapOvr>
</p:sld>
</file>

<file path=ppt/slides/slide3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1. Chúa là con đường cho con tiến lên là ánh hồng xua tan bóng đêm là sức sống trong khi đau khổ sống từng ngày có Chúa dư đầy. </a:t>
            </a:r>
            <a:endParaRPr lang="vi-VN" sz="85700" b="1" dirty="0">
              <a:latin typeface="+mj-lt"/>
              <a:cs typeface="Times New Roman" pitchFamily="18" charset="0"/>
            </a:endParaRPr>
          </a:p>
        </p:txBody>
      </p:sp>
    </p:spTree>
    <p:extLst>
      <p:ext uri="{BB962C8B-B14F-4D97-AF65-F5344CB8AC3E}">
        <p14:creationId xmlns:p14="http://schemas.microsoft.com/office/powerpoint/2010/main" val="2249968931"/>
      </p:ext>
    </p:extLst>
  </p:cSld>
  <p:clrMapOvr>
    <a:masterClrMapping/>
  </p:clrMapOvr>
  <p:transition/>
</p:sld>
</file>

<file path=ppt/slides/slide3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Chúa là mối tình con dâng trái tim, là bóng hình cho con vững tin, là bóng mát cho con an nghỉ, sống một đời cùng Người con vui. </a:t>
            </a:r>
            <a:endParaRPr lang="vi-VN" sz="85700" b="1" dirty="0">
              <a:latin typeface="+mj-lt"/>
              <a:cs typeface="Times New Roman" pitchFamily="18" charset="0"/>
            </a:endParaRPr>
          </a:p>
        </p:txBody>
      </p:sp>
    </p:spTree>
    <p:extLst>
      <p:ext uri="{BB962C8B-B14F-4D97-AF65-F5344CB8AC3E}">
        <p14:creationId xmlns:p14="http://schemas.microsoft.com/office/powerpoint/2010/main" val="3463595141"/>
      </p:ext>
    </p:extLst>
  </p:cSld>
  <p:clrMapOvr>
    <a:masterClrMapping/>
  </p:clrMapOvr>
  <p:transition/>
</p:sld>
</file>

<file path=ppt/slides/slide3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Chúa dẫn con đường đi về khắp nơi vui trọn đời. Mãi mãi đem tình yêu này hiến dâng cho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1791523648"/>
      </p:ext>
    </p:extLst>
  </p:cSld>
  <p:clrMapOvr>
    <a:masterClrMapping/>
  </p:clrMapOvr>
  <p:transition/>
</p:sld>
</file>

<file path=ppt/slides/slide3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2. Chúa từng xuống đời mang thân đớn đau từng với người chung tim xuyến xao thì có Chúa biết con đi muôn nẻo vẫn tựa nhờ sức Chúa vô bờ. </a:t>
            </a:r>
            <a:endParaRPr lang="vi-VN" sz="85700" b="1" dirty="0">
              <a:latin typeface="+mj-lt"/>
              <a:cs typeface="Times New Roman" pitchFamily="18" charset="0"/>
            </a:endParaRPr>
          </a:p>
        </p:txBody>
      </p:sp>
    </p:spTree>
    <p:extLst>
      <p:ext uri="{BB962C8B-B14F-4D97-AF65-F5344CB8AC3E}">
        <p14:creationId xmlns:p14="http://schemas.microsoft.com/office/powerpoint/2010/main" val="554733480"/>
      </p:ext>
    </p:extLst>
  </p:cSld>
  <p:clrMapOvr>
    <a:masterClrMapping/>
  </p:clrMapOvr>
  <p:transition/>
</p:sld>
</file>

<file path=ppt/slides/slide3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Chúa mở lối trời cho con đến nơi này xác hồn con đây Chúa ơi, xin dẫn lối con đi </a:t>
            </a:r>
            <a:r>
              <a:rPr lang="vi-VN" sz="6000" b="1">
                <a:latin typeface="+mj-lt"/>
              </a:rPr>
              <a:t>xa vời, </a:t>
            </a:r>
            <a:r>
              <a:rPr lang="vi-VN" sz="6000" b="1" dirty="0">
                <a:latin typeface="+mj-lt"/>
              </a:rPr>
              <a:t>biết tìm Người trọn đời con thôi.</a:t>
            </a:r>
            <a:endParaRPr lang="vi-VN" sz="85700" b="1" dirty="0">
              <a:latin typeface="+mj-lt"/>
              <a:cs typeface="Times New Roman" pitchFamily="18" charset="0"/>
            </a:endParaRPr>
          </a:p>
        </p:txBody>
      </p:sp>
    </p:spTree>
    <p:extLst>
      <p:ext uri="{BB962C8B-B14F-4D97-AF65-F5344CB8AC3E}">
        <p14:creationId xmlns:p14="http://schemas.microsoft.com/office/powerpoint/2010/main" val="1517535173"/>
      </p:ext>
    </p:extLst>
  </p:cSld>
  <p:clrMapOvr>
    <a:masterClrMapping/>
  </p:clrMapOvr>
  <p:transition/>
</p:sld>
</file>

<file path=ppt/slides/slide3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en-US" sz="6000" b="1" dirty="0">
                <a:latin typeface="Times New Roman" panose="02020603050405020304" pitchFamily="18" charset="0"/>
                <a:ea typeface="Tahoma" panose="020B0604030504040204" pitchFamily="34" charset="0"/>
                <a:cs typeface="Times New Roman" panose="02020603050405020304" pitchFamily="18" charset="0"/>
              </a:rPr>
              <a:t>3.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Sống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trong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cõi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đời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đau</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th</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ơng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Chúa</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vi-VN" sz="6000" b="1" dirty="0">
                <a:latin typeface="Times New Roman" panose="02020603050405020304" pitchFamily="18" charset="0"/>
                <a:ea typeface="Tahoma" panose="020B0604030504040204" pitchFamily="34" charset="0"/>
                <a:cs typeface="Times New Roman" panose="02020603050405020304" pitchFamily="18" charset="0"/>
              </a:rPr>
              <a:t>ơ</a:t>
            </a:r>
            <a:r>
              <a:rPr lang="en-US" sz="6000" b="1" dirty="0">
                <a:latin typeface="Times New Roman" panose="02020603050405020304" pitchFamily="18" charset="0"/>
                <a:ea typeface="Tahoma" panose="020B0604030504040204" pitchFamily="34" charset="0"/>
                <a:cs typeface="Times New Roman" panose="02020603050405020304" pitchFamily="18" charset="0"/>
              </a:rPr>
              <a:t>i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nào</a:t>
            </a:r>
            <a:r>
              <a:rPr lang="en-US" sz="6000" b="1" dirty="0">
                <a:latin typeface="Times New Roman" panose="02020603050405020304" pitchFamily="18" charset="0"/>
                <a:ea typeface="Tahoma" panose="020B0604030504040204" pitchFamily="34" charset="0"/>
                <a:cs typeface="Times New Roman" panose="02020603050405020304" pitchFamily="18" charset="0"/>
              </a:rPr>
              <a:t> ai ng</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ời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cho</a:t>
            </a:r>
            <a:r>
              <a:rPr lang="en-US" sz="6000" b="1" dirty="0">
                <a:latin typeface="Times New Roman" panose="02020603050405020304" pitchFamily="18" charset="0"/>
                <a:ea typeface="Tahoma" panose="020B0604030504040204" pitchFamily="34" charset="0"/>
                <a:cs typeface="Times New Roman" panose="02020603050405020304" pitchFamily="18" charset="0"/>
              </a:rPr>
              <a:t> con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nỗi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vui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chỉ</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có</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Chúa</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nh</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trăng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sao</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hiền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sáng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mọi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miền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xóa</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hết</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a:latin typeface="Times New Roman" panose="02020603050405020304" pitchFamily="18" charset="0"/>
                <a:ea typeface="Tahoma" panose="020B0604030504040204" pitchFamily="34" charset="0"/>
                <a:cs typeface="Times New Roman" panose="02020603050405020304" pitchFamily="18" charset="0"/>
              </a:rPr>
              <a:t>u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phiền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endParaRPr lang="vi-VN" sz="85700" b="1" dirty="0">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2332752793"/>
      </p:ext>
    </p:extLst>
  </p:cSld>
  <p:clrMapOvr>
    <a:masterClrMapping/>
  </p:clrMapOvr>
  <p:transition/>
</p:sld>
</file>

<file path=ppt/slides/slide3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en-US" sz="6000" b="1" dirty="0">
                <a:latin typeface="Times New Roman" panose="02020603050405020304" pitchFamily="18" charset="0"/>
                <a:ea typeface="Tahoma" panose="020B0604030504040204" pitchFamily="34" charset="0"/>
                <a:cs typeface="Times New Roman" panose="02020603050405020304" pitchFamily="18" charset="0"/>
              </a:rPr>
              <a:t>B</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ớc</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vào</a:t>
            </a:r>
            <a:r>
              <a:rPr lang="en-US" sz="6000" b="1" dirty="0">
                <a:latin typeface="Times New Roman" panose="02020603050405020304" pitchFamily="18" charset="0"/>
                <a:ea typeface="Tahoma" panose="020B0604030504040204" pitchFamily="34" charset="0"/>
                <a:cs typeface="Times New Roman" panose="02020603050405020304" pitchFamily="18" charset="0"/>
              </a:rPr>
              <a:t> con đ</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ờng</a:t>
            </a:r>
            <a:r>
              <a:rPr lang="en-US" sz="6000" b="1" dirty="0">
                <a:latin typeface="Times New Roman" panose="02020603050405020304" pitchFamily="18" charset="0"/>
                <a:ea typeface="Tahoma" panose="020B0604030504040204" pitchFamily="34" charset="0"/>
                <a:cs typeface="Times New Roman" panose="02020603050405020304" pitchFamily="18" charset="0"/>
              </a:rPr>
              <a:t> bao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nhiêu</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mến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th</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ơng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hãy</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giúp</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lòng</a:t>
            </a:r>
            <a:r>
              <a:rPr lang="en-US" sz="6000" b="1" dirty="0">
                <a:latin typeface="Times New Roman" panose="02020603050405020304" pitchFamily="18" charset="0"/>
                <a:ea typeface="Tahoma" panose="020B0604030504040204" pitchFamily="34" charset="0"/>
                <a:cs typeface="Times New Roman" panose="02020603050405020304" pitchFamily="18" charset="0"/>
              </a:rPr>
              <a:t> con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thôi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vấn</a:t>
            </a:r>
            <a:r>
              <a:rPr lang="en-US" sz="6000" b="1" dirty="0">
                <a:latin typeface="Times New Roman" panose="02020603050405020304" pitchFamily="18" charset="0"/>
                <a:ea typeface="Tahoma" panose="020B0604030504040204" pitchFamily="34" charset="0"/>
                <a:cs typeface="Times New Roman" panose="02020603050405020304" pitchFamily="18" charset="0"/>
              </a:rPr>
              <a:t> v</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ơng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tìm</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mãi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tới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quê</a:t>
            </a:r>
            <a:r>
              <a:rPr lang="en-US" sz="6000" b="1" dirty="0">
                <a:latin typeface="Times New Roman" panose="02020603050405020304" pitchFamily="18" charset="0"/>
                <a:ea typeface="Tahoma" panose="020B0604030504040204" pitchFamily="34" charset="0"/>
                <a:cs typeface="Times New Roman" panose="02020603050405020304" pitchFamily="18" charset="0"/>
              </a:rPr>
              <a:t> h</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ơng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thiên</a:t>
            </a:r>
            <a:r>
              <a:rPr lang="en-US" sz="6000" b="1" dirty="0">
                <a:latin typeface="Times New Roman" panose="02020603050405020304" pitchFamily="18" charset="0"/>
                <a:ea typeface="Tahoma" panose="020B0604030504040204" pitchFamily="34" charset="0"/>
                <a:cs typeface="Times New Roman" panose="02020603050405020304" pitchFamily="18" charset="0"/>
              </a:rPr>
              <a:t> đ</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ờng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dẫu</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bụi</a:t>
            </a:r>
            <a:r>
              <a:rPr lang="en-US" sz="6000" b="1" dirty="0">
                <a:latin typeface="Times New Roman" panose="02020603050405020304" pitchFamily="18" charset="0"/>
                <a:ea typeface="Tahoma" panose="020B0604030504040204" pitchFamily="34" charset="0"/>
                <a:cs typeface="Times New Roman" panose="02020603050405020304" pitchFamily="18" charset="0"/>
              </a:rPr>
              <a:t> đ</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ờng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ngập</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mờ</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muôn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ph</a:t>
            </a:r>
            <a:r>
              <a:rPr lang="vi-VN" sz="6000" b="1" dirty="0">
                <a:latin typeface="Times New Roman" panose="02020603050405020304" pitchFamily="18" charset="0"/>
                <a:ea typeface="Tahoma" panose="020B0604030504040204" pitchFamily="34" charset="0"/>
                <a:cs typeface="Times New Roman" panose="02020603050405020304" pitchFamily="18" charset="0"/>
              </a:rPr>
              <a:t>ư</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ơng</a:t>
            </a:r>
            <a:r>
              <a:rPr lang="en-US" sz="6000" b="1" dirty="0">
                <a:latin typeface="Times New Roman" panose="02020603050405020304" pitchFamily="18" charset="0"/>
                <a:ea typeface="Tahoma" panose="020B0604030504040204" pitchFamily="34" charset="0"/>
                <a:cs typeface="Times New Roman" panose="02020603050405020304" pitchFamily="18" charset="0"/>
              </a:rPr>
              <a:t>.</a:t>
            </a:r>
            <a:endParaRPr lang="vi-VN" sz="85700" b="1" dirty="0">
              <a:latin typeface="+mj-lt"/>
              <a:cs typeface="Times New Roman" pitchFamily="18" charset="0"/>
            </a:endParaRPr>
          </a:p>
        </p:txBody>
      </p:sp>
    </p:spTree>
    <p:extLst>
      <p:ext uri="{BB962C8B-B14F-4D97-AF65-F5344CB8AC3E}">
        <p14:creationId xmlns:p14="http://schemas.microsoft.com/office/powerpoint/2010/main" val="1581283388"/>
      </p:ext>
    </p:extLst>
  </p:cSld>
  <p:clrMapOvr>
    <a:masterClrMapping/>
  </p:clrMapOvr>
  <p:transition/>
</p:sld>
</file>

<file path=ppt/slides/slide3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1159704"/>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ĐÂY HỠI NGƯỜI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0519"/>
            <a:ext cx="11643360" cy="4641273"/>
          </a:xfrm>
        </p:spPr>
        <p:txBody>
          <a:bodyPr>
            <a:noAutofit/>
          </a:bodyPr>
          <a:lstStyle/>
          <a:p>
            <a:pPr algn="just"/>
            <a:r>
              <a:rPr lang="vi-VN" sz="6000" b="1" dirty="0">
                <a:latin typeface="+mj-lt"/>
              </a:rPr>
              <a:t>Hai người tiên phong, hai sao sáng đi đôi và hai tướng anh hùng. Xưa đã chối Chúa ba lần trong đêm tối, xưa đem ngựa truy nã Chúa,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05472215"/>
      </p:ext>
    </p:extLst>
  </p:cSld>
  <p:clrMapOvr>
    <a:masterClrMapping/>
  </p:clrMapOvr>
  <p:transition/>
</p:sld>
</file>

<file path=ppt/slides/slide3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NHÂN CHỨNG PHÚC ÂM 250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2075"/>
            <a:ext cx="11643360" cy="5105400"/>
          </a:xfrm>
        </p:spPr>
        <p:txBody>
          <a:bodyPr>
            <a:noAutofit/>
          </a:bodyPr>
          <a:lstStyle/>
          <a:p>
            <a:pPr algn="just"/>
            <a:r>
              <a:rPr lang="en-US" sz="6000" b="1" dirty="0">
                <a:latin typeface="Times New Roman" pitchFamily="18" charset="0"/>
                <a:cs typeface="Times New Roman" pitchFamily="18" charset="0"/>
              </a:rPr>
              <a:t>1. Ta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877721773"/>
      </p:ext>
    </p:extLst>
  </p:cSld>
  <p:clrMapOvr>
    <a:masterClrMapping/>
  </p:clrMapOvr>
  <p:transition/>
</p:sld>
</file>

<file path=ppt/slides/slide3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NHÂN CHỨNG PHÚC ÂM 250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5595"/>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149283550"/>
      </p:ext>
    </p:extLst>
  </p:cSld>
  <p:clrMapOvr>
    <a:masterClrMapping/>
  </p:clrMapOvr>
  <p:transition/>
</p:sld>
</file>

<file path=ppt/slides/slide3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NHÂN CHỨNG PHÚC ÂM 250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2875"/>
            <a:ext cx="11643360" cy="5105400"/>
          </a:xfrm>
        </p:spPr>
        <p:txBody>
          <a:bodyPr>
            <a:noAutofit/>
          </a:bodyPr>
          <a:lstStyle/>
          <a:p>
            <a:pPr algn="just"/>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báo</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Loan tin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583084332"/>
      </p:ext>
    </p:extLst>
  </p:cSld>
  <p:clrMapOvr>
    <a:masterClrMapping/>
  </p:clrMapOvr>
  <p:transition/>
</p:sld>
</file>

<file path=ppt/slides/slide3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NHÂN CHỨNG PHÚC ÂM 250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a:latin typeface="Times New Roman" pitchFamily="18" charset="0"/>
                <a:cs typeface="Times New Roman" pitchFamily="18" charset="0"/>
              </a:rPr>
              <a:t>2. Ta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97220249"/>
      </p:ext>
    </p:extLst>
  </p:cSld>
  <p:clrMapOvr>
    <a:masterClrMapping/>
  </p:clrMapOvr>
  <p:transition/>
</p:sld>
</file>

<file path=ppt/slides/slide3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3164148"/>
      </p:ext>
    </p:extLst>
  </p:cSld>
  <p:clrMapOvr>
    <a:masterClrMapping/>
  </p:clrMapOvr>
</p:sld>
</file>

<file path=ppt/slides/slide3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05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3241935"/>
      </p:ext>
    </p:extLst>
  </p:cSld>
  <p:clrMapOvr>
    <a:masterClrMapping/>
  </p:clrMapOvr>
  <p:transition/>
</p:sld>
</file>

<file path=ppt/slides/slide3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05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ghềnh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4154175"/>
      </p:ext>
    </p:extLst>
  </p:cSld>
  <p:clrMapOvr>
    <a:masterClrMapping/>
  </p:clrMapOvr>
  <p:transition/>
</p:sld>
</file>

<file path=ppt/slides/slide3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05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4168679"/>
      </p:ext>
    </p:extLst>
  </p:cSld>
  <p:clrMapOvr>
    <a:masterClrMapping/>
  </p:clrMapOvr>
  <p:transition/>
</p:sld>
</file>

<file path=ppt/slides/slide3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190626"/>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Bạn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phó</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đường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lối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mình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để</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chính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Người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hành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động</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0333436"/>
      </p:ext>
    </p:extLst>
  </p:cSld>
  <p:clrMapOvr>
    <a:masterClrMapping/>
  </p:clrMapOvr>
  <p:transition/>
</p:sld>
</file>

<file path=ppt/slides/slide3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666751"/>
            <a:ext cx="11643360" cy="5934075"/>
          </a:xfrm>
        </p:spPr>
        <p:txBody>
          <a:bodyPr>
            <a:no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Ước</a:t>
            </a:r>
            <a:r>
              <a:rPr lang="en-US" sz="5400" b="1" dirty="0">
                <a:latin typeface="Times New Roman" panose="02020603050405020304" pitchFamily="18" charset="0"/>
                <a:cs typeface="Times New Roman" panose="02020603050405020304" pitchFamily="18" charset="0"/>
              </a:rPr>
              <a:t> chi </a:t>
            </a:r>
            <a:r>
              <a:rPr lang="en-US" sz="5400" b="1" dirty="0" err="1">
                <a:latin typeface="Times New Roman" panose="02020603050405020304" pitchFamily="18" charset="0"/>
                <a:cs typeface="Times New Roman" panose="02020603050405020304" pitchFamily="18" charset="0"/>
              </a:rPr>
              <a:t>hôm</a:t>
            </a:r>
            <a:r>
              <a:rPr lang="en-US" sz="5400" b="1" dirty="0">
                <a:latin typeface="Times New Roman" panose="02020603050405020304" pitchFamily="18" charset="0"/>
                <a:cs typeface="Times New Roman" panose="02020603050405020304" pitchFamily="18" charset="0"/>
              </a:rPr>
              <a:t> nay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nghe</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tiếng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đừng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cứng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lòng</a:t>
            </a:r>
            <a:r>
              <a:rPr lang="en-US" sz="5400" b="1" dirty="0">
                <a:latin typeface="Times New Roman" panose="02020603050405020304" pitchFamily="18" charset="0"/>
                <a:cs typeface="Times New Roman" panose="02020603050405020304" pitchFamily="18" charset="0"/>
              </a:rPr>
              <a:t>.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7579036"/>
      </p:ext>
    </p:extLst>
  </p:cSld>
  <p:clrMapOvr>
    <a:masterClrMapping/>
  </p:clrMapOvr>
  <p:transition/>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ĐÂY HỠI NGƯỜI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7944"/>
            <a:ext cx="11643360" cy="5043849"/>
          </a:xfrm>
        </p:spPr>
        <p:txBody>
          <a:bodyPr>
            <a:noAutofit/>
          </a:bodyPr>
          <a:lstStyle/>
          <a:p>
            <a:pPr algn="just"/>
            <a:r>
              <a:rPr lang="vi-VN" sz="6000" b="1" dirty="0">
                <a:latin typeface="+mj-lt"/>
              </a:rPr>
              <a:t>nhưng từ ngày Chúa chiếm hai lòng, hai lòng cùng hối, hai lòng cùng mến, hai lòng cùng nóng. Ngư phủ dùng chài bắt muôn linh hồn người xưa hy sinh cho Chúa nên tông đồ gương.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121154259"/>
      </p:ext>
    </p:extLst>
  </p:cSld>
  <p:clrMapOvr>
    <a:masterClrMapping/>
  </p:clrMapOvr>
  <p:transition/>
</p:sld>
</file>

<file path=ppt/slides/slide3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khoăn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061267649"/>
      </p:ext>
    </p:extLst>
  </p:cSld>
  <p:clrMapOvr>
    <a:masterClrMapping/>
  </p:clrMapOvr>
  <p:transition/>
</p:sld>
</file>

<file path=ppt/slides/slide3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596170854"/>
      </p:ext>
    </p:extLst>
  </p:cSld>
  <p:clrMapOvr>
    <a:masterClrMapping/>
  </p:clrMapOvr>
  <p:transition/>
</p:sld>
</file>

<file path=ppt/slides/slide3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cay </a:t>
            </a:r>
            <a:r>
              <a:rPr lang="en-US" sz="6000" b="1" dirty="0" err="1">
                <a:latin typeface="Times New Roman" pitchFamily="18" charset="0"/>
                <a:cs typeface="Times New Roman" pitchFamily="18" charset="0"/>
              </a:rPr>
              <a:t>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say.</a:t>
            </a:r>
          </a:p>
        </p:txBody>
      </p:sp>
    </p:spTree>
    <p:extLst>
      <p:ext uri="{BB962C8B-B14F-4D97-AF65-F5344CB8AC3E}">
        <p14:creationId xmlns:p14="http://schemas.microsoft.com/office/powerpoint/2010/main" val="3096410821"/>
      </p:ext>
    </p:extLst>
  </p:cSld>
  <p:clrMapOvr>
    <a:masterClrMapping/>
  </p:clrMapOvr>
  <p:transition/>
</p:sld>
</file>

<file path=ppt/slides/slide3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74849416"/>
      </p:ext>
    </p:extLst>
  </p:cSld>
  <p:clrMapOvr>
    <a:masterClrMapping/>
  </p:clrMapOvr>
  <p:transition/>
</p:sld>
</file>

<file path=ppt/slides/slide3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mỏng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lướt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xô</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863757312"/>
      </p:ext>
    </p:extLst>
  </p:cSld>
  <p:clrMapOvr>
    <a:masterClrMapping/>
  </p:clrMapOvr>
  <p:transition/>
</p:sld>
</file>

<file path=ppt/slides/slide3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96888402"/>
      </p:ext>
    </p:extLst>
  </p:cSld>
  <p:clrMapOvr>
    <a:masterClrMapping/>
  </p:clrMapOvr>
  <p:transition/>
</p:sld>
</file>

<file path=ppt/slides/slide3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9074783"/>
      </p:ext>
    </p:extLst>
  </p:cSld>
  <p:clrMapOvr>
    <a:masterClrMapping/>
  </p:clrMapOvr>
</p:sld>
</file>

<file path=ppt/slides/slide3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 VỀ 310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son.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4658906"/>
      </p:ext>
    </p:extLst>
  </p:cSld>
  <p:clrMapOvr>
    <a:masterClrMapping/>
  </p:clrMapOvr>
  <p:transition/>
</p:sld>
</file>

<file path=ppt/slides/slide3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 VỀ 310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82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0961852"/>
      </p:ext>
    </p:extLst>
  </p:cSld>
  <p:clrMapOvr>
    <a:masterClrMapping/>
  </p:clrMapOvr>
  <p:transition/>
</p:sld>
</file>

<file path=ppt/slides/slide3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 VỀ 310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49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Ki-</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7147757"/>
      </p:ext>
    </p:extLst>
  </p:cSld>
  <p:clrMapOvr>
    <a:masterClrMapping/>
  </p:clrMapOvr>
  <p:transition/>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ĐÂY HỠI NGƯỜI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972"/>
            <a:ext cx="11643360" cy="4760821"/>
          </a:xfrm>
        </p:spPr>
        <p:txBody>
          <a:bodyPr>
            <a:noAutofit/>
          </a:bodyPr>
          <a:lstStyle/>
          <a:p>
            <a:pPr algn="just"/>
            <a:r>
              <a:rPr lang="vi-VN" sz="6000" b="1" dirty="0">
                <a:latin typeface="+mj-lt"/>
              </a:rPr>
              <a:t>Bàn thạch Phêrô trường tồn thay! Ðồng trụ Phaolô trường tồn thay! Ðồng đá xây Rôma vinh cường, và Ðức Tin yêu trong tâm hồn.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89893140"/>
      </p:ext>
    </p:extLst>
  </p:cSld>
  <p:clrMapOvr>
    <a:masterClrMapping/>
  </p:clrMapOvr>
  <p:transition/>
</p:sld>
</file>

<file path=ppt/slides/slide3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 VỀ 310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93329"/>
      </p:ext>
    </p:extLst>
  </p:cSld>
  <p:clrMapOvr>
    <a:masterClrMapping/>
  </p:clrMapOvr>
  <p:transition/>
</p:sld>
</file>

<file path=ppt/slides/slide3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64227943"/>
      </p:ext>
    </p:extLst>
  </p:cSld>
  <p:clrMapOvr>
    <a:masterClrMapping/>
  </p:clrMapOvr>
</p:sld>
</file>

<file path=ppt/slides/slide3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r>
              <a:rPr lang="en-US" sz="2400" b="1" dirty="0">
                <a:solidFill>
                  <a:srgbClr val="FF0000"/>
                </a:solidFill>
                <a:effectLst>
                  <a:outerShdw blurRad="38100" dist="38100" dir="2700000" algn="tl">
                    <a:srgbClr val="000000">
                      <a:alpha val="43137"/>
                    </a:srgbClr>
                  </a:outerShdw>
                </a:effectLst>
              </a:rPr>
              <a:t> 581</a:t>
            </a:r>
          </a:p>
        </p:txBody>
      </p:sp>
      <p:sp>
        <p:nvSpPr>
          <p:cNvPr id="3" name="Subtitle 2"/>
          <p:cNvSpPr>
            <a:spLocks noGrp="1"/>
          </p:cNvSpPr>
          <p:nvPr>
            <p:ph type="subTitle" idx="1"/>
          </p:nvPr>
        </p:nvSpPr>
        <p:spPr>
          <a:xfrm>
            <a:off x="274320" y="167902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342073"/>
      </p:ext>
    </p:extLst>
  </p:cSld>
  <p:clrMapOvr>
    <a:masterClrMapping/>
  </p:clrMapOvr>
  <p:transition/>
</p:sld>
</file>

<file path=ppt/slides/slide3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91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2517291"/>
      </p:ext>
    </p:extLst>
  </p:cSld>
  <p:clrMapOvr>
    <a:masterClrMapping/>
  </p:clrMapOvr>
  <p:transition/>
</p:sld>
</file>

<file path=ppt/slides/slide3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r>
              <a:rPr lang="en-US" sz="2400" b="1" dirty="0">
                <a:solidFill>
                  <a:srgbClr val="FF0000"/>
                </a:solidFill>
                <a:effectLst>
                  <a:outerShdw blurRad="38100" dist="38100" dir="2700000" algn="tl">
                    <a:srgbClr val="000000">
                      <a:alpha val="43137"/>
                    </a:srgbClr>
                  </a:outerShdw>
                </a:effectLst>
              </a:rPr>
              <a:t> 581</a:t>
            </a:r>
          </a:p>
        </p:txBody>
      </p:sp>
      <p:sp>
        <p:nvSpPr>
          <p:cNvPr id="3" name="Subtitle 2"/>
          <p:cNvSpPr>
            <a:spLocks noGrp="1"/>
          </p:cNvSpPr>
          <p:nvPr>
            <p:ph type="subTitle" idx="1"/>
          </p:nvPr>
        </p:nvSpPr>
        <p:spPr>
          <a:xfrm>
            <a:off x="274320" y="151710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418910"/>
      </p:ext>
    </p:extLst>
  </p:cSld>
  <p:clrMapOvr>
    <a:masterClrMapping/>
  </p:clrMapOvr>
  <p:transition/>
</p:sld>
</file>

<file path=ppt/slides/slide3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0037183"/>
      </p:ext>
    </p:extLst>
  </p:cSld>
  <p:clrMapOvr>
    <a:masterClrMapping/>
  </p:clrMapOvr>
</p:sld>
</file>

<file path=ppt/slides/slide3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Cho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Cho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477796536"/>
      </p:ext>
    </p:extLst>
  </p:cSld>
  <p:clrMapOvr>
    <a:masterClrMapping/>
  </p:clrMapOvr>
  <p:transition/>
</p:sld>
</file>

<file path=ppt/slides/slide3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Cho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722480611"/>
      </p:ext>
    </p:extLst>
  </p:cSld>
  <p:clrMapOvr>
    <a:masterClrMapping/>
  </p:clrMapOvr>
  <p:transition/>
</p:sld>
</file>

<file path=ppt/slides/slide3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199347807"/>
      </p:ext>
    </p:extLst>
  </p:cSld>
  <p:clrMapOvr>
    <a:masterClrMapping/>
  </p:clrMapOvr>
  <p:transition/>
</p:sld>
</file>

<file path=ppt/slides/slide3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Cho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885269412"/>
      </p:ext>
    </p:extLst>
  </p:cSld>
  <p:clrMapOvr>
    <a:masterClrMapping/>
  </p:clrMapOvr>
  <p:transition/>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ĐÂY HỠI NGƯỜI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972"/>
            <a:ext cx="11643360" cy="4760821"/>
          </a:xfrm>
        </p:spPr>
        <p:txBody>
          <a:bodyPr>
            <a:noAutofit/>
          </a:bodyPr>
          <a:lstStyle/>
          <a:p>
            <a:pPr algn="just"/>
            <a:r>
              <a:rPr lang="vi-VN" sz="6000" b="1" dirty="0">
                <a:latin typeface="+mj-lt"/>
              </a:rPr>
              <a:t>Phù hộ con trên đường đầy gai, và Việt nam trên đường ngày mai. Vì Chúa đem lửa yêu cho đời, nguồn tin mới cho đời sáng tươi.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248024234"/>
      </p:ext>
    </p:extLst>
  </p:cSld>
  <p:clrMapOvr>
    <a:masterClrMapping/>
  </p:clrMapOvr>
  <p:transition/>
</p:sld>
</file>

<file path=ppt/slides/slide3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Cho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59222356"/>
      </p:ext>
    </p:extLst>
  </p:cSld>
  <p:clrMapOvr>
    <a:masterClrMapping/>
  </p:clrMapOvr>
  <p:transition/>
</p:sld>
</file>

<file path=ppt/slides/slide3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Cho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thòi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475371613"/>
      </p:ext>
    </p:extLst>
  </p:cSld>
  <p:clrMapOvr>
    <a:masterClrMapping/>
  </p:clrMapOvr>
  <p:transition/>
</p:sld>
</file>

<file path=ppt/slides/slide3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3025"/>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muộn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phiền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075361248"/>
      </p:ext>
    </p:extLst>
  </p:cSld>
  <p:clrMapOvr>
    <a:masterClrMapping/>
  </p:clrMapOvr>
  <p:transition/>
</p:sld>
</file>

<file path=ppt/slides/slide3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hờ</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400595093"/>
      </p:ext>
    </p:extLst>
  </p:cSld>
  <p:clrMapOvr>
    <a:masterClrMapping/>
  </p:clrMapOvr>
  <p:transition/>
</p:sld>
</file>

<file path=ppt/slides/slide3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3025"/>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nẻo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730243806"/>
      </p:ext>
    </p:extLst>
  </p:cSld>
  <p:clrMapOvr>
    <a:masterClrMapping/>
  </p:clrMapOvr>
  <p:transition/>
</p:sld>
</file>

<file path=ppt/slides/slide3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9966059"/>
      </p:ext>
    </p:extLst>
  </p:cSld>
  <p:clrMapOvr>
    <a:masterClrMapping/>
  </p:clrMapOvr>
</p:sld>
</file>

<file path=ppt/slides/slide3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TRONG CON 125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7027"/>
            <a:ext cx="11643360" cy="5105400"/>
          </a:xfrm>
        </p:spPr>
        <p:txBody>
          <a:bodyPr>
            <a:noAutofit/>
          </a:bodyPr>
          <a:lstStyle/>
          <a:p>
            <a:pPr algn="just"/>
            <a:r>
              <a:rPr lang="vi-VN" sz="6000" b="1" dirty="0">
                <a:latin typeface="+mj-lt"/>
              </a:rPr>
              <a:t>ĐK: Thắp sáng lên trong con tình yêu Chúa. Thắp sáng lên trong con tình tuyệt vời. </a:t>
            </a:r>
          </a:p>
          <a:p>
            <a:pPr algn="just"/>
            <a:r>
              <a:rPr lang="vi-VN" sz="6000" b="1" dirty="0">
                <a:latin typeface="+mj-lt"/>
                <a:cs typeface="Times New Roman" panose="02020603050405020304" pitchFamily="18" charset="0"/>
              </a:rPr>
              <a:t>1. Để con hân hoan đem tin yêu đi về muôn lối. Tựa như mưa tuôn mưa hồng ân Chúa trên trần đời.</a:t>
            </a:r>
          </a:p>
        </p:txBody>
      </p:sp>
    </p:spTree>
    <p:extLst>
      <p:ext uri="{BB962C8B-B14F-4D97-AF65-F5344CB8AC3E}">
        <p14:creationId xmlns:p14="http://schemas.microsoft.com/office/powerpoint/2010/main" val="1634459305"/>
      </p:ext>
    </p:extLst>
  </p:cSld>
  <p:clrMapOvr>
    <a:masterClrMapping/>
  </p:clrMapOvr>
  <p:transition/>
</p:sld>
</file>

<file path=ppt/slides/slide3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TRONG CON 125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105400"/>
          </a:xfrm>
        </p:spPr>
        <p:txBody>
          <a:bodyPr>
            <a:noAutofit/>
          </a:bodyPr>
          <a:lstStyle/>
          <a:p>
            <a:pPr algn="just"/>
            <a:r>
              <a:rPr lang="vi-VN" sz="6000" b="1" dirty="0">
                <a:latin typeface="+mj-lt"/>
              </a:rPr>
              <a:t>ĐK: Thắp sáng lên trong con tình yêu Chúa. Thắp sáng lên trong con tình tuyệt vời. </a:t>
            </a:r>
          </a:p>
          <a:p>
            <a:pPr algn="just"/>
            <a:r>
              <a:rPr lang="vi-VN" sz="6000" b="1" dirty="0">
                <a:latin typeface="+mj-lt"/>
                <a:cs typeface="Times New Roman" panose="02020603050405020304" pitchFamily="18" charset="0"/>
              </a:rPr>
              <a:t>2. Để con say mê tim reo vang rộn ràng đi tới. Niềm tin cao dâng ôi niềm tin thánh ân tuyệt vời.</a:t>
            </a:r>
          </a:p>
        </p:txBody>
      </p:sp>
    </p:spTree>
    <p:extLst>
      <p:ext uri="{BB962C8B-B14F-4D97-AF65-F5344CB8AC3E}">
        <p14:creationId xmlns:p14="http://schemas.microsoft.com/office/powerpoint/2010/main" val="3486852744"/>
      </p:ext>
    </p:extLst>
  </p:cSld>
  <p:clrMapOvr>
    <a:masterClrMapping/>
  </p:clrMapOvr>
  <p:transition/>
</p:sld>
</file>

<file path=ppt/slides/slide3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4189122"/>
      </p:ext>
    </p:extLst>
  </p:cSld>
  <p:clrMapOvr>
    <a:masterClrMapping/>
  </p:clrMapOvr>
</p:sld>
</file>

<file path=ppt/slides/slide3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TRÈO LÊN CAO 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56232"/>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Trèo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49512718"/>
      </p:ext>
    </p:extLst>
  </p:cSld>
  <p:clrMapOvr>
    <a:masterClrMapping/>
  </p:clrMapOvr>
  <p:transition/>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5026821"/>
      </p:ext>
    </p:extLst>
  </p:cSld>
  <p:clrMapOvr>
    <a:masterClrMapping/>
  </p:clrMapOvr>
</p:sld>
</file>

<file path=ppt/slides/slide3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TRÈO LÊN CAO 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35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man </a:t>
            </a:r>
            <a:r>
              <a:rPr lang="en-US" sz="6000" b="1" dirty="0" err="1">
                <a:latin typeface="Times New Roman" pitchFamily="18" charset="0"/>
                <a:cs typeface="Times New Roman" pitchFamily="18" charset="0"/>
              </a:rPr>
              <a:t>trá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250840716"/>
      </p:ext>
    </p:extLst>
  </p:cSld>
  <p:clrMapOvr>
    <a:masterClrMapping/>
  </p:clrMapOvr>
  <p:transition/>
</p:sld>
</file>

<file path=ppt/slides/slide3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TRÈO LÊN CAO 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736444822"/>
      </p:ext>
    </p:extLst>
  </p:cSld>
  <p:clrMapOvr>
    <a:masterClrMapping/>
  </p:clrMapOvr>
  <p:transition/>
</p:sld>
</file>

<file path=ppt/slides/slide3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TRÈO LÊN CAO 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vị</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gẫm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157889366"/>
      </p:ext>
    </p:extLst>
  </p:cSld>
  <p:clrMapOvr>
    <a:masterClrMapping/>
  </p:clrMapOvr>
  <p:transition/>
</p:sld>
</file>

<file path=ppt/slides/slide3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302574"/>
      </p:ext>
    </p:extLst>
  </p:cSld>
  <p:clrMapOvr>
    <a:masterClrMapping/>
  </p:clrMapOvr>
</p:sld>
</file>

<file path=ppt/slides/slide3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2428765"/>
      </p:ext>
    </p:extLst>
  </p:cSld>
  <p:clrMapOvr>
    <a:masterClrMapping/>
  </p:clrMapOvr>
  <p:transition/>
</p:sld>
</file>

<file path=ppt/slides/slide3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11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380364"/>
      </p:ext>
    </p:extLst>
  </p:cSld>
  <p:clrMapOvr>
    <a:masterClrMapping/>
  </p:clrMapOvr>
  <p:transition/>
</p:sld>
</file>

<file path=ppt/slides/slide3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73474610"/>
      </p:ext>
    </p:extLst>
  </p:cSld>
  <p:clrMapOvr>
    <a:masterClrMapping/>
  </p:clrMapOvr>
  <p:transition/>
</p:sld>
</file>

<file path=ppt/slides/slide3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11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9360336"/>
      </p:ext>
    </p:extLst>
  </p:cSld>
  <p:clrMapOvr>
    <a:masterClrMapping/>
  </p:clrMapOvr>
  <p:transition/>
</p:sld>
</file>

<file path=ppt/slides/slide3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861067294"/>
      </p:ext>
    </p:extLst>
  </p:cSld>
  <p:clrMapOvr>
    <a:masterClrMapping/>
  </p:clrMapOvr>
  <p:transition/>
</p:sld>
</file>

<file path=ppt/slides/slide3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1979"/>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66731970"/>
      </p:ext>
    </p:extLst>
  </p:cSld>
  <p:clrMapOvr>
    <a:masterClrMapping/>
  </p:clrMapOvr>
  <p:transition/>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QUỲ DÂNG THÁNH TÂM (CC-HD)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1744"/>
            <a:ext cx="11643360" cy="7546673"/>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đương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448068"/>
      </p:ext>
    </p:extLst>
  </p:cSld>
  <p:clrMapOvr>
    <a:masterClrMapping/>
  </p:clrMapOvr>
  <p:transition/>
</p:sld>
</file>

<file path=ppt/slides/slide3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dở</a:t>
            </a:r>
            <a:r>
              <a:rPr lang="en-US" sz="6000" b="1" dirty="0">
                <a:latin typeface="Times New Roman" pitchFamily="18" charset="0"/>
                <a:cs typeface="Times New Roman" pitchFamily="18" charset="0"/>
              </a:rPr>
              <a:t> dang,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thổn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291019499"/>
      </p:ext>
    </p:extLst>
  </p:cSld>
  <p:clrMapOvr>
    <a:masterClrMapping/>
  </p:clrMapOvr>
  <p:transition/>
</p:sld>
</file>

<file path=ppt/slides/slide3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nguôi</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3920138862"/>
      </p:ext>
    </p:extLst>
  </p:cSld>
  <p:clrMapOvr>
    <a:masterClrMapping/>
  </p:clrMapOvr>
  <p:transition/>
</p:sld>
</file>

<file path=ppt/slides/slide3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8007"/>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biến</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08340763"/>
      </p:ext>
    </p:extLst>
  </p:cSld>
  <p:clrMapOvr>
    <a:masterClrMapping/>
  </p:clrMapOvr>
  <p:transition/>
</p:sld>
</file>

<file path=ppt/slides/slide3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1979"/>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19464751"/>
      </p:ext>
    </p:extLst>
  </p:cSld>
  <p:clrMapOvr>
    <a:masterClrMapping/>
  </p:clrMapOvr>
  <p:transition/>
</p:sld>
</file>

<file path=ppt/slides/slide3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dở</a:t>
            </a:r>
            <a:r>
              <a:rPr lang="en-US" sz="6000" b="1" dirty="0">
                <a:latin typeface="Times New Roman" pitchFamily="18" charset="0"/>
                <a:cs typeface="Times New Roman" pitchFamily="18" charset="0"/>
              </a:rPr>
              <a:t> dang,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thổn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446331719"/>
      </p:ext>
    </p:extLst>
  </p:cSld>
  <p:clrMapOvr>
    <a:masterClrMapping/>
  </p:clrMapOvr>
  <p:transition/>
</p:sld>
</file>

<file path=ppt/slides/slide3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nguôi</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4265768636"/>
      </p:ext>
    </p:extLst>
  </p:cSld>
  <p:clrMapOvr>
    <a:masterClrMapping/>
  </p:clrMapOvr>
  <p:transition/>
</p:sld>
</file>

<file path=ppt/slides/slide3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1979"/>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nhiệm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tuyệt</a:t>
            </a:r>
            <a:r>
              <a:rPr lang="en-US" sz="6000" b="1">
                <a:latin typeface="Times New Roman" pitchFamily="18" charset="0"/>
                <a:cs typeface="Times New Roman" pitchFamily="18" charset="0"/>
              </a:rPr>
              <a:t> vời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995233123"/>
      </p:ext>
    </p:extLst>
  </p:cSld>
  <p:clrMapOvr>
    <a:masterClrMapping/>
  </p:clrMapOvr>
  <p:transition/>
</p:sld>
</file>

<file path=ppt/slides/slide3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1979"/>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dẹp</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894548138"/>
      </p:ext>
    </p:extLst>
  </p:cSld>
  <p:clrMapOvr>
    <a:masterClrMapping/>
  </p:clrMapOvr>
  <p:transition/>
</p:sld>
</file>

<file path=ppt/slides/slide3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dở</a:t>
            </a:r>
            <a:r>
              <a:rPr lang="en-US" sz="6000" b="1" dirty="0">
                <a:latin typeface="Times New Roman" pitchFamily="18" charset="0"/>
                <a:cs typeface="Times New Roman" pitchFamily="18" charset="0"/>
              </a:rPr>
              <a:t> dang,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thổn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95258233"/>
      </p:ext>
    </p:extLst>
  </p:cSld>
  <p:clrMapOvr>
    <a:masterClrMapping/>
  </p:clrMapOvr>
  <p:transition/>
</p:sld>
</file>

<file path=ppt/slides/slide3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nguôi</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1684237321"/>
      </p:ext>
    </p:extLst>
  </p:cSld>
  <p:clrMapOvr>
    <a:masterClrMapping/>
  </p:clrMapOvr>
  <p:transition/>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QUỲ DÂNG THÁNH TÂM (CC-HD)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5658"/>
            <a:ext cx="11643360" cy="7252759"/>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con say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6496093"/>
      </p:ext>
    </p:extLst>
  </p:cSld>
  <p:clrMapOvr>
    <a:masterClrMapping/>
  </p:clrMapOvr>
  <p:transition/>
</p:sld>
</file>

<file path=ppt/slides/slide3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9529420"/>
      </p:ext>
    </p:extLst>
  </p:cSld>
  <p:clrMapOvr>
    <a:masterClrMapping/>
  </p:clrMapOvr>
</p:sld>
</file>

<file path=ppt/slides/slide3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CẬY TRÔNG 478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thuyền</a:t>
            </a:r>
            <a:r>
              <a:rPr lang="en-US" sz="6000" b="1" dirty="0">
                <a:latin typeface="Times New Roman" pitchFamily="18" charset="0"/>
                <a:cs typeface="Times New Roman" pitchFamily="18" charset="0"/>
              </a:rPr>
              <a:t> nan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hiểm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699146174"/>
      </p:ext>
    </p:extLst>
  </p:cSld>
  <p:clrMapOvr>
    <a:masterClrMapping/>
  </p:clrMapOvr>
  <p:transition/>
</p:sld>
</file>

<file path=ppt/slides/slide3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CẬY TRÔNG 478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nài</a:t>
            </a:r>
            <a:r>
              <a:rPr lang="en-US" sz="6000" b="1" dirty="0">
                <a:latin typeface="Times New Roman" pitchFamily="18" charset="0"/>
                <a:cs typeface="Times New Roman" pitchFamily="18" charset="0"/>
              </a:rPr>
              <a:t> van.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55970839"/>
      </p:ext>
    </p:extLst>
  </p:cSld>
  <p:clrMapOvr>
    <a:masterClrMapping/>
  </p:clrMapOvr>
  <p:transition/>
</p:sld>
</file>

<file path=ppt/slides/slide3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CẬY TRÔNG 478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5105400"/>
          </a:xfrm>
        </p:spPr>
        <p:txBody>
          <a:bodyPr>
            <a:noAutofit/>
          </a:bodyPr>
          <a:lstStyle/>
          <a:p>
            <a:pPr algn="just"/>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Trinh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con tin </a:t>
            </a:r>
            <a:r>
              <a:rPr lang="en-US" sz="6000" b="1" dirty="0" err="1">
                <a:latin typeface="Times New Roman" pitchFamily="18" charset="0"/>
                <a:cs typeface="Times New Roman" pitchFamily="18" charset="0"/>
              </a:rPr>
              <a:t>chắc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383358159"/>
      </p:ext>
    </p:extLst>
  </p:cSld>
  <p:clrMapOvr>
    <a:masterClrMapping/>
  </p:clrMapOvr>
  <p:transition/>
</p:sld>
</file>

<file path=ppt/slides/slide3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CẬY TRÔNG 478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329915887"/>
      </p:ext>
    </p:extLst>
  </p:cSld>
  <p:clrMapOvr>
    <a:masterClrMapping/>
  </p:clrMapOvr>
  <p:transition/>
</p:sld>
</file>

<file path=ppt/slides/slide3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8446962"/>
      </p:ext>
    </p:extLst>
  </p:cSld>
  <p:clrMapOvr>
    <a:masterClrMapping/>
  </p:clrMapOvr>
</p:sld>
</file>

<file path=ppt/slides/slide3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1730"/>
            <a:ext cx="11643360" cy="6391564"/>
          </a:xfrm>
        </p:spPr>
        <p:txBody>
          <a:bodyPr>
            <a:noAutofit/>
          </a:bodyPr>
          <a:lstStyle/>
          <a:p>
            <a:pPr algn="just"/>
            <a:r>
              <a:rPr lang="vi-VN" sz="6000" b="1" dirty="0">
                <a:latin typeface="+mj-lt"/>
              </a:rPr>
              <a:t>ĐK: Hãy đến tung hô Chúa reo mừng Đấng Cứu thoát ta, nào cùng đến trước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vi-VN" sz="6000" b="1" dirty="0">
                <a:latin typeface="+mj-lt"/>
              </a:rPr>
              <a:t>, nào cùng đến trước Thiên Nhan dâng lời cảm tạ và tung hô Chúa.</a:t>
            </a:r>
            <a:endParaRPr lang="vi-VN" sz="85700" b="1" dirty="0">
              <a:latin typeface="+mj-lt"/>
              <a:cs typeface="Times New Roman" pitchFamily="18" charset="0"/>
            </a:endParaRPr>
          </a:p>
        </p:txBody>
      </p:sp>
    </p:spTree>
    <p:extLst>
      <p:ext uri="{BB962C8B-B14F-4D97-AF65-F5344CB8AC3E}">
        <p14:creationId xmlns:p14="http://schemas.microsoft.com/office/powerpoint/2010/main" val="345343806"/>
      </p:ext>
    </p:extLst>
  </p:cSld>
  <p:clrMapOvr>
    <a:masterClrMapping/>
  </p:clrMapOvr>
  <p:transition/>
</p:sld>
</file>

<file path=ppt/slides/slide3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1730"/>
            <a:ext cx="11643360" cy="6391564"/>
          </a:xfrm>
        </p:spPr>
        <p:txBody>
          <a:bodyPr>
            <a:noAutofit/>
          </a:bodyPr>
          <a:lstStyle/>
          <a:p>
            <a:pPr algn="just"/>
            <a:r>
              <a:rPr lang="vi-VN" sz="6000" b="1" dirty="0">
                <a:latin typeface="+mj-lt"/>
              </a:rPr>
              <a:t>1. Chúa là nguồn quang minh tâm trí con sáng soi trên đường thế gian mịt mùng. Dìu con tiến bước về nơi ước mong dẫu ngàn nguy khó rắc gieo trên đường.</a:t>
            </a:r>
            <a:endParaRPr lang="vi-VN" sz="85700" b="1" dirty="0">
              <a:latin typeface="+mj-lt"/>
              <a:cs typeface="Times New Roman" pitchFamily="18" charset="0"/>
            </a:endParaRPr>
          </a:p>
        </p:txBody>
      </p:sp>
    </p:spTree>
    <p:extLst>
      <p:ext uri="{BB962C8B-B14F-4D97-AF65-F5344CB8AC3E}">
        <p14:creationId xmlns:p14="http://schemas.microsoft.com/office/powerpoint/2010/main" val="422883143"/>
      </p:ext>
    </p:extLst>
  </p:cSld>
  <p:clrMapOvr>
    <a:masterClrMapping/>
  </p:clrMapOvr>
  <p:transition/>
</p:sld>
</file>

<file path=ppt/slides/slide3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17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0732015"/>
      </p:ext>
    </p:extLst>
  </p:cSld>
  <p:clrMapOvr>
    <a:masterClrMapping/>
  </p:clrMapOvr>
  <p:transition/>
</p:sld>
</file>

<file path=ppt/slides/slide3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1730"/>
            <a:ext cx="11643360" cy="6391564"/>
          </a:xfrm>
        </p:spPr>
        <p:txBody>
          <a:bodyPr>
            <a:noAutofit/>
          </a:bodyPr>
          <a:lstStyle/>
          <a:p>
            <a:pPr algn="just"/>
            <a:r>
              <a:rPr lang="vi-VN" sz="6000" b="1" dirty="0">
                <a:latin typeface="+mj-lt"/>
              </a:rPr>
              <a:t>3. Hãy vào cùng khiêm cung dâng tiến lên tấm thân với lòng mến yêu chân thành. Dù cho sóng gió tràn lan bốn bên vững niềm tin kính Chúa luôn nhân lành.</a:t>
            </a:r>
            <a:endParaRPr lang="vi-VN" sz="85700" b="1" dirty="0">
              <a:latin typeface="+mj-lt"/>
              <a:cs typeface="Times New Roman" pitchFamily="18" charset="0"/>
            </a:endParaRPr>
          </a:p>
        </p:txBody>
      </p:sp>
    </p:spTree>
    <p:extLst>
      <p:ext uri="{BB962C8B-B14F-4D97-AF65-F5344CB8AC3E}">
        <p14:creationId xmlns:p14="http://schemas.microsoft.com/office/powerpoint/2010/main" val="4238720833"/>
      </p:ext>
    </p:extLst>
  </p:cSld>
  <p:clrMapOvr>
    <a:masterClrMapping/>
  </p:clrMapOvr>
  <p:transition/>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9649768"/>
      </p:ext>
    </p:extLst>
  </p:cSld>
  <p:clrMapOvr>
    <a:masterClrMapping/>
  </p:clrMapOvr>
</p:sld>
</file>

<file path=ppt/slides/slide3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8151120"/>
      </p:ext>
    </p:extLst>
  </p:cSld>
  <p:clrMapOvr>
    <a:masterClrMapping/>
  </p:clrMapOvr>
</p:sld>
</file>

<file path=ppt/slides/slide3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TRẦM HƯƠNG 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15804028"/>
      </p:ext>
    </p:extLst>
  </p:cSld>
  <p:clrMapOvr>
    <a:masterClrMapping/>
  </p:clrMapOvr>
  <p:transition/>
</p:sld>
</file>

<file path=ppt/slides/slide3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TRẦM HƯƠNG 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661563"/>
      </p:ext>
    </p:extLst>
  </p:cSld>
  <p:clrMapOvr>
    <a:masterClrMapping/>
  </p:clrMapOvr>
  <p:transition/>
</p:sld>
</file>

<file path=ppt/slides/slide3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3909958"/>
      </p:ext>
    </p:extLst>
  </p:cSld>
  <p:clrMapOvr>
    <a:masterClrMapping/>
  </p:clrMapOvr>
</p:sld>
</file>

<file path=ppt/slides/slide3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87003466"/>
      </p:ext>
    </p:extLst>
  </p:cSld>
  <p:clrMapOvr>
    <a:masterClrMapping/>
  </p:clrMapOvr>
  <p:transition/>
</p:sld>
</file>

<file path=ppt/slides/slide3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say </a:t>
            </a:r>
            <a:r>
              <a:rPr lang="en-US" sz="6000" b="1" dirty="0" err="1">
                <a:latin typeface="Times New Roman" pitchFamily="18" charset="0"/>
                <a:cs typeface="Times New Roman" pitchFamily="18" charset="0"/>
              </a:rPr>
              <a:t>sưa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bọc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4055757"/>
      </p:ext>
    </p:extLst>
  </p:cSld>
  <p:clrMapOvr>
    <a:masterClrMapping/>
  </p:clrMapOvr>
  <p:transition/>
</p:sld>
</file>

<file path=ppt/slides/slide3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hay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774310957"/>
      </p:ext>
    </p:extLst>
  </p:cSld>
  <p:clrMapOvr>
    <a:masterClrMapping/>
  </p:clrMapOvr>
  <p:transition/>
</p:sld>
</file>

<file path=ppt/slides/slide3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812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617000461"/>
      </p:ext>
    </p:extLst>
  </p:cSld>
  <p:clrMapOvr>
    <a:masterClrMapping/>
  </p:clrMapOvr>
  <p:transition/>
</p:sld>
</file>

<file path=ppt/slides/slide3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bọc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339591911"/>
      </p:ext>
    </p:extLst>
  </p:cSld>
  <p:clrMapOvr>
    <a:masterClrMapping/>
  </p:clrMapOvr>
  <p:transition/>
</p:sld>
</file>

<file path=ppt/slides/slide3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4312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787260934"/>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ĐẦU XUÂN CẦU CHO GIA ĐÌNH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8404"/>
            <a:ext cx="11643360" cy="5027596"/>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xa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bông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733862634"/>
      </p:ext>
    </p:extLst>
  </p:cSld>
  <p:clrMapOvr>
    <a:masterClrMapping/>
  </p:clrMapOvr>
  <p:transition/>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TÔI CHỈ ƯỚC TRÔNG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178"/>
            <a:ext cx="11643360" cy="532691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98143167"/>
      </p:ext>
    </p:extLst>
  </p:cSld>
  <p:clrMapOvr>
    <a:masterClrMapping/>
  </p:clrMapOvr>
  <p:transition/>
</p:sld>
</file>

<file path=ppt/slides/slide3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7325"/>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lê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778335222"/>
      </p:ext>
    </p:extLst>
  </p:cSld>
  <p:clrMapOvr>
    <a:masterClrMapping/>
  </p:clrMapOvr>
  <p:transition/>
</p:sld>
</file>

<file path=ppt/slides/slide3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8375497"/>
      </p:ext>
    </p:extLst>
  </p:cSld>
  <p:clrMapOvr>
    <a:masterClrMapping/>
  </p:clrMapOvr>
</p:sld>
</file>

<file path=ppt/slides/slide3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4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7861475"/>
      </p:ext>
    </p:extLst>
  </p:cSld>
  <p:clrMapOvr>
    <a:masterClrMapping/>
  </p:clrMapOvr>
  <p:transition/>
</p:sld>
</file>

<file path=ppt/slides/slide3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669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3238212"/>
      </p:ext>
    </p:extLst>
  </p:cSld>
  <p:clrMapOvr>
    <a:masterClrMapping/>
  </p:clrMapOvr>
  <p:transition/>
</p:sld>
</file>

<file path=ppt/slides/slide3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669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5935672"/>
      </p:ext>
    </p:extLst>
  </p:cSld>
  <p:clrMapOvr>
    <a:masterClrMapping/>
  </p:clrMapOvr>
  <p:transition/>
</p:sld>
</file>

<file path=ppt/slides/slide3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669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04190750"/>
      </p:ext>
    </p:extLst>
  </p:cSld>
  <p:clrMapOvr>
    <a:masterClrMapping/>
  </p:clrMapOvr>
  <p:transition/>
</p:sld>
</file>

<file path=ppt/slides/slide3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9792455"/>
      </p:ext>
    </p:extLst>
  </p:cSld>
  <p:clrMapOvr>
    <a:masterClrMapping/>
  </p:clrMapOvr>
</p:sld>
</file>

<file path=ppt/slides/slide3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1730"/>
            <a:ext cx="11643360" cy="6391564"/>
          </a:xfrm>
        </p:spPr>
        <p:txBody>
          <a:bodyPr>
            <a:noAutofit/>
          </a:bodyPr>
          <a:lstStyle/>
          <a:p>
            <a:pPr algn="just"/>
            <a:r>
              <a:rPr lang="vi-VN" sz="6000" b="1" dirty="0">
                <a:latin typeface="+mj-lt"/>
              </a:rPr>
              <a:t>ĐK: Hãy đến tung hô Chúa reo mừng Đấng Cứu thoát ta, nào cùng đến trước thiên nhan, nào cùng đến trước Thiên Nhan dâng lời cảm tạ và tung hô Chúa.</a:t>
            </a:r>
            <a:endParaRPr lang="vi-VN" sz="85700" b="1" dirty="0">
              <a:latin typeface="+mj-lt"/>
              <a:cs typeface="Times New Roman" pitchFamily="18" charset="0"/>
            </a:endParaRPr>
          </a:p>
        </p:txBody>
      </p:sp>
    </p:spTree>
    <p:extLst>
      <p:ext uri="{BB962C8B-B14F-4D97-AF65-F5344CB8AC3E}">
        <p14:creationId xmlns:p14="http://schemas.microsoft.com/office/powerpoint/2010/main" val="480362969"/>
      </p:ext>
    </p:extLst>
  </p:cSld>
  <p:clrMapOvr>
    <a:masterClrMapping/>
  </p:clrMapOvr>
  <p:transition/>
</p:sld>
</file>

<file path=ppt/slides/slide3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1730"/>
            <a:ext cx="11643360" cy="6391564"/>
          </a:xfrm>
        </p:spPr>
        <p:txBody>
          <a:bodyPr>
            <a:noAutofit/>
          </a:bodyPr>
          <a:lstStyle/>
          <a:p>
            <a:pPr algn="just"/>
            <a:r>
              <a:rPr lang="vi-VN" sz="6000" b="1" dirty="0">
                <a:latin typeface="+mj-lt"/>
              </a:rPr>
              <a:t>ĐK: Hãy đến tung hô Chúa reo mừng Đấng Cứu thoát ta, nào cùng đến trước thiên nhan, nào cùng đến trước Thiên Nhan dâng lời cảm tạ và tung hô Chúa.</a:t>
            </a:r>
            <a:endParaRPr lang="vi-VN" sz="85700" b="1" dirty="0">
              <a:latin typeface="+mj-lt"/>
              <a:cs typeface="Times New Roman" pitchFamily="18" charset="0"/>
            </a:endParaRPr>
          </a:p>
        </p:txBody>
      </p:sp>
    </p:spTree>
    <p:extLst>
      <p:ext uri="{BB962C8B-B14F-4D97-AF65-F5344CB8AC3E}">
        <p14:creationId xmlns:p14="http://schemas.microsoft.com/office/powerpoint/2010/main" val="2557312558"/>
      </p:ext>
    </p:extLst>
  </p:cSld>
  <p:clrMapOvr>
    <a:masterClrMapping/>
  </p:clrMapOvr>
  <p:transition/>
</p:sld>
</file>

<file path=ppt/slides/slide3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695326"/>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giữa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chư</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vị</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thần</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đàn</a:t>
            </a:r>
            <a:r>
              <a:rPr lang="en-US" sz="5400" b="1" dirty="0">
                <a:latin typeface="Times New Roman" panose="02020603050405020304" pitchFamily="18" charset="0"/>
                <a:cs typeface="Times New Roman" panose="02020603050405020304" pitchFamily="18" charset="0"/>
              </a:rPr>
              <a:t> ca </a:t>
            </a:r>
            <a:r>
              <a:rPr lang="en-US" sz="5400" b="1" dirty="0" err="1">
                <a:latin typeface="Times New Roman" panose="02020603050405020304" pitchFamily="18" charset="0"/>
                <a:cs typeface="Times New Roman" panose="02020603050405020304" pitchFamily="18" charset="0"/>
              </a:rPr>
              <a:t>hát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mừng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sấp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mình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thờ</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5290518"/>
      </p:ext>
    </p:extLst>
  </p:cSld>
  <p:clrMapOvr>
    <a:masterClrMapping/>
  </p:clrMapOvr>
  <p:transition/>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TÔI CHỈ ƯỚC TRÔNG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178"/>
            <a:ext cx="11643360" cy="532691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lũy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chi ai?</a:t>
            </a:r>
          </a:p>
        </p:txBody>
      </p:sp>
    </p:spTree>
    <p:extLst>
      <p:ext uri="{BB962C8B-B14F-4D97-AF65-F5344CB8AC3E}">
        <p14:creationId xmlns:p14="http://schemas.microsoft.com/office/powerpoint/2010/main" val="3439329455"/>
      </p:ext>
    </p:extLst>
  </p:cSld>
  <p:clrMapOvr>
    <a:masterClrMapping/>
  </p:clrMapOvr>
  <p:transition/>
</p:sld>
</file>

<file path=ppt/slides/slide3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817881"/>
            <a:ext cx="11643360" cy="5934075"/>
          </a:xfrm>
        </p:spPr>
        <p:txBody>
          <a:bodyPr>
            <a:no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mở</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lòng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để</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lắng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nghe</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Lời</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7046906"/>
      </p:ext>
    </p:extLst>
  </p:cSld>
  <p:clrMapOvr>
    <a:masterClrMapping/>
  </p:clrMapOvr>
  <p:transition/>
</p:sld>
</file>

<file path=ppt/slides/slide3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TRẦM HƯƠNG 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6014068"/>
      </p:ext>
    </p:extLst>
  </p:cSld>
  <p:clrMapOvr>
    <a:masterClrMapping/>
  </p:clrMapOvr>
  <p:transition/>
</p:sld>
</file>

<file path=ppt/slides/slide3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TRẦM HƯƠNG 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14893604"/>
      </p:ext>
    </p:extLst>
  </p:cSld>
  <p:clrMapOvr>
    <a:masterClrMapping/>
  </p:clrMapOvr>
  <p:transition/>
</p:sld>
</file>

<file path=ppt/slides/slide3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TRẦM HƯƠNG 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654587"/>
      </p:ext>
    </p:extLst>
  </p:cSld>
  <p:clrMapOvr>
    <a:masterClrMapping/>
  </p:clrMapOvr>
  <p:transition/>
</p:sld>
</file>

<file path=ppt/slides/slide3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55147052"/>
      </p:ext>
    </p:extLst>
  </p:cSld>
  <p:clrMapOvr>
    <a:masterClrMapping/>
  </p:clrMapOvr>
</p:sld>
</file>

<file path=ppt/slides/slide3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113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Sai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men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Sai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192115407"/>
      </p:ext>
    </p:extLst>
  </p:cSld>
  <p:clrMapOvr>
    <a:masterClrMapping/>
  </p:clrMapOvr>
  <p:transition/>
</p:sld>
</file>

<file path=ppt/slides/slide3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29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06013382"/>
      </p:ext>
    </p:extLst>
  </p:cSld>
  <p:clrMapOvr>
    <a:masterClrMapping/>
  </p:clrMapOvr>
  <p:transition/>
</p:sld>
</file>

<file path=ppt/slides/slide3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113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253636915"/>
      </p:ext>
    </p:extLst>
  </p:cSld>
  <p:clrMapOvr>
    <a:masterClrMapping/>
  </p:clrMapOvr>
  <p:transition/>
</p:sld>
</file>

<file path=ppt/slides/slide3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29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55965367"/>
      </p:ext>
    </p:extLst>
  </p:cSld>
  <p:clrMapOvr>
    <a:masterClrMapping/>
  </p:clrMapOvr>
  <p:transition/>
</p:sld>
</file>

<file path=ppt/slides/slide3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113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56358887"/>
      </p:ext>
    </p:extLst>
  </p:cSld>
  <p:clrMapOvr>
    <a:masterClrMapping/>
  </p:clrMapOvr>
  <p:transition/>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TÔI CHỈ ƯỚC TRÔNG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8178"/>
            <a:ext cx="11643360" cy="5326910"/>
          </a:xfrm>
        </p:spPr>
        <p:txBody>
          <a:bodyPr>
            <a:noAutofit/>
          </a:bodyPr>
          <a:lstStyle/>
          <a:p>
            <a:pPr algn="just"/>
            <a:r>
              <a:rPr lang="en-US" sz="6000" b="1" dirty="0">
                <a:latin typeface="Times New Roman" panose="02020603050405020304" pitchFamily="18" charset="0"/>
                <a:cs typeface="Times New Roman" panose="02020603050405020304" pitchFamily="18" charset="0"/>
              </a:rPr>
              <a:t>2. Cho </a:t>
            </a:r>
            <a:r>
              <a:rPr lang="en-US" sz="6000" b="1" dirty="0" err="1">
                <a:latin typeface="Times New Roman" panose="02020603050405020304" pitchFamily="18" charset="0"/>
                <a:cs typeface="Times New Roman" panose="02020603050405020304" pitchFamily="18" charset="0"/>
              </a:rPr>
              <a:t>quân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chi?</a:t>
            </a:r>
          </a:p>
        </p:txBody>
      </p:sp>
    </p:spTree>
    <p:extLst>
      <p:ext uri="{BB962C8B-B14F-4D97-AF65-F5344CB8AC3E}">
        <p14:creationId xmlns:p14="http://schemas.microsoft.com/office/powerpoint/2010/main" val="3035915551"/>
      </p:ext>
    </p:extLst>
  </p:cSld>
  <p:clrMapOvr>
    <a:masterClrMapping/>
  </p:clrMapOvr>
  <p:transition/>
</p:sld>
</file>

<file path=ppt/slides/slide3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29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177775446"/>
      </p:ext>
    </p:extLst>
  </p:cSld>
  <p:clrMapOvr>
    <a:masterClrMapping/>
  </p:clrMapOvr>
  <p:transition/>
</p:sld>
</file>

<file path=ppt/slides/slide3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113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Sai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men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Sai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748413778"/>
      </p:ext>
    </p:extLst>
  </p:cSld>
  <p:clrMapOvr>
    <a:masterClrMapping/>
  </p:clrMapOvr>
  <p:transition/>
</p:sld>
</file>

<file path=ppt/slides/slide3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29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053272538"/>
      </p:ext>
    </p:extLst>
  </p:cSld>
  <p:clrMapOvr>
    <a:masterClrMapping/>
  </p:clrMapOvr>
  <p:transition/>
</p:sld>
</file>

<file path=ppt/slides/slide3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113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227390583"/>
      </p:ext>
    </p:extLst>
  </p:cSld>
  <p:clrMapOvr>
    <a:masterClrMapping/>
  </p:clrMapOvr>
  <p:transition/>
</p:sld>
</file>

<file path=ppt/slides/slide3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29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36697888"/>
      </p:ext>
    </p:extLst>
  </p:cSld>
  <p:clrMapOvr>
    <a:masterClrMapping/>
  </p:clrMapOvr>
  <p:transition/>
</p:sld>
</file>

<file path=ppt/slides/slide3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113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83340862"/>
      </p:ext>
    </p:extLst>
  </p:cSld>
  <p:clrMapOvr>
    <a:masterClrMapping/>
  </p:clrMapOvr>
  <p:transition/>
</p:sld>
</file>

<file path=ppt/slides/slide3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CẤT TIẾNG GỌI CON (286)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29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225802856"/>
      </p:ext>
    </p:extLst>
  </p:cSld>
  <p:clrMapOvr>
    <a:masterClrMapping/>
  </p:clrMapOvr>
  <p:transition/>
</p:sld>
</file>

<file path=ppt/slides/slide3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4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5590024"/>
      </p:ext>
    </p:extLst>
  </p:cSld>
  <p:clrMapOvr>
    <a:masterClrMapping/>
  </p:clrMapOvr>
  <p:transition/>
</p:sld>
</file>

<file path=ppt/slides/slide3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669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6828594"/>
      </p:ext>
    </p:extLst>
  </p:cSld>
  <p:clrMapOvr>
    <a:masterClrMapping/>
  </p:clrMapOvr>
  <p:transition/>
</p:sld>
</file>

<file path=ppt/slides/slide3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4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4278087"/>
      </p:ext>
    </p:extLst>
  </p:cSld>
  <p:clrMapOvr>
    <a:masterClrMapping/>
  </p:clrMapOvr>
  <p:transition/>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2888456"/>
      </p:ext>
    </p:extLst>
  </p:cSld>
  <p:clrMapOvr>
    <a:masterClrMapping/>
  </p:clrMapOvr>
</p:sld>
</file>

<file path=ppt/slides/slide3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ĐK: Ngày xuân bên bàn thờ Chúa cao sang. Đoàn con chân thành cảm mến hân hoan. Hòa ngàn câu hát ca vang tạ ơn Chúa. </a:t>
            </a:r>
            <a:endParaRPr lang="vi-VN" sz="85700" b="1" dirty="0">
              <a:latin typeface="+mj-lt"/>
              <a:cs typeface="Times New Roman" pitchFamily="18" charset="0"/>
            </a:endParaRPr>
          </a:p>
        </p:txBody>
      </p:sp>
    </p:spTree>
    <p:extLst>
      <p:ext uri="{BB962C8B-B14F-4D97-AF65-F5344CB8AC3E}">
        <p14:creationId xmlns:p14="http://schemas.microsoft.com/office/powerpoint/2010/main" val="2293668504"/>
      </p:ext>
    </p:extLst>
  </p:cSld>
  <p:clrMapOvr>
    <a:masterClrMapping/>
  </p:clrMapOvr>
  <p:transition/>
</p:sld>
</file>

<file path=ppt/slides/slide3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Ngày xuân bên thềm năm mới, con xin bình an của Ngài ở mãi bên con, trọn đời với Chúa trung trinh trong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3830528758"/>
      </p:ext>
    </p:extLst>
  </p:cSld>
  <p:clrMapOvr>
    <a:masterClrMapping/>
  </p:clrMapOvr>
  <p:transition/>
</p:sld>
</file>

<file path=ppt/slides/slide3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1. Lạy Chúa! Chúa mùa xuân mùa yêu thương luôn vĩnh tồn. Lạy Chúa! Chúa ngàn năm Chúa là vua mãi muôn đời. </a:t>
            </a:r>
            <a:endParaRPr lang="vi-VN" sz="85700" b="1" dirty="0">
              <a:latin typeface="+mj-lt"/>
              <a:cs typeface="Times New Roman" pitchFamily="18" charset="0"/>
            </a:endParaRPr>
          </a:p>
        </p:txBody>
      </p:sp>
    </p:spTree>
    <p:extLst>
      <p:ext uri="{BB962C8B-B14F-4D97-AF65-F5344CB8AC3E}">
        <p14:creationId xmlns:p14="http://schemas.microsoft.com/office/powerpoint/2010/main" val="372398569"/>
      </p:ext>
    </p:extLst>
  </p:cSld>
  <p:clrMapOvr>
    <a:masterClrMapping/>
  </p:clrMapOvr>
  <p:transition/>
</p:sld>
</file>

<file path=ppt/slides/slide3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4975"/>
            <a:ext cx="11643360" cy="6391564"/>
          </a:xfrm>
        </p:spPr>
        <p:txBody>
          <a:bodyPr>
            <a:noAutofit/>
          </a:bodyPr>
          <a:lstStyle/>
          <a:p>
            <a:pPr algn="just"/>
            <a:r>
              <a:rPr lang="vi-VN" sz="6000" b="1" dirty="0">
                <a:latin typeface="+mj-lt"/>
              </a:rPr>
              <a:t>Tình Chúa như nắng xuân đem niềm vui cho cuộc đời. Sưởi ấm cõi lòng ai đang lạnh lùng giữa đêm dài.</a:t>
            </a:r>
            <a:endParaRPr lang="vi-VN" sz="85700" b="1" dirty="0">
              <a:latin typeface="+mj-lt"/>
              <a:cs typeface="Times New Roman" pitchFamily="18" charset="0"/>
            </a:endParaRPr>
          </a:p>
        </p:txBody>
      </p:sp>
    </p:spTree>
    <p:extLst>
      <p:ext uri="{BB962C8B-B14F-4D97-AF65-F5344CB8AC3E}">
        <p14:creationId xmlns:p14="http://schemas.microsoft.com/office/powerpoint/2010/main" val="769026043"/>
      </p:ext>
    </p:extLst>
  </p:cSld>
  <p:clrMapOvr>
    <a:masterClrMapping/>
  </p:clrMapOvr>
  <p:transition/>
</p:sld>
</file>

<file path=ppt/slides/slide3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ĐK: Ngày xuân bên bàn thờ Chúa cao sang. Đoàn con chân thành cảm mến hân hoan. Hòa ngàn câu hát ca vang tạ ơn Chúa. </a:t>
            </a:r>
            <a:endParaRPr lang="vi-VN" sz="85700" b="1" dirty="0">
              <a:latin typeface="+mj-lt"/>
              <a:cs typeface="Times New Roman" pitchFamily="18" charset="0"/>
            </a:endParaRPr>
          </a:p>
        </p:txBody>
      </p:sp>
    </p:spTree>
    <p:extLst>
      <p:ext uri="{BB962C8B-B14F-4D97-AF65-F5344CB8AC3E}">
        <p14:creationId xmlns:p14="http://schemas.microsoft.com/office/powerpoint/2010/main" val="4029886467"/>
      </p:ext>
    </p:extLst>
  </p:cSld>
  <p:clrMapOvr>
    <a:masterClrMapping/>
  </p:clrMapOvr>
  <p:transition/>
</p:sld>
</file>

<file path=ppt/slides/slide3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Ngày xuân bên thềm năm mới, con xin bình an của Ngài ở mãi bên con, trọn đời với Chúa trung trinh trong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1549967316"/>
      </p:ext>
    </p:extLst>
  </p:cSld>
  <p:clrMapOvr>
    <a:masterClrMapping/>
  </p:clrMapOvr>
  <p:transition/>
</p:sld>
</file>

<file path=ppt/slides/slide3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4975"/>
            <a:ext cx="11643360" cy="6391564"/>
          </a:xfrm>
        </p:spPr>
        <p:txBody>
          <a:bodyPr>
            <a:noAutofit/>
          </a:bodyPr>
          <a:lstStyle/>
          <a:p>
            <a:pPr algn="just"/>
            <a:r>
              <a:rPr lang="vi-VN" sz="6000" b="1" dirty="0">
                <a:latin typeface="+mj-lt"/>
              </a:rPr>
              <a:t>2. Lạy Chúa! Tháng ngày qua đời con bao nhiêu lỗi lầm. Nguyện ước sống từ đây cuộc đời mới trong ân tình. </a:t>
            </a:r>
            <a:endParaRPr lang="vi-VN" sz="85700" b="1" dirty="0">
              <a:latin typeface="+mj-lt"/>
              <a:cs typeface="Times New Roman" pitchFamily="18" charset="0"/>
            </a:endParaRPr>
          </a:p>
        </p:txBody>
      </p:sp>
    </p:spTree>
    <p:extLst>
      <p:ext uri="{BB962C8B-B14F-4D97-AF65-F5344CB8AC3E}">
        <p14:creationId xmlns:p14="http://schemas.microsoft.com/office/powerpoint/2010/main" val="3385207395"/>
      </p:ext>
    </p:extLst>
  </p:cSld>
  <p:clrMapOvr>
    <a:masterClrMapping/>
  </p:clrMapOvr>
  <p:transition/>
</p:sld>
</file>

<file path=ppt/slides/slide3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4975"/>
            <a:ext cx="11643360" cy="6391564"/>
          </a:xfrm>
        </p:spPr>
        <p:txBody>
          <a:bodyPr>
            <a:noAutofit/>
          </a:bodyPr>
          <a:lstStyle/>
          <a:p>
            <a:pPr algn="just"/>
            <a:r>
              <a:rPr lang="vi-VN" sz="6000" b="1" dirty="0">
                <a:latin typeface="+mj-lt"/>
              </a:rPr>
              <a:t>Tình Chúa mãi sáng trong cho đời con thêm ước mong. Dù có những buồn thương trên đường đời vẫn giăng đầy. </a:t>
            </a:r>
            <a:endParaRPr lang="vi-VN" sz="85700" b="1" dirty="0">
              <a:latin typeface="+mj-lt"/>
              <a:cs typeface="Times New Roman" pitchFamily="18" charset="0"/>
            </a:endParaRPr>
          </a:p>
        </p:txBody>
      </p:sp>
    </p:spTree>
    <p:extLst>
      <p:ext uri="{BB962C8B-B14F-4D97-AF65-F5344CB8AC3E}">
        <p14:creationId xmlns:p14="http://schemas.microsoft.com/office/powerpoint/2010/main" val="2121717058"/>
      </p:ext>
    </p:extLst>
  </p:cSld>
  <p:clrMapOvr>
    <a:masterClrMapping/>
  </p:clrMapOvr>
  <p:transition/>
</p:sld>
</file>

<file path=ppt/slides/slide3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ĐK: Ngày xuân bên bàn thờ Chúa cao sang. Đoàn con chân thành cảm mến hân hoan. Hòa ngàn câu hát ca vang tạ ơn Chúa. </a:t>
            </a:r>
            <a:endParaRPr lang="vi-VN" sz="85700" b="1" dirty="0">
              <a:latin typeface="+mj-lt"/>
              <a:cs typeface="Times New Roman" pitchFamily="18" charset="0"/>
            </a:endParaRPr>
          </a:p>
        </p:txBody>
      </p:sp>
    </p:spTree>
    <p:extLst>
      <p:ext uri="{BB962C8B-B14F-4D97-AF65-F5344CB8AC3E}">
        <p14:creationId xmlns:p14="http://schemas.microsoft.com/office/powerpoint/2010/main" val="2811570169"/>
      </p:ext>
    </p:extLst>
  </p:cSld>
  <p:clrMapOvr>
    <a:masterClrMapping/>
  </p:clrMapOvr>
  <p:transition/>
</p:sld>
</file>

<file path=ppt/slides/slide3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Ngày xuân bên thềm năm mới, con xin bình an của Ngài ở mãi bên con, trọn đời với Chúa trung trinh trong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2052833579"/>
      </p:ext>
    </p:extLst>
  </p:cSld>
  <p:clrMapOvr>
    <a:masterClrMapping/>
  </p:clrMapOvr>
  <p:transition/>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VỀ NƠI ĐÂY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0902"/>
            <a:ext cx="11643360" cy="5884186"/>
          </a:xfrm>
        </p:spPr>
        <p:txBody>
          <a:bodyPr>
            <a:noAutofit/>
          </a:bodyPr>
          <a:lstStyle/>
          <a:p>
            <a:pPr algn="just"/>
            <a:r>
              <a:rPr lang="vi-VN" sz="6000" b="1" dirty="0">
                <a:latin typeface="+mj-lt"/>
              </a:rPr>
              <a:t>ĐK. Về nơi đây nơi Thánh Tâm Chúa nhân từ vì yêu thương Ngài đã chết treo Thánh giá. Từ cạnh sườn thâu qua, Người đổ máu nước ra, qua bí tích lãnh nhận ơn Thánh Chúa ban chan hoà.</a:t>
            </a:r>
            <a:endParaRPr lang="en-US" sz="5400" b="1" dirty="0">
              <a:latin typeface="+mj-lt"/>
              <a:cs typeface="Times New Roman" pitchFamily="18" charset="0"/>
            </a:endParaRPr>
          </a:p>
        </p:txBody>
      </p:sp>
    </p:spTree>
    <p:extLst>
      <p:ext uri="{BB962C8B-B14F-4D97-AF65-F5344CB8AC3E}">
        <p14:creationId xmlns:p14="http://schemas.microsoft.com/office/powerpoint/2010/main" val="248902227"/>
      </p:ext>
    </p:extLst>
  </p:cSld>
  <p:clrMapOvr>
    <a:masterClrMapping/>
  </p:clrMapOvr>
  <p:transition/>
</p:sld>
</file>

<file path=ppt/slides/slide3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a:latin typeface="Times New Roman" panose="02020603050405020304" pitchFamily="18" charset="0"/>
                <a:cs typeface="Times New Roman" panose="02020603050405020304" pitchFamily="18" charset="0"/>
              </a:rPr>
              <a:t>ơi.</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98762203"/>
      </p:ext>
    </p:extLst>
  </p:cSld>
  <p:clrMapOvr>
    <a:masterClrMapping/>
  </p:clrMapOvr>
  <p:transition/>
</p:sld>
</file>

<file path=ppt/slides/slide3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883009195"/>
      </p:ext>
    </p:extLst>
  </p:cSld>
  <p:clrMapOvr>
    <a:masterClrMapping/>
  </p:clrMapOvr>
  <p:transition/>
</p:sld>
</file>

<file path=ppt/slides/slide3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Cho con </a:t>
            </a:r>
            <a:r>
              <a:rPr lang="en-US" sz="6000" b="1" dirty="0" err="1">
                <a:latin typeface="Times New Roman" panose="02020603050405020304" pitchFamily="18" charset="0"/>
                <a:cs typeface="Times New Roman" panose="02020603050405020304" pitchFamily="18" charset="0"/>
              </a:rPr>
              <a:t>hăng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so </a:t>
            </a:r>
            <a:r>
              <a:rPr lang="en-US" sz="6000" b="1" dirty="0" err="1">
                <a:latin typeface="Times New Roman" panose="02020603050405020304" pitchFamily="18" charset="0"/>
                <a:cs typeface="Times New Roman" panose="02020603050405020304" pitchFamily="18" charset="0"/>
              </a:rPr>
              <a:t>đo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toán</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204275474"/>
      </p:ext>
    </p:extLst>
  </p:cSld>
  <p:clrMapOvr>
    <a:masterClrMapping/>
  </p:clrMapOvr>
  <p:transition/>
</p:sld>
</file>

<file path=ppt/slides/slide3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dựng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49243297"/>
      </p:ext>
    </p:extLst>
  </p:cSld>
  <p:clrMapOvr>
    <a:masterClrMapping/>
  </p:clrMapOvr>
  <p:transition/>
</p:sld>
</file>

<file path=ppt/slides/slide3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dám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hăng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400018047"/>
      </p:ext>
    </p:extLst>
  </p:cSld>
  <p:clrMapOvr>
    <a:masterClrMapping/>
  </p:clrMapOvr>
  <p:transition/>
</p:sld>
</file>

<file path=ppt/slides/slide3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692505525"/>
      </p:ext>
    </p:extLst>
  </p:cSld>
  <p:clrMapOvr>
    <a:masterClrMapping/>
  </p:clrMapOvr>
  <p:transition/>
</p:sld>
</file>

<file path=ppt/slides/slide3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Cho con </a:t>
            </a:r>
            <a:r>
              <a:rPr lang="en-US" sz="6000" b="1" dirty="0" err="1">
                <a:latin typeface="Times New Roman" panose="02020603050405020304" pitchFamily="18" charset="0"/>
                <a:cs typeface="Times New Roman" panose="02020603050405020304" pitchFamily="18" charset="0"/>
              </a:rPr>
              <a:t>hăng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so </a:t>
            </a:r>
            <a:r>
              <a:rPr lang="en-US" sz="6000" b="1" dirty="0" err="1">
                <a:latin typeface="Times New Roman" panose="02020603050405020304" pitchFamily="18" charset="0"/>
                <a:cs typeface="Times New Roman" panose="02020603050405020304" pitchFamily="18" charset="0"/>
              </a:rPr>
              <a:t>đo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toán</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846391114"/>
      </p:ext>
    </p:extLst>
  </p:cSld>
  <p:clrMapOvr>
    <a:masterClrMapping/>
  </p:clrMapOvr>
  <p:transition/>
</p:sld>
</file>

<file path=ppt/slides/slide3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dựng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05382705"/>
      </p:ext>
    </p:extLst>
  </p:cSld>
  <p:clrMapOvr>
    <a:masterClrMapping/>
  </p:clrMapOvr>
  <p:transition/>
</p:sld>
</file>

<file path=ppt/slides/slide3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59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24157625"/>
      </p:ext>
    </p:extLst>
  </p:cSld>
  <p:clrMapOvr>
    <a:masterClrMapping/>
  </p:clrMapOvr>
  <p:transition/>
</p:sld>
</file>

<file path=ppt/slides/slide3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180967555"/>
      </p:ext>
    </p:extLst>
  </p:cSld>
  <p:clrMapOvr>
    <a:masterClrMapping/>
  </p:clrMapOvr>
  <p:transition/>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VỀ NƠI ĐÂY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45673"/>
            <a:ext cx="11643360" cy="5119414"/>
          </a:xfrm>
        </p:spPr>
        <p:txBody>
          <a:bodyPr>
            <a:noAutofit/>
          </a:bodyPr>
          <a:lstStyle/>
          <a:p>
            <a:pPr algn="just"/>
            <a:r>
              <a:rPr lang="vi-VN" sz="6000" b="1" dirty="0">
                <a:latin typeface="+mj-lt"/>
              </a:rPr>
              <a:t>1. Tình yêu đã trao tặng, tình nào lớn cho bằng, bằng tình Chúa thương ta, Người đã chết vì ta, để xoá hết tội ta.</a:t>
            </a:r>
            <a:endParaRPr lang="en-US" sz="5400" b="1" dirty="0">
              <a:latin typeface="+mj-lt"/>
              <a:cs typeface="Times New Roman" pitchFamily="18" charset="0"/>
            </a:endParaRPr>
          </a:p>
        </p:txBody>
      </p:sp>
    </p:spTree>
    <p:extLst>
      <p:ext uri="{BB962C8B-B14F-4D97-AF65-F5344CB8AC3E}">
        <p14:creationId xmlns:p14="http://schemas.microsoft.com/office/powerpoint/2010/main" val="1248178554"/>
      </p:ext>
    </p:extLst>
  </p:cSld>
  <p:clrMapOvr>
    <a:masterClrMapping/>
  </p:clrMapOvr>
  <p:transition/>
</p:sld>
</file>

<file path=ppt/slides/slide3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Cho con </a:t>
            </a:r>
            <a:r>
              <a:rPr lang="en-US" sz="6000" b="1" dirty="0" err="1">
                <a:latin typeface="Times New Roman" panose="02020603050405020304" pitchFamily="18" charset="0"/>
                <a:cs typeface="Times New Roman" panose="02020603050405020304" pitchFamily="18" charset="0"/>
              </a:rPr>
              <a:t>hăng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so </a:t>
            </a:r>
            <a:r>
              <a:rPr lang="en-US" sz="6000" b="1" dirty="0" err="1">
                <a:latin typeface="Times New Roman" panose="02020603050405020304" pitchFamily="18" charset="0"/>
                <a:cs typeface="Times New Roman" panose="02020603050405020304" pitchFamily="18" charset="0"/>
              </a:rPr>
              <a:t>đo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toán</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893173666"/>
      </p:ext>
    </p:extLst>
  </p:cSld>
  <p:clrMapOvr>
    <a:masterClrMapping/>
  </p:clrMapOvr>
  <p:transition/>
</p:sld>
</file>

<file path=ppt/slides/slide3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dựng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2687055"/>
      </p:ext>
    </p:extLst>
  </p:cSld>
  <p:clrMapOvr>
    <a:masterClrMapping/>
  </p:clrMapOvr>
  <p:transition/>
</p:sld>
</file>

<file path=ppt/slides/slide3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MỪNG XUÂN CẢM TẠ (NH)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589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159960583"/>
      </p:ext>
    </p:extLst>
  </p:cSld>
  <p:clrMapOvr>
    <a:masterClrMapping/>
  </p:clrMapOvr>
  <p:transition/>
</p:sld>
</file>

<file path=ppt/slides/slide3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MỪNG XUÂN CẢM TẠ (NH)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454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2787849"/>
      </p:ext>
    </p:extLst>
  </p:cSld>
  <p:clrMapOvr>
    <a:masterClrMapping/>
  </p:clrMapOvr>
  <p:transition/>
</p:sld>
</file>

<file path=ppt/slides/slide3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MỪNG XUÂN CẢM TẠ (NH)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499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cám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97699740"/>
      </p:ext>
    </p:extLst>
  </p:cSld>
  <p:clrMapOvr>
    <a:masterClrMapping/>
  </p:clrMapOvr>
  <p:transition/>
</p:sld>
</file>

<file path=ppt/slides/slide3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ĐK: Ngày xuân bên bàn thờ Chúa cao sang. Đoàn con chân thành cảm mến hân hoan. Hòa ngàn câu hát ca vang tạ ơn Chúa. </a:t>
            </a:r>
            <a:endParaRPr lang="vi-VN" sz="85700" b="1" dirty="0">
              <a:latin typeface="+mj-lt"/>
              <a:cs typeface="Times New Roman" pitchFamily="18" charset="0"/>
            </a:endParaRPr>
          </a:p>
        </p:txBody>
      </p:sp>
    </p:spTree>
    <p:extLst>
      <p:ext uri="{BB962C8B-B14F-4D97-AF65-F5344CB8AC3E}">
        <p14:creationId xmlns:p14="http://schemas.microsoft.com/office/powerpoint/2010/main" val="1576259512"/>
      </p:ext>
    </p:extLst>
  </p:cSld>
  <p:clrMapOvr>
    <a:masterClrMapping/>
  </p:clrMapOvr>
  <p:transition/>
</p:sld>
</file>

<file path=ppt/slides/slide3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Ngày xuân bên thềm năm mới, con xin bình an của Ngài ở mãi bên con, trọn đời với Chúa trung trinh trong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2736311036"/>
      </p:ext>
    </p:extLst>
  </p:cSld>
  <p:clrMapOvr>
    <a:masterClrMapping/>
  </p:clrMapOvr>
  <p:transition/>
</p:sld>
</file>

<file path=ppt/slides/slide3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1. Lạy Chúa! Chúa mùa xuân mùa yêu thương luôn vĩnh tồn. Lạy Chúa! Chúa ngàn năm Chúa là vua mãi muôn đời. Tình Chúa như nắng xuân đem niềm vui cho cuộc đời. Sưởi ấm cõi lòng ai đang lạnh lùng giữa đêm dài.</a:t>
            </a:r>
            <a:endParaRPr lang="vi-VN" sz="85700" b="1" dirty="0">
              <a:latin typeface="+mj-lt"/>
              <a:cs typeface="Times New Roman" pitchFamily="18" charset="0"/>
            </a:endParaRPr>
          </a:p>
        </p:txBody>
      </p:sp>
    </p:spTree>
    <p:extLst>
      <p:ext uri="{BB962C8B-B14F-4D97-AF65-F5344CB8AC3E}">
        <p14:creationId xmlns:p14="http://schemas.microsoft.com/office/powerpoint/2010/main" val="2121460075"/>
      </p:ext>
    </p:extLst>
  </p:cSld>
  <p:clrMapOvr>
    <a:masterClrMapping/>
  </p:clrMapOvr>
  <p:transition/>
</p:sld>
</file>

<file path=ppt/slides/slide3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4975"/>
            <a:ext cx="11643360" cy="6391564"/>
          </a:xfrm>
        </p:spPr>
        <p:txBody>
          <a:bodyPr>
            <a:noAutofit/>
          </a:bodyPr>
          <a:lstStyle/>
          <a:p>
            <a:pPr algn="just"/>
            <a:r>
              <a:rPr lang="vi-VN" sz="6000" b="1" dirty="0">
                <a:latin typeface="+mj-lt"/>
              </a:rPr>
              <a:t>Tình Chúa như nắng xuân đem niềm vui cho cuộc đời. Sưởi ấm cõi lòng ai đang lạnh lùng giữa đêm dài.</a:t>
            </a:r>
            <a:endParaRPr lang="vi-VN" sz="85700" b="1" dirty="0">
              <a:latin typeface="+mj-lt"/>
              <a:cs typeface="Times New Roman" pitchFamily="18" charset="0"/>
            </a:endParaRPr>
          </a:p>
        </p:txBody>
      </p:sp>
    </p:spTree>
    <p:extLst>
      <p:ext uri="{BB962C8B-B14F-4D97-AF65-F5344CB8AC3E}">
        <p14:creationId xmlns:p14="http://schemas.microsoft.com/office/powerpoint/2010/main" val="2738770601"/>
      </p:ext>
    </p:extLst>
  </p:cSld>
  <p:clrMapOvr>
    <a:masterClrMapping/>
  </p:clrMapOvr>
  <p:transition/>
</p:sld>
</file>

<file path=ppt/slides/slide3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ĐK: Ngày xuân bên bàn thờ Chúa cao sang. Đoàn con chân thành cảm mến hân hoan. Hòa ngàn câu hát ca vang tạ ơn Chúa. </a:t>
            </a:r>
            <a:endParaRPr lang="vi-VN" sz="85700" b="1" dirty="0">
              <a:latin typeface="+mj-lt"/>
              <a:cs typeface="Times New Roman" pitchFamily="18" charset="0"/>
            </a:endParaRPr>
          </a:p>
        </p:txBody>
      </p:sp>
    </p:spTree>
    <p:extLst>
      <p:ext uri="{BB962C8B-B14F-4D97-AF65-F5344CB8AC3E}">
        <p14:creationId xmlns:p14="http://schemas.microsoft.com/office/powerpoint/2010/main" val="1237100583"/>
      </p:ext>
    </p:extLst>
  </p:cSld>
  <p:clrMapOvr>
    <a:masterClrMapping/>
  </p:clrMapOvr>
  <p:transition/>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VỀ NƠI ĐÂY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45673"/>
            <a:ext cx="11643360" cy="5119414"/>
          </a:xfrm>
        </p:spPr>
        <p:txBody>
          <a:bodyPr>
            <a:noAutofit/>
          </a:bodyPr>
          <a:lstStyle/>
          <a:p>
            <a:pPr algn="just"/>
            <a:r>
              <a:rPr lang="vi-VN" sz="6000" b="1" dirty="0">
                <a:latin typeface="+mj-lt"/>
              </a:rPr>
              <a:t>2. Người ban Máu Thịt mình để nuôi sống dân tình, đời bừng sáng muôn nơi tình yêu Chúa nào vơi tràn ơn phúc niềm vui.</a:t>
            </a:r>
            <a:endParaRPr lang="en-US" sz="5400" b="1" dirty="0">
              <a:latin typeface="+mj-lt"/>
              <a:cs typeface="Times New Roman" pitchFamily="18" charset="0"/>
            </a:endParaRPr>
          </a:p>
        </p:txBody>
      </p:sp>
    </p:spTree>
    <p:extLst>
      <p:ext uri="{BB962C8B-B14F-4D97-AF65-F5344CB8AC3E}">
        <p14:creationId xmlns:p14="http://schemas.microsoft.com/office/powerpoint/2010/main" val="304694168"/>
      </p:ext>
    </p:extLst>
  </p:cSld>
  <p:clrMapOvr>
    <a:masterClrMapping/>
  </p:clrMapOvr>
  <p:transition/>
</p:sld>
</file>

<file path=ppt/slides/slide3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Ngày xuân bên thềm năm mới, con xin bình an của Ngài ở mãi bên con, trọn đời với Chúa trung trinh trong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514583271"/>
      </p:ext>
    </p:extLst>
  </p:cSld>
  <p:clrMapOvr>
    <a:masterClrMapping/>
  </p:clrMapOvr>
  <p:transition/>
</p:sld>
</file>

<file path=ppt/slides/slide3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4975"/>
            <a:ext cx="11643360" cy="6391564"/>
          </a:xfrm>
        </p:spPr>
        <p:txBody>
          <a:bodyPr>
            <a:noAutofit/>
          </a:bodyPr>
          <a:lstStyle/>
          <a:p>
            <a:pPr algn="just"/>
            <a:r>
              <a:rPr lang="vi-VN" sz="6000" b="1" dirty="0">
                <a:latin typeface="+mj-lt"/>
              </a:rPr>
              <a:t>2. Lạy Chúa! Tháng ngày qua đời con bao nhiêu lỗi lầm. Nguyện ước sống từ đây cuộc đời mới trong ân tình. </a:t>
            </a:r>
            <a:endParaRPr lang="vi-VN" sz="85700" b="1" dirty="0">
              <a:latin typeface="+mj-lt"/>
              <a:cs typeface="Times New Roman" pitchFamily="18" charset="0"/>
            </a:endParaRPr>
          </a:p>
        </p:txBody>
      </p:sp>
    </p:spTree>
    <p:extLst>
      <p:ext uri="{BB962C8B-B14F-4D97-AF65-F5344CB8AC3E}">
        <p14:creationId xmlns:p14="http://schemas.microsoft.com/office/powerpoint/2010/main" val="4168553114"/>
      </p:ext>
    </p:extLst>
  </p:cSld>
  <p:clrMapOvr>
    <a:masterClrMapping/>
  </p:clrMapOvr>
  <p:transition/>
</p:sld>
</file>

<file path=ppt/slides/slide3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4975"/>
            <a:ext cx="11643360" cy="6391564"/>
          </a:xfrm>
        </p:spPr>
        <p:txBody>
          <a:bodyPr>
            <a:noAutofit/>
          </a:bodyPr>
          <a:lstStyle/>
          <a:p>
            <a:pPr algn="just"/>
            <a:r>
              <a:rPr lang="vi-VN" sz="6000" b="1" dirty="0">
                <a:latin typeface="+mj-lt"/>
              </a:rPr>
              <a:t>Tình Chúa mãi sáng trong cho đời con thêm ước mong. Dù có những buồn thương trên đường đời vẫn giăng đầy. </a:t>
            </a:r>
            <a:endParaRPr lang="vi-VN" sz="85700" b="1" dirty="0">
              <a:latin typeface="+mj-lt"/>
              <a:cs typeface="Times New Roman" pitchFamily="18" charset="0"/>
            </a:endParaRPr>
          </a:p>
        </p:txBody>
      </p:sp>
    </p:spTree>
    <p:extLst>
      <p:ext uri="{BB962C8B-B14F-4D97-AF65-F5344CB8AC3E}">
        <p14:creationId xmlns:p14="http://schemas.microsoft.com/office/powerpoint/2010/main" val="2298338534"/>
      </p:ext>
    </p:extLst>
  </p:cSld>
  <p:clrMapOvr>
    <a:masterClrMapping/>
  </p:clrMapOvr>
  <p:transition/>
</p:sld>
</file>

<file path=ppt/slides/slide3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ĐK: Ngày xuân bên bàn thờ Chúa cao sang. Đoàn con chân thành cảm mến hân hoan. Hòa ngàn câu hát ca vang tạ ơn Chúa. </a:t>
            </a:r>
            <a:endParaRPr lang="vi-VN" sz="85700" b="1" dirty="0">
              <a:latin typeface="+mj-lt"/>
              <a:cs typeface="Times New Roman" pitchFamily="18" charset="0"/>
            </a:endParaRPr>
          </a:p>
        </p:txBody>
      </p:sp>
    </p:spTree>
    <p:extLst>
      <p:ext uri="{BB962C8B-B14F-4D97-AF65-F5344CB8AC3E}">
        <p14:creationId xmlns:p14="http://schemas.microsoft.com/office/powerpoint/2010/main" val="1180538943"/>
      </p:ext>
    </p:extLst>
  </p:cSld>
  <p:clrMapOvr>
    <a:masterClrMapping/>
  </p:clrMapOvr>
  <p:transition/>
</p:sld>
</file>

<file path=ppt/slides/slide3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XUÂN BÊN CHÚA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6391564"/>
          </a:xfrm>
        </p:spPr>
        <p:txBody>
          <a:bodyPr>
            <a:noAutofit/>
          </a:bodyPr>
          <a:lstStyle/>
          <a:p>
            <a:pPr algn="just"/>
            <a:r>
              <a:rPr lang="vi-VN" sz="6000" b="1" dirty="0">
                <a:latin typeface="+mj-lt"/>
              </a:rPr>
              <a:t>Ngày xuân bên thềm năm mới, con xin bình an của Ngài ở mãi bên con, trọn đời với Chúa trung trinh trong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3240391223"/>
      </p:ext>
    </p:extLst>
  </p:cSld>
  <p:clrMapOvr>
    <a:masterClrMapping/>
  </p:clrMapOvr>
  <p:transition/>
</p:sld>
</file>

<file path=ppt/slides/slide3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295276"/>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Lẫy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lừng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thay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lẫy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lừng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thay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khắp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Danh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Uy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phong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vượt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quá</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tầng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cao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kỳ</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công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thật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lớn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lao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vĩ</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đại</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870002"/>
      </p:ext>
    </p:extLst>
  </p:cSld>
  <p:clrMapOvr>
    <a:masterClrMapping/>
  </p:clrMapOvr>
  <p:transition/>
</p:sld>
</file>

<file path=ppt/slides/slide3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581026"/>
            <a:ext cx="11643360" cy="5934075"/>
          </a:xfrm>
        </p:spPr>
        <p:txBody>
          <a:bodyPr>
            <a:no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Ngày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ngợi</a:t>
            </a:r>
            <a:r>
              <a:rPr lang="en-US" sz="5400" b="1" dirty="0">
                <a:latin typeface="Times New Roman" panose="02020603050405020304" pitchFamily="18" charset="0"/>
                <a:cs typeface="Times New Roman" panose="02020603050405020304" pitchFamily="18" charset="0"/>
              </a:rPr>
              <a:t> ca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mãi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năm</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tụng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Danh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1379915"/>
      </p:ext>
    </p:extLst>
  </p:cSld>
  <p:clrMapOvr>
    <a:masterClrMapping/>
  </p:clrMapOvr>
  <p:transition/>
</p:sld>
</file>

<file path=ppt/slides/slide3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XUÂN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96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sum </a:t>
            </a:r>
            <a:r>
              <a:rPr lang="en-US" sz="6000" b="1" dirty="0" err="1">
                <a:latin typeface="Times New Roman" panose="02020603050405020304" pitchFamily="18" charset="0"/>
                <a:cs typeface="Times New Roman" panose="02020603050405020304" pitchFamily="18" charset="0"/>
              </a:rPr>
              <a:t>họp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416530944"/>
      </p:ext>
    </p:extLst>
  </p:cSld>
  <p:clrMapOvr>
    <a:masterClrMapping/>
  </p:clrMapOvr>
  <p:transition/>
</p:sld>
</file>

<file path=ppt/slides/slide3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XUÂN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97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toan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058520297"/>
      </p:ext>
    </p:extLst>
  </p:cSld>
  <p:clrMapOvr>
    <a:masterClrMapping/>
  </p:clrMapOvr>
  <p:transition/>
</p:sld>
</file>

<file path=ppt/slides/slide3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XUÂN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3835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2. Nhìn trời xanh én đưa tin về họp xuân. Kìa cành mai tỏa hương đượm thắm sắc vàng.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934588562"/>
      </p:ext>
    </p:extLst>
  </p:cSld>
  <p:clrMapOvr>
    <a:masterClrMapping/>
  </p:clrMapOvr>
  <p:transition/>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7406732"/>
      </p:ext>
    </p:extLst>
  </p:cSld>
  <p:clrMapOvr>
    <a:masterClrMapping/>
  </p:clrMapOvr>
</p:sld>
</file>

<file path=ppt/slides/slide3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XUÂN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350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Reo vang khúc nhạc đón xuân hồng xua tan giá lạnh của mùa đông khắp chốn gần xa rộn ràng đón mừng Chúa Xuân.</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792004997"/>
      </p:ext>
    </p:extLst>
  </p:cSld>
  <p:clrMapOvr>
    <a:masterClrMapping/>
  </p:clrMapOvr>
  <p:transition/>
</p:sld>
</file>

<file path=ppt/slides/slide3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XUÂN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97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toan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900974203"/>
      </p:ext>
    </p:extLst>
  </p:cSld>
  <p:clrMapOvr>
    <a:masterClrMapping/>
  </p:clrMapOvr>
  <p:transition/>
</p:sld>
</file>

<file path=ppt/slides/slide3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XUÂN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3. Một mùa xuân Chúa ban dư tràn hồng ân. Để trần gian sống trong hạnh phúc muôn phần.</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444292119"/>
      </p:ext>
    </p:extLst>
  </p:cSld>
  <p:clrMapOvr>
    <a:masterClrMapping/>
  </p:clrMapOvr>
  <p:transition/>
</p:sld>
</file>

<file path=ppt/slides/slide3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XUÂN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35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An vui thái bình đến cho người xin muôn phúc lộc đến mọi nơi đất nước Việt Nam được nhìn ánh hồng sáng tươi.</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524591206"/>
      </p:ext>
    </p:extLst>
  </p:cSld>
  <p:clrMapOvr>
    <a:masterClrMapping/>
  </p:clrMapOvr>
  <p:transition/>
</p:sld>
</file>

<file path=ppt/slides/slide3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XUÂN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97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toan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86253625"/>
      </p:ext>
    </p:extLst>
  </p:cSld>
  <p:clrMapOvr>
    <a:masterClrMapping/>
  </p:clrMapOvr>
  <p:transition/>
</p:sld>
</file>

<file path=ppt/slides/slide3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869415349"/>
      </p:ext>
    </p:extLst>
  </p:cSld>
  <p:clrMapOvr>
    <a:masterClrMapping/>
  </p:clrMapOvr>
  <p:transition/>
</p:sld>
</file>

<file path=ppt/slides/slide3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524651672"/>
      </p:ext>
    </p:extLst>
  </p:cSld>
  <p:clrMapOvr>
    <a:masterClrMapping/>
  </p:clrMapOvr>
  <p:transition/>
</p:sld>
</file>

<file path=ppt/slides/slide3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Cho con </a:t>
            </a:r>
            <a:r>
              <a:rPr lang="en-US" sz="6000" b="1" dirty="0" err="1">
                <a:latin typeface="Times New Roman" panose="02020603050405020304" pitchFamily="18" charset="0"/>
                <a:cs typeface="Times New Roman" panose="02020603050405020304" pitchFamily="18" charset="0"/>
              </a:rPr>
              <a:t>hăng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so </a:t>
            </a:r>
            <a:r>
              <a:rPr lang="en-US" sz="6000" b="1" dirty="0" err="1">
                <a:latin typeface="Times New Roman" panose="02020603050405020304" pitchFamily="18" charset="0"/>
                <a:cs typeface="Times New Roman" panose="02020603050405020304" pitchFamily="18" charset="0"/>
              </a:rPr>
              <a:t>đo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toán</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92529234"/>
      </p:ext>
    </p:extLst>
  </p:cSld>
  <p:clrMapOvr>
    <a:masterClrMapping/>
  </p:clrMapOvr>
  <p:transition/>
</p:sld>
</file>

<file path=ppt/slides/slide3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dựng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92663065"/>
      </p:ext>
    </p:extLst>
  </p:cSld>
  <p:clrMapOvr>
    <a:masterClrMapping/>
  </p:clrMapOvr>
  <p:transition/>
</p:sld>
</file>

<file path=ppt/slides/slide3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dám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hăng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039464896"/>
      </p:ext>
    </p:extLst>
  </p:cSld>
  <p:clrMapOvr>
    <a:masterClrMapping/>
  </p:clrMapOvr>
  <p:transition/>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THỜ LẠY CHÚA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8625233"/>
      </p:ext>
    </p:extLst>
  </p:cSld>
  <p:clrMapOvr>
    <a:masterClrMapping/>
  </p:clrMapOvr>
  <p:transition/>
</p:sld>
</file>

<file path=ppt/slides/slide3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951085625"/>
      </p:ext>
    </p:extLst>
  </p:cSld>
  <p:clrMapOvr>
    <a:masterClrMapping/>
  </p:clrMapOvr>
  <p:transition/>
</p:sld>
</file>

<file path=ppt/slides/slide3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Cho con </a:t>
            </a:r>
            <a:r>
              <a:rPr lang="en-US" sz="6000" b="1" dirty="0" err="1">
                <a:latin typeface="Times New Roman" panose="02020603050405020304" pitchFamily="18" charset="0"/>
                <a:cs typeface="Times New Roman" panose="02020603050405020304" pitchFamily="18" charset="0"/>
              </a:rPr>
              <a:t>hăng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so </a:t>
            </a:r>
            <a:r>
              <a:rPr lang="en-US" sz="6000" b="1" dirty="0" err="1">
                <a:latin typeface="Times New Roman" panose="02020603050405020304" pitchFamily="18" charset="0"/>
                <a:cs typeface="Times New Roman" panose="02020603050405020304" pitchFamily="18" charset="0"/>
              </a:rPr>
              <a:t>đo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toán</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568869233"/>
      </p:ext>
    </p:extLst>
  </p:cSld>
  <p:clrMapOvr>
    <a:masterClrMapping/>
  </p:clrMapOvr>
  <p:transition/>
</p:sld>
</file>

<file path=ppt/slides/slide3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dựng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962055483"/>
      </p:ext>
    </p:extLst>
  </p:cSld>
  <p:clrMapOvr>
    <a:masterClrMapping/>
  </p:clrMapOvr>
  <p:transition/>
</p:sld>
</file>

<file path=ppt/slides/slide3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59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055990648"/>
      </p:ext>
    </p:extLst>
  </p:cSld>
  <p:clrMapOvr>
    <a:masterClrMapping/>
  </p:clrMapOvr>
  <p:transition/>
</p:sld>
</file>

<file path=ppt/slides/slide3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584186855"/>
      </p:ext>
    </p:extLst>
  </p:cSld>
  <p:clrMapOvr>
    <a:masterClrMapping/>
  </p:clrMapOvr>
  <p:transition/>
</p:sld>
</file>

<file path=ppt/slides/slide3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Cho con </a:t>
            </a:r>
            <a:r>
              <a:rPr lang="en-US" sz="6000" b="1" dirty="0" err="1">
                <a:latin typeface="Times New Roman" panose="02020603050405020304" pitchFamily="18" charset="0"/>
                <a:cs typeface="Times New Roman" panose="02020603050405020304" pitchFamily="18" charset="0"/>
              </a:rPr>
              <a:t>hăng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so </a:t>
            </a:r>
            <a:r>
              <a:rPr lang="en-US" sz="6000" b="1" dirty="0" err="1">
                <a:latin typeface="Times New Roman" panose="02020603050405020304" pitchFamily="18" charset="0"/>
                <a:cs typeface="Times New Roman" panose="02020603050405020304" pitchFamily="18" charset="0"/>
              </a:rPr>
              <a:t>đo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toán</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020434941"/>
      </p:ext>
    </p:extLst>
  </p:cSld>
  <p:clrMapOvr>
    <a:masterClrMapping/>
  </p:clrMapOvr>
  <p:transition/>
</p:sld>
</file>

<file path=ppt/slides/slide3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ĐÃ TRAO PHÓ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262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dựng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116221397"/>
      </p:ext>
    </p:extLst>
  </p:cSld>
  <p:clrMapOvr>
    <a:masterClrMapping/>
  </p:clrMapOvr>
  <p:transition/>
</p:sld>
</file>

<file path=ppt/slides/slide3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938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1. Mùa xuân lại đến cho hoa lá khoe tươi cho muôn người vui cười. Tình xuân nồng ấm bao chan chứa hồn thơ yêu thương giờ chớm nở.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06046625"/>
      </p:ext>
    </p:extLst>
  </p:cSld>
  <p:clrMapOvr>
    <a:masterClrMapping/>
  </p:clrMapOvr>
  <p:transition/>
</p:sld>
</file>

<file path=ppt/slides/slide3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938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Niềm vui đời con là niềm vui tình Chúa kihi theo thánh ý của Ngài, dẫu trong u hoài thì mùa xuân vinh thắng trong tin yêu càng thắm nồng.</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330082199"/>
      </p:ext>
    </p:extLst>
  </p:cSld>
  <p:clrMapOvr>
    <a:masterClrMapping/>
  </p:clrMapOvr>
  <p:transition/>
</p:sld>
</file>

<file path=ppt/slides/slide3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60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91935808"/>
      </p:ext>
    </p:extLst>
  </p:cSld>
  <p:clrMapOvr>
    <a:masterClrMapping/>
  </p:clrMapOvr>
  <p:transition/>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THỜ LẠY CHÚA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771"/>
            <a:ext cx="11643360" cy="6064993"/>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kia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nằm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16815619"/>
      </p:ext>
    </p:extLst>
  </p:cSld>
  <p:clrMapOvr>
    <a:masterClrMapping/>
  </p:clrMapOvr>
  <p:transition/>
</p:sld>
</file>

<file path=ppt/slides/slide3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632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064756155"/>
      </p:ext>
    </p:extLst>
  </p:cSld>
  <p:clrMapOvr>
    <a:masterClrMapping/>
  </p:clrMapOvr>
  <p:transition/>
</p:sld>
</file>

<file path=ppt/slides/slide3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46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than qua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276920903"/>
      </p:ext>
    </p:extLst>
  </p:cSld>
  <p:clrMapOvr>
    <a:masterClrMapping/>
  </p:clrMapOvr>
  <p:transition/>
</p:sld>
</file>

<file path=ppt/slides/slide3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413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Lời con nguyện xin là lời kinh bình yên qua đi những nỗi ưu phiền, vẫn luôn một niềm lòng cậy tin yêu mến phó thác nơi Ngài suốt đời.</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92981254"/>
      </p:ext>
    </p:extLst>
  </p:cSld>
  <p:clrMapOvr>
    <a:masterClrMapping/>
  </p:clrMapOvr>
  <p:transition/>
</p:sld>
</file>

<file path=ppt/slides/slide3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60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024448701"/>
      </p:ext>
    </p:extLst>
  </p:cSld>
  <p:clrMapOvr>
    <a:masterClrMapping/>
  </p:clrMapOvr>
  <p:transition/>
</p:sld>
</file>

<file path=ppt/slides/slide3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632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804993050"/>
      </p:ext>
    </p:extLst>
  </p:cSld>
  <p:clrMapOvr>
    <a:masterClrMapping/>
  </p:clrMapOvr>
  <p:transition/>
</p:sld>
</file>

<file path=ppt/slides/slide3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46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580070508"/>
      </p:ext>
    </p:extLst>
  </p:cSld>
  <p:clrMapOvr>
    <a:masterClrMapping/>
  </p:clrMapOvr>
  <p:transition/>
</p:sld>
</file>

<file path=ppt/slides/slide3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413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Tình yêu chẳng vơi là mùa xuân hồng tươi khi vui sống giữa muôn người, vẫn luôn tươi cười tìm vượt qua gian khó tin có Chúa hằng ở cùng.</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073084094"/>
      </p:ext>
    </p:extLst>
  </p:cSld>
  <p:clrMapOvr>
    <a:masterClrMapping/>
  </p:clrMapOvr>
  <p:transition/>
</p:sld>
</file>

<file path=ppt/slides/slide3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60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597039843"/>
      </p:ext>
    </p:extLst>
  </p:cSld>
  <p:clrMapOvr>
    <a:masterClrMapping/>
  </p:clrMapOvr>
  <p:transition/>
</p:sld>
</file>

<file path=ppt/slides/slide3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632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70656444"/>
      </p:ext>
    </p:extLst>
  </p:cSld>
  <p:clrMapOvr>
    <a:masterClrMapping/>
  </p:clrMapOvr>
  <p:transition/>
</p:sld>
</file>

<file path=ppt/slides/slide3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err="1">
                <a:solidFill>
                  <a:srgbClr val="FF0000"/>
                </a:solidFill>
                <a:latin typeface="Times New Roman" pitchFamily="18" charset="0"/>
                <a:cs typeface="Times New Roman" pitchFamily="18" charset="0"/>
              </a:rPr>
              <a:t>Lễ</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CHÚA MÙA XUÂN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632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683463201"/>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7EEC83-8363-110E-700F-8EBCEBB5562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59E796-615E-959A-C48E-B5A189433D03}"/>
              </a:ext>
            </a:extLst>
          </p:cNvPr>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ĐẦU XUÂN CẦU CHO GIA ĐÌNH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40CDC207-BF29-D950-C6D6-77A45D05660F}"/>
              </a:ext>
            </a:extLst>
          </p:cNvPr>
          <p:cNvSpPr>
            <a:spLocks noGrp="1"/>
          </p:cNvSpPr>
          <p:nvPr>
            <p:ph type="subTitle" idx="1"/>
          </p:nvPr>
        </p:nvSpPr>
        <p:spPr>
          <a:xfrm>
            <a:off x="274320" y="1068404"/>
            <a:ext cx="11643360" cy="5027596"/>
          </a:xfrm>
        </p:spPr>
        <p:txBody>
          <a:bodyPr>
            <a:noAutofit/>
          </a:bodyPr>
          <a:lstStyle/>
          <a:p>
            <a:pPr algn="just"/>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3092902"/>
      </p:ext>
    </p:extLst>
  </p:cSld>
  <p:clrMapOvr>
    <a:masterClrMapping/>
  </p:clrMapOvr>
  <p:transition/>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THỜ LẠY CHÚA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3887"/>
            <a:ext cx="11643360" cy="6456877"/>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0238827"/>
      </p:ext>
    </p:extLst>
  </p:cSld>
  <p:clrMapOvr>
    <a:masterClrMapping/>
  </p:clrMapOvr>
  <p:transition/>
</p:sld>
</file>

<file path=ppt/slides/slide3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88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sang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181565938"/>
      </p:ext>
    </p:extLst>
  </p:cSld>
  <p:clrMapOvr>
    <a:masterClrMapping/>
  </p:clrMapOvr>
  <p:transition/>
</p:sld>
</file>

<file path=ppt/slides/slide3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887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19605378"/>
      </p:ext>
    </p:extLst>
  </p:cSld>
  <p:clrMapOvr>
    <a:masterClrMapping/>
  </p:clrMapOvr>
  <p:transition/>
</p:sld>
</file>

<file path=ppt/slides/slide3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544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478742763"/>
      </p:ext>
    </p:extLst>
  </p:cSld>
  <p:clrMapOvr>
    <a:masterClrMapping/>
  </p:clrMapOvr>
  <p:transition/>
</p:sld>
</file>

<file path=ppt/slides/slide3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88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765333353"/>
      </p:ext>
    </p:extLst>
  </p:cSld>
  <p:clrMapOvr>
    <a:masterClrMapping/>
  </p:clrMapOvr>
  <p:transition/>
</p:sld>
</file>

<file path=ppt/slides/slide3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887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818438028"/>
      </p:ext>
    </p:extLst>
  </p:cSld>
  <p:clrMapOvr>
    <a:masterClrMapping/>
  </p:clrMapOvr>
  <p:transition/>
</p:sld>
</file>

<file path=ppt/slides/slide3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544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252705127"/>
      </p:ext>
    </p:extLst>
  </p:cSld>
  <p:clrMapOvr>
    <a:masterClrMapping/>
  </p:clrMapOvr>
  <p:transition/>
</p:sld>
</file>

<file path=ppt/slides/slide3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88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sang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255124030"/>
      </p:ext>
    </p:extLst>
  </p:cSld>
  <p:clrMapOvr>
    <a:masterClrMapping/>
  </p:clrMapOvr>
  <p:transition/>
</p:sld>
</file>

<file path=ppt/slides/slide3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887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379958177"/>
      </p:ext>
    </p:extLst>
  </p:cSld>
  <p:clrMapOvr>
    <a:masterClrMapping/>
  </p:clrMapOvr>
  <p:transition/>
</p:sld>
</file>

<file path=ppt/slides/slide3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544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563438682"/>
      </p:ext>
    </p:extLst>
  </p:cSld>
  <p:clrMapOvr>
    <a:masterClrMapping/>
  </p:clrMapOvr>
  <p:transition/>
</p:sld>
</file>

<file path=ppt/slides/slide3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88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148462210"/>
      </p:ext>
    </p:extLst>
  </p:cSld>
  <p:clrMapOvr>
    <a:masterClrMapping/>
  </p:clrMapOvr>
  <p:transition/>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THỜ LẠY CHÚA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771"/>
            <a:ext cx="11643360" cy="6064993"/>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Man-</a:t>
            </a:r>
            <a:r>
              <a:rPr lang="en-US" sz="6000" b="1" dirty="0" err="1">
                <a:latin typeface="Times New Roman" panose="02020603050405020304" pitchFamily="18" charset="0"/>
                <a:cs typeface="Times New Roman" panose="02020603050405020304" pitchFamily="18" charset="0"/>
              </a:rPr>
              <a:t>na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quản</a:t>
            </a:r>
            <a:r>
              <a:rPr lang="en-US" sz="6000" b="1" dirty="0">
                <a:latin typeface="Times New Roman" panose="02020603050405020304" pitchFamily="18" charset="0"/>
                <a:cs typeface="Times New Roman" panose="02020603050405020304" pitchFamily="18" charset="0"/>
              </a:rPr>
              <a:t> long </a:t>
            </a:r>
            <a:r>
              <a:rPr lang="en-US" sz="6000" b="1" dirty="0" err="1">
                <a:latin typeface="Times New Roman" panose="02020603050405020304" pitchFamily="18" charset="0"/>
                <a:cs typeface="Times New Roman" panose="02020603050405020304" pitchFamily="18" charset="0"/>
              </a:rPr>
              <a:t>đong</a:t>
            </a:r>
            <a:r>
              <a:rPr lang="en-US" sz="6000" b="1" dirty="0">
                <a:latin typeface="Times New Roman" panose="02020603050405020304" pitchFamily="18" charset="0"/>
                <a:cs typeface="Times New Roman" panose="02020603050405020304" pitchFamily="18" charset="0"/>
              </a:rPr>
              <a:t>. </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7424456"/>
      </p:ext>
    </p:extLst>
  </p:cSld>
  <p:clrMapOvr>
    <a:masterClrMapping/>
  </p:clrMapOvr>
  <p:transition/>
</p:sld>
</file>

<file path=ppt/slides/slide3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887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674068591"/>
      </p:ext>
    </p:extLst>
  </p:cSld>
  <p:clrMapOvr>
    <a:masterClrMapping/>
  </p:clrMapOvr>
  <p:transition/>
</p:sld>
</file>

<file path=ppt/slides/slide3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MÙA XUÂN ĐÃ ĐẾN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544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479381109"/>
      </p:ext>
    </p:extLst>
  </p:cSld>
  <p:clrMapOvr>
    <a:masterClrMapping/>
  </p:clrMapOvr>
  <p:transition/>
</p:sld>
</file>

<file path=ppt/slides/slide3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BÊN MẸ KHI XUÂN VỀ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025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3357273"/>
      </p:ext>
    </p:extLst>
  </p:cSld>
  <p:clrMapOvr>
    <a:masterClrMapping/>
  </p:clrMapOvr>
  <p:transition/>
</p:sld>
</file>

<file path=ppt/slides/slide3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BÊN MẸ KHI XUÂN VỀ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553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7830114"/>
      </p:ext>
    </p:extLst>
  </p:cSld>
  <p:clrMapOvr>
    <a:masterClrMapping/>
  </p:clrMapOvr>
  <p:transition/>
</p:sld>
</file>

<file path=ppt/slides/slide3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BÊN MẸ KHI XUÂN VỀ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025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1983276"/>
      </p:ext>
    </p:extLst>
  </p:cSld>
  <p:clrMapOvr>
    <a:masterClrMapping/>
  </p:clrMapOvr>
  <p:transition/>
</p:sld>
</file>

<file path=ppt/slides/slide3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CHA NĂM MỚI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220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0235749"/>
      </p:ext>
    </p:extLst>
  </p:cSld>
  <p:clrMapOvr>
    <a:masterClrMapping/>
  </p:clrMapOvr>
  <p:transition/>
</p:sld>
</file>

<file path=ppt/slides/slide3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CHA NĂM MỚI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220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Happy new year! Happy new year!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Happy new year! Happy new year! Xin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15543944"/>
      </p:ext>
    </p:extLst>
  </p:cSld>
  <p:clrMapOvr>
    <a:masterClrMapping/>
  </p:clrMapOvr>
  <p:transition/>
</p:sld>
</file>

<file path=ppt/slides/slide3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CHA NĂM MỚI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220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0756410"/>
      </p:ext>
    </p:extLst>
  </p:cSld>
  <p:clrMapOvr>
    <a:masterClrMapping/>
  </p:clrMapOvr>
  <p:transition/>
</p:sld>
</file>

<file path=ppt/slides/slide3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3246880"/>
      </p:ext>
    </p:extLst>
  </p:cSld>
  <p:clrMapOvr>
    <a:masterClrMapping/>
  </p:clrMapOvr>
</p:sld>
</file>

<file path=ppt/slides/slide3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 150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391564"/>
          </a:xfrm>
        </p:spPr>
        <p:txBody>
          <a:bodyPr>
            <a:noAutofit/>
          </a:bodyPr>
          <a:lstStyle/>
          <a:p>
            <a:pPr algn="just"/>
            <a:r>
              <a:rPr lang="vi-VN" sz="6000" b="1" dirty="0">
                <a:latin typeface="+mj-lt"/>
              </a:rPr>
              <a:t>1. Hân hoan lời tụng ca dâng Chúa khúc nhạc huyền mơ. Một bài thơ trìu mến, ân tình đượm nét đơn sơ.</a:t>
            </a:r>
            <a:endParaRPr lang="vi-VN" sz="85700" b="1" dirty="0">
              <a:latin typeface="+mj-lt"/>
              <a:cs typeface="Times New Roman" pitchFamily="18" charset="0"/>
            </a:endParaRPr>
          </a:p>
        </p:txBody>
      </p:sp>
    </p:spTree>
    <p:extLst>
      <p:ext uri="{BB962C8B-B14F-4D97-AF65-F5344CB8AC3E}">
        <p14:creationId xmlns:p14="http://schemas.microsoft.com/office/powerpoint/2010/main" val="3493226665"/>
      </p:ext>
    </p:extLst>
  </p:cSld>
  <p:clrMapOvr>
    <a:masterClrMapping/>
  </p:clrMapOvr>
  <p:transition/>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THỜ LẠY CHÚA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1744"/>
            <a:ext cx="11643360" cy="672902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gai </a:t>
            </a:r>
            <a:r>
              <a:rPr lang="en-US" sz="6000" b="1" dirty="0" err="1">
                <a:latin typeface="Times New Roman" panose="02020603050405020304" pitchFamily="18" charset="0"/>
                <a:cs typeface="Times New Roman" panose="02020603050405020304" pitchFamily="18" charset="0"/>
              </a:rPr>
              <a:t>chông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9660922"/>
      </p:ext>
    </p:extLst>
  </p:cSld>
  <p:clrMapOvr>
    <a:masterClrMapping/>
  </p:clrMapOvr>
  <p:transition/>
</p:sld>
</file>

<file path=ppt/slides/slide3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vi-VN" sz="6000" b="1" dirty="0">
                <a:latin typeface="+mj-lt"/>
              </a:rPr>
              <a:t>ĐK: Hân hoan lời tụng ca đoàn con dâng Chúa đêm ngày. Hát cho muôn thế hệ hãy ngợi ca hồng ân Thiên Chúa. </a:t>
            </a:r>
            <a:endParaRPr lang="vi-VN" sz="85700" b="1" dirty="0">
              <a:latin typeface="+mj-lt"/>
              <a:cs typeface="Times New Roman" pitchFamily="18" charset="0"/>
            </a:endParaRPr>
          </a:p>
        </p:txBody>
      </p:sp>
    </p:spTree>
    <p:extLst>
      <p:ext uri="{BB962C8B-B14F-4D97-AF65-F5344CB8AC3E}">
        <p14:creationId xmlns:p14="http://schemas.microsoft.com/office/powerpoint/2010/main" val="903406041"/>
      </p:ext>
    </p:extLst>
  </p:cSld>
  <p:clrMapOvr>
    <a:masterClrMapping/>
  </p:clrMapOvr>
  <p:transition/>
</p:sld>
</file>

<file path=ppt/slides/slide3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vi-VN" sz="6000" b="1" dirty="0">
                <a:latin typeface="+mj-lt"/>
              </a:rPr>
              <a:t>Muôn đời Chúa thương con người. Ôi tình Chúa chẳng nhạt phai. Trái tim thơ trả lại. Tình ca mến yêu muôn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3695133871"/>
      </p:ext>
    </p:extLst>
  </p:cSld>
  <p:clrMapOvr>
    <a:masterClrMapping/>
  </p:clrMapOvr>
  <p:transition/>
</p:sld>
</file>

<file path=ppt/slides/slide3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vi-VN" sz="6000" b="1" dirty="0">
                <a:latin typeface="+mj-lt"/>
              </a:rPr>
              <a:t>2. Cho con mùa hồng ân yêu mến những ngày và đêm. Tình Ngài như trời sáng, soi đường nhịp bước êm đềm. </a:t>
            </a:r>
            <a:endParaRPr lang="vi-VN" sz="85700" b="1" dirty="0">
              <a:latin typeface="+mj-lt"/>
              <a:cs typeface="Times New Roman" pitchFamily="18" charset="0"/>
            </a:endParaRPr>
          </a:p>
        </p:txBody>
      </p:sp>
    </p:spTree>
    <p:extLst>
      <p:ext uri="{BB962C8B-B14F-4D97-AF65-F5344CB8AC3E}">
        <p14:creationId xmlns:p14="http://schemas.microsoft.com/office/powerpoint/2010/main" val="2590406077"/>
      </p:ext>
    </p:extLst>
  </p:cSld>
  <p:clrMapOvr>
    <a:masterClrMapping/>
  </p:clrMapOvr>
  <p:transition/>
</p:sld>
</file>

<file path=ppt/slides/slide3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vi-VN" sz="6000" b="1" dirty="0">
                <a:latin typeface="+mj-lt"/>
              </a:rPr>
              <a:t>3. Con dâng Ngài tình yêu năm tháng đã gần nhạt phai. Tình Ngài như hạ nắng, hun nồng lại trái tim này.</a:t>
            </a:r>
            <a:endParaRPr lang="vi-VN" sz="85700" b="1" dirty="0">
              <a:latin typeface="+mj-lt"/>
              <a:cs typeface="Times New Roman" pitchFamily="18" charset="0"/>
            </a:endParaRPr>
          </a:p>
        </p:txBody>
      </p:sp>
    </p:spTree>
    <p:extLst>
      <p:ext uri="{BB962C8B-B14F-4D97-AF65-F5344CB8AC3E}">
        <p14:creationId xmlns:p14="http://schemas.microsoft.com/office/powerpoint/2010/main" val="2245501542"/>
      </p:ext>
    </p:extLst>
  </p:cSld>
  <p:clrMapOvr>
    <a:masterClrMapping/>
  </p:clrMapOvr>
  <p:transition/>
</p:sld>
</file>

<file path=ppt/slides/slide3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vi-VN" sz="6000" b="1" dirty="0">
                <a:latin typeface="+mj-lt"/>
              </a:rPr>
              <a:t>4. Tâm tư một chiều xưa đoan hứa mến Ngài ngàn thu. Nhiều lần phiêu bạt mất, trên dòng đời sóng xa đưa.</a:t>
            </a:r>
            <a:endParaRPr lang="vi-VN" sz="85700" b="1" dirty="0">
              <a:latin typeface="+mj-lt"/>
              <a:cs typeface="Times New Roman" pitchFamily="18" charset="0"/>
            </a:endParaRPr>
          </a:p>
        </p:txBody>
      </p:sp>
    </p:spTree>
    <p:extLst>
      <p:ext uri="{BB962C8B-B14F-4D97-AF65-F5344CB8AC3E}">
        <p14:creationId xmlns:p14="http://schemas.microsoft.com/office/powerpoint/2010/main" val="1145160876"/>
      </p:ext>
    </p:extLst>
  </p:cSld>
  <p:clrMapOvr>
    <a:masterClrMapping/>
  </p:clrMapOvr>
  <p:transition/>
</p:sld>
</file>

<file path=ppt/slides/slide3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5. Cho con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8196467"/>
      </p:ext>
    </p:extLst>
  </p:cSld>
  <p:clrMapOvr>
    <a:masterClrMapping/>
  </p:clrMapOvr>
  <p:transition/>
</p:sld>
</file>

<file path=ppt/slides/slide3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8317030"/>
      </p:ext>
    </p:extLst>
  </p:cSld>
  <p:clrMapOvr>
    <a:masterClrMapping/>
  </p:clrMapOvr>
</p:sld>
</file>

<file path=ppt/slides/slide3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vi-VN" sz="6000" b="1" dirty="0">
                <a:latin typeface="+mj-lt"/>
              </a:rPr>
              <a:t>2. Cho con mùa hồng ân yêu mến những ngày và đêm. Tình Ngài như trời sáng, soi đường nhịp bước êm đềm. </a:t>
            </a:r>
            <a:endParaRPr lang="vi-VN" sz="85700" b="1" dirty="0">
              <a:latin typeface="+mj-lt"/>
              <a:cs typeface="Times New Roman" pitchFamily="18" charset="0"/>
            </a:endParaRPr>
          </a:p>
        </p:txBody>
      </p:sp>
    </p:spTree>
    <p:extLst>
      <p:ext uri="{BB962C8B-B14F-4D97-AF65-F5344CB8AC3E}">
        <p14:creationId xmlns:p14="http://schemas.microsoft.com/office/powerpoint/2010/main" val="4184891203"/>
      </p:ext>
    </p:extLst>
  </p:cSld>
  <p:clrMapOvr>
    <a:masterClrMapping/>
  </p:clrMapOvr>
  <p:transition/>
</p:sld>
</file>

<file path=ppt/slides/slide3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vi-VN" sz="6000" b="1" dirty="0">
                <a:latin typeface="+mj-lt"/>
              </a:rPr>
              <a:t>3. Con dâng Ngài tình yêu năm tháng đã gần nhạt phai. Tình Ngài như hạ nắng, hun nồng lại trái tim này.</a:t>
            </a:r>
            <a:endParaRPr lang="vi-VN" sz="85700" b="1" dirty="0">
              <a:latin typeface="+mj-lt"/>
              <a:cs typeface="Times New Roman" pitchFamily="18" charset="0"/>
            </a:endParaRPr>
          </a:p>
        </p:txBody>
      </p:sp>
    </p:spTree>
    <p:extLst>
      <p:ext uri="{BB962C8B-B14F-4D97-AF65-F5344CB8AC3E}">
        <p14:creationId xmlns:p14="http://schemas.microsoft.com/office/powerpoint/2010/main" val="230672298"/>
      </p:ext>
    </p:extLst>
  </p:cSld>
  <p:clrMapOvr>
    <a:masterClrMapping/>
  </p:clrMapOvr>
  <p:transition/>
</p:sld>
</file>

<file path=ppt/slides/slide3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vi-VN" sz="6000" b="1" dirty="0">
                <a:latin typeface="+mj-lt"/>
              </a:rPr>
              <a:t>4. Tâm tư một chiều xưa đoan hứa mến Ngài ngàn thu. Nhiều lần phiêu bạt mất, trên dòng đời sóng xa đưa.</a:t>
            </a:r>
            <a:endParaRPr lang="vi-VN" sz="85700" b="1" dirty="0">
              <a:latin typeface="+mj-lt"/>
              <a:cs typeface="Times New Roman" pitchFamily="18" charset="0"/>
            </a:endParaRPr>
          </a:p>
        </p:txBody>
      </p:sp>
    </p:spTree>
    <p:extLst>
      <p:ext uri="{BB962C8B-B14F-4D97-AF65-F5344CB8AC3E}">
        <p14:creationId xmlns:p14="http://schemas.microsoft.com/office/powerpoint/2010/main" val="282630361"/>
      </p:ext>
    </p:extLst>
  </p:cSld>
  <p:clrMapOvr>
    <a:masterClrMapping/>
  </p:clrMapOvr>
  <p:transition/>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THỜ LẠY CHÚA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771"/>
            <a:ext cx="11643360" cy="6064993"/>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trả</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mắc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ban. </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9624856"/>
      </p:ext>
    </p:extLst>
  </p:cSld>
  <p:clrMapOvr>
    <a:masterClrMapping/>
  </p:clrMapOvr>
  <p:transition/>
</p:sld>
</file>

<file path=ppt/slides/slide3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5. Cho con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9826001"/>
      </p:ext>
    </p:extLst>
  </p:cSld>
  <p:clrMapOvr>
    <a:masterClrMapping/>
  </p:clrMapOvr>
  <p:transition/>
</p:sld>
</file>

<file path=ppt/slides/slide3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8028315"/>
      </p:ext>
    </p:extLst>
  </p:cSld>
  <p:clrMapOvr>
    <a:masterClrMapping/>
  </p:clrMapOvr>
</p:sld>
</file>

<file path=ppt/slides/slide3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THÂN LÚA MIẾN 103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thiêu</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645600146"/>
      </p:ext>
    </p:extLst>
  </p:cSld>
  <p:clrMapOvr>
    <a:masterClrMapping/>
  </p:clrMapOvr>
  <p:transition/>
</p:sld>
</file>

<file path=ppt/slides/slide3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THÂN LÚA MIẾN 103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bao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770387276"/>
      </p:ext>
    </p:extLst>
  </p:cSld>
  <p:clrMapOvr>
    <a:masterClrMapping/>
  </p:clrMapOvr>
  <p:transition/>
</p:sld>
</file>

<file path=ppt/slides/slide3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THÂN LÚA MIẾN 103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bao </a:t>
            </a:r>
            <a:r>
              <a:rPr lang="en-US" sz="6000" b="1" dirty="0" err="1">
                <a:latin typeface="Times New Roman" panose="02020603050405020304" pitchFamily="18" charset="0"/>
                <a:cs typeface="Times New Roman" panose="02020603050405020304" pitchFamily="18" charset="0"/>
              </a:rPr>
              <a:t>bâng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634760158"/>
      </p:ext>
    </p:extLst>
  </p:cSld>
  <p:clrMapOvr>
    <a:masterClrMapping/>
  </p:clrMapOvr>
  <p:transition/>
</p:sld>
</file>

<file path=ppt/slides/slide3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THÂN LÚA MIẾN 103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441"/>
            <a:ext cx="11643360" cy="5282285"/>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bao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041162054"/>
      </p:ext>
    </p:extLst>
  </p:cSld>
  <p:clrMapOvr>
    <a:masterClrMapping/>
  </p:clrMapOvr>
  <p:transition/>
</p:sld>
</file>

<file path=ppt/slides/slide3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8016821"/>
      </p:ext>
    </p:extLst>
  </p:cSld>
  <p:clrMapOvr>
    <a:masterClrMapping/>
  </p:clrMapOvr>
</p:sld>
</file>

<file path=ppt/slides/slide3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cao</a:t>
            </a:r>
            <a:r>
              <a:rPr lang="en-US" sz="6000" b="1">
                <a:latin typeface="Times New Roman" panose="02020603050405020304" pitchFamily="18" charset="0"/>
                <a:cs typeface="Times New Roman" panose="02020603050405020304" pitchFamily="18" charset="0"/>
              </a:rPr>
              <a:t> vời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143818798"/>
      </p:ext>
    </p:extLst>
  </p:cSld>
  <p:clrMapOvr>
    <a:masterClrMapping/>
  </p:clrMapOvr>
  <p:transition/>
</p:sld>
</file>

<file path=ppt/slides/slide3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1. Ôi tình yêu thương Chúa </a:t>
            </a:r>
            <a:r>
              <a:rPr lang="vi-VN" sz="6000" b="1">
                <a:latin typeface="+mj-lt"/>
              </a:rPr>
              <a:t>cao vời, </a:t>
            </a:r>
            <a:r>
              <a:rPr lang="vi-VN" sz="6000" b="1" dirty="0">
                <a:latin typeface="+mj-lt"/>
              </a:rPr>
              <a:t>tình yêu thương Chúa muôn đời, Người yêu con từ ngàn xưa.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036275519"/>
      </p:ext>
    </p:extLst>
  </p:cSld>
  <p:clrMapOvr>
    <a:masterClrMapping/>
  </p:clrMapOvr>
  <p:transition/>
</p:sld>
</file>

<file path=ppt/slides/slide3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1100"/>
            <a:ext cx="11643360" cy="5105400"/>
          </a:xfrm>
        </p:spPr>
        <p:txBody>
          <a:bodyPr>
            <a:noAutofit/>
          </a:bodyPr>
          <a:lstStyle/>
          <a:p>
            <a:pPr algn="just">
              <a:tabLst>
                <a:tab pos="2155825" algn="l"/>
              </a:tabLst>
            </a:pPr>
            <a:r>
              <a:rPr lang="vi-VN" sz="6000" b="1" dirty="0">
                <a:latin typeface="+mj-lt"/>
              </a:rPr>
              <a:t>Từ khi chưa có đồi non, từ khi chưa có trời cao, chưa có vầng trăng với ngàn sao. Gọi con giữa muôn muôn người, tìm con giữa nơi bùn nhơ.</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834012116"/>
      </p:ext>
    </p:extLst>
  </p:cSld>
  <p:clrMapOvr>
    <a:masterClrMapping/>
  </p:clrMapOvr>
  <p:transition/>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THỜ LẠY CHÚA (HĐ)</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1744"/>
            <a:ext cx="11643360" cy="672902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84644481"/>
      </p:ext>
    </p:extLst>
  </p:cSld>
  <p:clrMapOvr>
    <a:masterClrMapping/>
  </p:clrMapOvr>
  <p:transition/>
</p:sld>
</file>

<file path=ppt/slides/slide3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2. Ôi vì thương con Chúa quên mình, vì yêu nên hiến thân mình, gọi con nên bạn tình thân.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844830376"/>
      </p:ext>
    </p:extLst>
  </p:cSld>
  <p:clrMapOvr>
    <a:masterClrMapping/>
  </p:clrMapOvr>
  <p:transition/>
</p:sld>
</file>

<file path=ppt/slides/slide3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1100"/>
            <a:ext cx="11643360" cy="5105400"/>
          </a:xfrm>
        </p:spPr>
        <p:txBody>
          <a:bodyPr>
            <a:noAutofit/>
          </a:bodyPr>
          <a:lstStyle/>
          <a:p>
            <a:pPr algn="just">
              <a:tabLst>
                <a:tab pos="2155825" algn="l"/>
              </a:tabLst>
            </a:pPr>
            <a:r>
              <a:rPr lang="vi-VN" sz="6000" b="1" dirty="0">
                <a:latin typeface="+mj-lt"/>
              </a:rPr>
              <a:t>Dù bao sóng gió hiểm nguy, dìu con trên bước đường đi, ơn Chúa ngày đêm ấp ủ con. Vì con Chúa quên thân mình, đời con dám mơ gì hơn.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021109707"/>
      </p:ext>
    </p:extLst>
  </p:cSld>
  <p:clrMapOvr>
    <a:masterClrMapping/>
  </p:clrMapOvr>
  <p:transition/>
</p:sld>
</file>

<file path=ppt/slides/slide3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8793407"/>
      </p:ext>
    </p:extLst>
  </p:cSld>
  <p:clrMapOvr>
    <a:masterClrMapping/>
  </p:clrMapOvr>
</p:sld>
</file>

<file path=ppt/slides/slide3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8260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7262951"/>
      </p:ext>
    </p:extLst>
  </p:cSld>
  <p:clrMapOvr>
    <a:masterClrMapping/>
  </p:clrMapOvr>
  <p:transition/>
</p:sld>
</file>

<file path=ppt/slides/slide3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9077730"/>
      </p:ext>
    </p:extLst>
  </p:cSld>
  <p:clrMapOvr>
    <a:masterClrMapping/>
  </p:clrMapOvr>
  <p:transition/>
</p:sld>
</file>

<file path=ppt/slides/slide3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6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 man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vỗ</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rền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036576"/>
      </p:ext>
    </p:extLst>
  </p:cSld>
  <p:clrMapOvr>
    <a:masterClrMapping/>
  </p:clrMapOvr>
  <p:transition/>
</p:sld>
</file>

<file path=ppt/slides/slide3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64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61864621"/>
      </p:ext>
    </p:extLst>
  </p:cSld>
  <p:clrMapOvr>
    <a:masterClrMapping/>
  </p:clrMapOvr>
  <p:transition/>
</p:sld>
</file>

<file path=ppt/slides/slide3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6414112"/>
      </p:ext>
    </p:extLst>
  </p:cSld>
  <p:clrMapOvr>
    <a:masterClrMapping/>
  </p:clrMapOvr>
</p:sld>
</file>

<file path=ppt/slides/slide3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1"/>
            <a:ext cx="11643360" cy="5773675"/>
          </a:xfrm>
        </p:spPr>
        <p:txBody>
          <a:bodyPr>
            <a:noAutofit/>
          </a:bodyPr>
          <a:lstStyle/>
          <a:p>
            <a:pPr algn="just"/>
            <a:r>
              <a:rPr lang="vi-VN" sz="6000" b="1" dirty="0">
                <a:latin typeface="+mj-lt"/>
              </a:rPr>
              <a:t>1. Đời con như của lễ không hề ngưng, như tấm bánh luôn để dâng. Tình con như ánh nến luôn bừng cháy trong tình Chúa sáng như hừng đông.</a:t>
            </a:r>
          </a:p>
        </p:txBody>
      </p:sp>
    </p:spTree>
    <p:extLst>
      <p:ext uri="{BB962C8B-B14F-4D97-AF65-F5344CB8AC3E}">
        <p14:creationId xmlns:p14="http://schemas.microsoft.com/office/powerpoint/2010/main" val="7864874"/>
      </p:ext>
    </p:extLst>
  </p:cSld>
  <p:clrMapOvr>
    <a:masterClrMapping/>
  </p:clrMapOvr>
  <p:transition/>
</p:sld>
</file>

<file path=ppt/slides/slide3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1121"/>
            <a:ext cx="11643360" cy="5773675"/>
          </a:xfrm>
        </p:spPr>
        <p:txBody>
          <a:bodyPr>
            <a:noAutofit/>
          </a:bodyPr>
          <a:lstStyle/>
          <a:p>
            <a:pPr algn="just"/>
            <a:r>
              <a:rPr lang="vi-VN" sz="6000" b="1" dirty="0">
                <a:latin typeface="+mj-lt"/>
              </a:rPr>
              <a:t>ĐK: Xin dâng Chúa trọn đời con như làn gió nhẹ, quyện làn hương của tình Chúa để con chia </a:t>
            </a:r>
            <a:r>
              <a:rPr lang="en-US" sz="6000" b="1" dirty="0" err="1">
                <a:latin typeface="Times New Roman" panose="02020603050405020304" pitchFamily="18" charset="0"/>
                <a:cs typeface="Times New Roman" panose="02020603050405020304" pitchFamily="18" charset="0"/>
              </a:rPr>
              <a:t>sẻ</a:t>
            </a:r>
            <a:r>
              <a:rPr lang="vi-VN" sz="6000" b="1" dirty="0">
                <a:latin typeface="+mj-lt"/>
              </a:rPr>
              <a:t> cho nhân thế.</a:t>
            </a:r>
          </a:p>
        </p:txBody>
      </p:sp>
    </p:spTree>
    <p:extLst>
      <p:ext uri="{BB962C8B-B14F-4D97-AF65-F5344CB8AC3E}">
        <p14:creationId xmlns:p14="http://schemas.microsoft.com/office/powerpoint/2010/main" val="2156074156"/>
      </p:ext>
    </p:extLst>
  </p:cSld>
  <p:clrMapOvr>
    <a:masterClrMapping/>
  </p:clrMapOvr>
  <p:transition/>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6208594"/>
      </p:ext>
    </p:extLst>
  </p:cSld>
  <p:clrMapOvr>
    <a:masterClrMapping/>
  </p:clrMapOvr>
</p:sld>
</file>

<file path=ppt/slides/slide3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1"/>
            <a:ext cx="11643360" cy="5773675"/>
          </a:xfrm>
        </p:spPr>
        <p:txBody>
          <a:bodyPr>
            <a:noAutofit/>
          </a:bodyPr>
          <a:lstStyle/>
          <a:p>
            <a:pPr algn="just"/>
            <a:r>
              <a:rPr lang="vi-VN" sz="6000" b="1" dirty="0">
                <a:latin typeface="+mj-lt"/>
              </a:rPr>
              <a:t>Trọn đời con là lời mang sứ điệp Tin Mừng, là dòng sông mang đến cho nhân trần phù sa chứa chan hồng ân.</a:t>
            </a:r>
          </a:p>
        </p:txBody>
      </p:sp>
    </p:spTree>
    <p:extLst>
      <p:ext uri="{BB962C8B-B14F-4D97-AF65-F5344CB8AC3E}">
        <p14:creationId xmlns:p14="http://schemas.microsoft.com/office/powerpoint/2010/main" val="1174380456"/>
      </p:ext>
    </p:extLst>
  </p:cSld>
  <p:clrMapOvr>
    <a:masterClrMapping/>
  </p:clrMapOvr>
  <p:transition/>
</p:sld>
</file>

<file path=ppt/slides/slide3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850047"/>
      </p:ext>
    </p:extLst>
  </p:cSld>
  <p:clrMapOvr>
    <a:masterClrMapping/>
  </p:clrMapOvr>
</p:sld>
</file>

<file path=ppt/slides/slide3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phương</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854226956"/>
      </p:ext>
    </p:extLst>
  </p:cSld>
  <p:clrMapOvr>
    <a:masterClrMapping/>
  </p:clrMapOvr>
  <p:transition/>
</p:sld>
</file>

<file path=ppt/slides/slide3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Tặng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567276339"/>
      </p:ext>
    </p:extLst>
  </p:cSld>
  <p:clrMapOvr>
    <a:masterClrMapping/>
  </p:clrMapOvr>
  <p:transition/>
</p:sld>
</file>

<file path=ppt/slides/slide3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628"/>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04029097"/>
      </p:ext>
    </p:extLst>
  </p:cSld>
  <p:clrMapOvr>
    <a:masterClrMapping/>
  </p:clrMapOvr>
  <p:transition/>
</p:sld>
</file>

<file path=ppt/slides/slide3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sớt</a:t>
            </a:r>
            <a:r>
              <a:rPr lang="en-US" sz="6000" b="1" dirty="0">
                <a:latin typeface="Times New Roman" pitchFamily="18" charset="0"/>
                <a:cs typeface="Times New Roman" pitchFamily="18" charset="0"/>
              </a:rPr>
              <a:t> chia.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554372783"/>
      </p:ext>
    </p:extLst>
  </p:cSld>
  <p:clrMapOvr>
    <a:masterClrMapping/>
  </p:clrMapOvr>
  <p:transition/>
</p:sld>
</file>

<file path=ppt/slides/slide3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164486511"/>
      </p:ext>
    </p:extLst>
  </p:cSld>
  <p:clrMapOvr>
    <a:masterClrMapping/>
  </p:clrMapOvr>
  <p:transition/>
</p:sld>
</file>

<file path=ppt/slides/slide3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628"/>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340648603"/>
      </p:ext>
    </p:extLst>
  </p:cSld>
  <p:clrMapOvr>
    <a:masterClrMapping/>
  </p:clrMapOvr>
  <p:transition/>
</p:sld>
</file>

<file path=ppt/slides/slide3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phương</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850587155"/>
      </p:ext>
    </p:extLst>
  </p:cSld>
  <p:clrMapOvr>
    <a:masterClrMapping/>
  </p:clrMapOvr>
  <p:transition/>
</p:sld>
</file>

<file path=ppt/slides/slide3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489016068"/>
      </p:ext>
    </p:extLst>
  </p:cSld>
  <p:clrMapOvr>
    <a:masterClrMapping/>
  </p:clrMapOvr>
  <p:transition/>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9009"/>
            <a:ext cx="11643360" cy="533400"/>
          </a:xfrm>
        </p:spPr>
        <p:txBody>
          <a:bodyPr>
            <a:normAutofit/>
          </a:bodyPr>
          <a:lstStyle/>
          <a:p>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CẦU CHO ĐẠI DỊCH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74548"/>
            <a:ext cx="11643360" cy="6177534"/>
          </a:xfrm>
        </p:spPr>
        <p:txBody>
          <a:bodyPr>
            <a:noAutofit/>
          </a:bodyPr>
          <a:lstStyle/>
          <a:p>
            <a:pPr algn="just"/>
            <a:r>
              <a:rPr lang="vi-VN" sz="6000" b="1" dirty="0">
                <a:latin typeface="Times New Roman" panose="02020603050405020304" pitchFamily="18" charset="0"/>
                <a:cs typeface="Times New Roman" panose="02020603050405020304" pitchFamily="18" charset="0"/>
              </a:rPr>
              <a:t>Lạy Thiên Chúa Ba Ngôi toàn năng, chúng con đang họp nhau cầu nguyện, tha thiết nài xin cho cơn dịch bệnh mau chấm dứt. Lạy Chúa Cha giàu lòng thương xót, xin nhìn đến nỗi thống khổ của đoàn con trên khắp thế giới, </a:t>
            </a:r>
          </a:p>
        </p:txBody>
      </p:sp>
    </p:spTree>
    <p:extLst>
      <p:ext uri="{BB962C8B-B14F-4D97-AF65-F5344CB8AC3E}">
        <p14:creationId xmlns:p14="http://schemas.microsoft.com/office/powerpoint/2010/main" val="2780601899"/>
      </p:ext>
    </p:extLst>
  </p:cSld>
  <p:clrMapOvr>
    <a:masterClrMapping/>
  </p:clrMapOvr>
  <p:transition/>
</p:sld>
</file>

<file path=ppt/slides/slide3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628"/>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759297807"/>
      </p:ext>
    </p:extLst>
  </p:cSld>
  <p:clrMapOvr>
    <a:masterClrMapping/>
  </p:clrMapOvr>
  <p:transition/>
</p:sld>
</file>

<file path=ppt/slides/slide3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chan.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091699130"/>
      </p:ext>
    </p:extLst>
  </p:cSld>
  <p:clrMapOvr>
    <a:masterClrMapping/>
  </p:clrMapOvr>
  <p:transition/>
</p:sld>
</file>

<file path=ppt/slides/slide3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nhòa</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631256825"/>
      </p:ext>
    </p:extLst>
  </p:cSld>
  <p:clrMapOvr>
    <a:masterClrMapping/>
  </p:clrMapOvr>
  <p:transition/>
</p:sld>
</file>

<file path=ppt/slides/slide3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628"/>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565480872"/>
      </p:ext>
    </p:extLst>
  </p:cSld>
  <p:clrMapOvr>
    <a:masterClrMapping/>
  </p:clrMapOvr>
  <p:transition/>
</p:sld>
</file>

<file path=ppt/slides/slide3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en-US" sz="6000" b="1" dirty="0">
                <a:latin typeface="Times New Roman" pitchFamily="18" charset="0"/>
                <a:cs typeface="Times New Roman" pitchFamily="18" charset="0"/>
              </a:rPr>
              <a:t>5.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sớm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72532323"/>
      </p:ext>
    </p:extLst>
  </p:cSld>
  <p:clrMapOvr>
    <a:masterClrMapping/>
  </p:clrMapOvr>
  <p:transition/>
</p:sld>
</file>

<file path=ppt/slides/slide3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953"/>
            <a:ext cx="11643360" cy="54102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rất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054737882"/>
      </p:ext>
    </p:extLst>
  </p:cSld>
  <p:clrMapOvr>
    <a:masterClrMapping/>
  </p:clrMapOvr>
  <p:transition/>
</p:sld>
</file>

<file path=ppt/slides/slide3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NGÀI ĐÃ ĐẾN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628"/>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434651254"/>
      </p:ext>
    </p:extLst>
  </p:cSld>
  <p:clrMapOvr>
    <a:masterClrMapping/>
  </p:clrMapOvr>
  <p:transition/>
</p:sld>
</file>

<file path=ppt/slides/slide3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5673016"/>
      </p:ext>
    </p:extLst>
  </p:cSld>
  <p:clrMapOvr>
    <a:masterClrMapping/>
  </p:clrMapOvr>
  <p:transition/>
</p:sld>
</file>

<file path=ppt/slides/slide3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965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5583674"/>
      </p:ext>
    </p:extLst>
  </p:cSld>
  <p:clrMapOvr>
    <a:masterClrMapping/>
  </p:clrMapOvr>
  <p:transition/>
</p:sld>
</file>

<file path=ppt/slides/slide3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35576413"/>
      </p:ext>
    </p:extLst>
  </p:cSld>
  <p:clrMapOvr>
    <a:masterClrMapping/>
  </p:clrMapOvr>
  <p:transition/>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9009"/>
            <a:ext cx="11643360" cy="533400"/>
          </a:xfrm>
        </p:spPr>
        <p:txBody>
          <a:bodyPr>
            <a:normAutofit/>
          </a:bodyPr>
          <a:lstStyle/>
          <a:p>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CẦU CHO ĐẠI DỊCH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74548"/>
            <a:ext cx="11643360" cy="6177534"/>
          </a:xfrm>
        </p:spPr>
        <p:txBody>
          <a:bodyPr>
            <a:noAutofit/>
          </a:bodyPr>
          <a:lstStyle/>
          <a:p>
            <a:pPr algn="just"/>
            <a:r>
              <a:rPr lang="vi-VN" sz="6000" b="1" dirty="0">
                <a:latin typeface="Times New Roman" panose="02020603050405020304" pitchFamily="18" charset="0"/>
                <a:cs typeface="Times New Roman" panose="02020603050405020304" pitchFamily="18" charset="0"/>
              </a:rPr>
              <a:t>đặc biệt tại những nơi dịch bệnh đang hoành hành. Xin củng cố đức tin của chúng con, cho chúng con hoàn toàn tín thác vào tình yêu quan phòng của Cha. Lạy Chúa Giêsu là Đấng cứu độ duy nhất, </a:t>
            </a:r>
          </a:p>
        </p:txBody>
      </p:sp>
    </p:spTree>
    <p:extLst>
      <p:ext uri="{BB962C8B-B14F-4D97-AF65-F5344CB8AC3E}">
        <p14:creationId xmlns:p14="http://schemas.microsoft.com/office/powerpoint/2010/main" val="2497283620"/>
      </p:ext>
    </p:extLst>
  </p:cSld>
  <p:clrMapOvr>
    <a:masterClrMapping/>
  </p:clrMapOvr>
  <p:transition/>
</p:sld>
</file>

<file path=ppt/slides/slide3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524754561"/>
      </p:ext>
    </p:extLst>
  </p:cSld>
  <p:clrMapOvr>
    <a:masterClrMapping/>
  </p:clrMapOvr>
  <p:transition/>
</p:sld>
</file>

<file path=ppt/slides/slide3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261286080"/>
      </p:ext>
    </p:extLst>
  </p:cSld>
  <p:clrMapOvr>
    <a:masterClrMapping/>
  </p:clrMapOvr>
  <p:transition/>
</p:sld>
</file>

<file path=ppt/slides/slide3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DẤU ẤN TÌNH YÊU 287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6391564"/>
          </a:xfrm>
        </p:spPr>
        <p:txBody>
          <a:bodyPr>
            <a:noAutofit/>
          </a:bodyPr>
          <a:lstStyle/>
          <a:p>
            <a:pPr algn="just"/>
            <a:r>
              <a:rPr lang="vi-VN" sz="6000" b="1" dirty="0">
                <a:latin typeface="+mj-lt"/>
              </a:rPr>
              <a:t>1. Chúa ghi vào hồn con dấu ấn của Ngài. Chúa đi vào đời con êm ái tuyệt vời. Mấy cung đàn tơ, tấu lên trìu mến. Khúc ca cuộc đời con thơm ngát hương trời.</a:t>
            </a:r>
            <a:endParaRPr lang="vi-VN" sz="85700" b="1" dirty="0">
              <a:latin typeface="+mj-lt"/>
              <a:cs typeface="Times New Roman" pitchFamily="18" charset="0"/>
            </a:endParaRPr>
          </a:p>
        </p:txBody>
      </p:sp>
    </p:spTree>
    <p:extLst>
      <p:ext uri="{BB962C8B-B14F-4D97-AF65-F5344CB8AC3E}">
        <p14:creationId xmlns:p14="http://schemas.microsoft.com/office/powerpoint/2010/main" val="2846987719"/>
      </p:ext>
    </p:extLst>
  </p:cSld>
  <p:clrMapOvr>
    <a:masterClrMapping/>
  </p:clrMapOvr>
  <p:transition/>
</p:sld>
</file>

<file path=ppt/slides/slide3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DẤU ẤN TÌNH YÊU 287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6391564"/>
          </a:xfrm>
        </p:spPr>
        <p:txBody>
          <a:bodyPr>
            <a:noAutofit/>
          </a:bodyPr>
          <a:lstStyle/>
          <a:p>
            <a:pPr algn="just"/>
            <a:r>
              <a:rPr lang="vi-VN" sz="6000" b="1" dirty="0">
                <a:latin typeface="+mj-lt"/>
              </a:rPr>
              <a:t>ĐK: Hồng ân Chúa tràn trề tháng năm, tay con nhỏ bé đón sao cho vừa. Hồng ân Chúa vô biên vô tận. Tim con nhỏ bé nhưng hãy còn vơi.</a:t>
            </a:r>
            <a:endParaRPr lang="vi-VN" sz="85700" b="1" dirty="0">
              <a:latin typeface="+mj-lt"/>
              <a:cs typeface="Times New Roman" pitchFamily="18" charset="0"/>
            </a:endParaRPr>
          </a:p>
        </p:txBody>
      </p:sp>
    </p:spTree>
    <p:extLst>
      <p:ext uri="{BB962C8B-B14F-4D97-AF65-F5344CB8AC3E}">
        <p14:creationId xmlns:p14="http://schemas.microsoft.com/office/powerpoint/2010/main" val="3828334765"/>
      </p:ext>
    </p:extLst>
  </p:cSld>
  <p:clrMapOvr>
    <a:masterClrMapping/>
  </p:clrMapOvr>
  <p:transition/>
</p:sld>
</file>

<file path=ppt/slides/slide3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DẤU ẤN TÌNH YÊU 287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6391564"/>
          </a:xfrm>
        </p:spPr>
        <p:txBody>
          <a:bodyPr>
            <a:noAutofit/>
          </a:bodyPr>
          <a:lstStyle/>
          <a:p>
            <a:pPr algn="just"/>
            <a:r>
              <a:rPr lang="vi-VN" sz="6000" b="1" dirty="0">
                <a:latin typeface="+mj-lt"/>
              </a:rPr>
              <a:t>2. Ôi ân huệ tình yêu cao quí khôn lường. Chúa dắt dìu con đi qua tháng năm trường. Sớt chia buồn vui, ủi an phù giúp. Dẫu con là tôi tớ tay trắng khốn cùng.</a:t>
            </a:r>
            <a:endParaRPr lang="vi-VN" sz="85700" b="1" dirty="0">
              <a:latin typeface="+mj-lt"/>
              <a:cs typeface="Times New Roman" pitchFamily="18" charset="0"/>
            </a:endParaRPr>
          </a:p>
        </p:txBody>
      </p:sp>
    </p:spTree>
    <p:extLst>
      <p:ext uri="{BB962C8B-B14F-4D97-AF65-F5344CB8AC3E}">
        <p14:creationId xmlns:p14="http://schemas.microsoft.com/office/powerpoint/2010/main" val="2080698600"/>
      </p:ext>
    </p:extLst>
  </p:cSld>
  <p:clrMapOvr>
    <a:masterClrMapping/>
  </p:clrMapOvr>
  <p:transition/>
</p:sld>
</file>

<file path=ppt/slides/slide3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DẤU ẤN TÌNH YÊU 287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6391564"/>
          </a:xfrm>
        </p:spPr>
        <p:txBody>
          <a:bodyPr>
            <a:noAutofit/>
          </a:bodyPr>
          <a:lstStyle/>
          <a:p>
            <a:pPr algn="just"/>
            <a:r>
              <a:rPr lang="vi-VN" sz="6000" b="1" dirty="0">
                <a:latin typeface="+mj-lt"/>
              </a:rPr>
              <a:t>3. Xin cho đời con như cây sáo của Ngài. Chúa gieo vào giai khúc thanh khiết muôn đời. Chúa cho đầy vơi, mát tươi cuộc sống. Khi tay Ngài âu yếm ngây ngất tâm hồn.</a:t>
            </a:r>
          </a:p>
          <a:p>
            <a:pPr algn="just"/>
            <a:endParaRPr lang="vi-VN" sz="85700" b="1" dirty="0">
              <a:latin typeface="+mj-lt"/>
              <a:cs typeface="Times New Roman" pitchFamily="18" charset="0"/>
            </a:endParaRPr>
          </a:p>
        </p:txBody>
      </p:sp>
    </p:spTree>
    <p:extLst>
      <p:ext uri="{BB962C8B-B14F-4D97-AF65-F5344CB8AC3E}">
        <p14:creationId xmlns:p14="http://schemas.microsoft.com/office/powerpoint/2010/main" val="3634758435"/>
      </p:ext>
    </p:extLst>
  </p:cSld>
  <p:clrMapOvr>
    <a:masterClrMapping/>
  </p:clrMapOvr>
  <p:transition/>
</p:sld>
</file>

<file path=ppt/slides/slide3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 VỀ 310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streen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son.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0503439"/>
      </p:ext>
    </p:extLst>
  </p:cSld>
  <p:clrMapOvr>
    <a:masterClrMapping/>
  </p:clrMapOvr>
  <p:transition/>
</p:sld>
</file>

<file path=ppt/slides/slide3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 VỀ 310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streen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son.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2700239"/>
      </p:ext>
    </p:extLst>
  </p:cSld>
  <p:clrMapOvr>
    <a:masterClrMapping/>
  </p:clrMapOvr>
  <p:transition/>
</p:sld>
</file>

<file path=ppt/slides/slide3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BƯỚC LÊN BÀN THỜ (16)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163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199928250"/>
      </p:ext>
    </p:extLst>
  </p:cSld>
  <p:clrMapOvr>
    <a:masterClrMapping/>
  </p:clrMapOvr>
  <p:transition/>
</p:sld>
</file>

<file path=ppt/slides/slide3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BƯỚC LÊN BÀN THỜ (16)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161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Xin Cha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9560011"/>
      </p:ext>
    </p:extLst>
  </p:cSld>
  <p:clrMapOvr>
    <a:masterClrMapping/>
  </p:clrMapOvr>
  <p:transition/>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9009"/>
            <a:ext cx="11643360" cy="533400"/>
          </a:xfrm>
        </p:spPr>
        <p:txBody>
          <a:bodyPr>
            <a:normAutofit/>
          </a:bodyPr>
          <a:lstStyle/>
          <a:p>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CẦU CHO ĐẠI DỊCH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74548"/>
            <a:ext cx="11643360" cy="6177534"/>
          </a:xfrm>
        </p:spPr>
        <p:txBody>
          <a:bodyPr>
            <a:noAutofit/>
          </a:bodyPr>
          <a:lstStyle/>
          <a:p>
            <a:pPr algn="just"/>
            <a:r>
              <a:rPr lang="vi-VN" sz="6000" b="1" dirty="0">
                <a:latin typeface="Times New Roman" panose="02020603050405020304" pitchFamily="18" charset="0"/>
                <a:cs typeface="Times New Roman" panose="02020603050405020304" pitchFamily="18" charset="0"/>
              </a:rPr>
              <a:t>là vị lương y đầy quyền năng và lòng thương xót, xin thương cho các bệnh nhân sớm được chữa lành, và an ủi các gia đình đang gặp khó khăn thử thách. Xin cho lời chúng con khiêm tốn cầu nguyện, </a:t>
            </a:r>
          </a:p>
        </p:txBody>
      </p:sp>
    </p:spTree>
    <p:extLst>
      <p:ext uri="{BB962C8B-B14F-4D97-AF65-F5344CB8AC3E}">
        <p14:creationId xmlns:p14="http://schemas.microsoft.com/office/powerpoint/2010/main" val="2543268098"/>
      </p:ext>
    </p:extLst>
  </p:cSld>
  <p:clrMapOvr>
    <a:masterClrMapping/>
  </p:clrMapOvr>
  <p:transition/>
</p:sld>
</file>

<file path=ppt/slides/slide3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BƯỚC LÊN BÀN THỜ (16)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163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25927473"/>
      </p:ext>
    </p:extLst>
  </p:cSld>
  <p:clrMapOvr>
    <a:masterClrMapping/>
  </p:clrMapOvr>
  <p:transition/>
</p:sld>
</file>

<file path=ppt/slides/slide3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9343105"/>
      </p:ext>
    </p:extLst>
  </p:cSld>
  <p:clrMapOvr>
    <a:masterClrMapping/>
  </p:clrMapOvr>
</p:sld>
</file>

<file path=ppt/slides/slide3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GIỜ ĐÂY CHÚNG CON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0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khiết</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884740138"/>
      </p:ext>
    </p:extLst>
  </p:cSld>
  <p:clrMapOvr>
    <a:masterClrMapping/>
  </p:clrMapOvr>
  <p:transition/>
</p:sld>
</file>

<file path=ppt/slides/slide3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GIỜ ĐÂY CHÚNG CON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02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ngạt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110973910"/>
      </p:ext>
    </p:extLst>
  </p:cSld>
  <p:clrMapOvr>
    <a:masterClrMapping/>
  </p:clrMapOvr>
  <p:transition/>
</p:sld>
</file>

<file path=ppt/slides/slide3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GIỜ ĐÂY CHÚNG CON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0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445165704"/>
      </p:ext>
    </p:extLst>
  </p:cSld>
  <p:clrMapOvr>
    <a:masterClrMapping/>
  </p:clrMapOvr>
  <p:transition/>
</p:sld>
</file>

<file path=ppt/slides/slide3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GIỜ ĐÂY CHÚNG CON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0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683235537"/>
      </p:ext>
    </p:extLst>
  </p:cSld>
  <p:clrMapOvr>
    <a:masterClrMapping/>
  </p:clrMapOvr>
  <p:transition/>
</p:sld>
</file>

<file path=ppt/slides/slide3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75889623"/>
      </p:ext>
    </p:extLst>
  </p:cSld>
  <p:clrMapOvr>
    <a:masterClrMapping/>
  </p:clrMapOvr>
</p:sld>
</file>

<file path=ppt/slides/slide3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THIÊN CHÚA (160)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069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ca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771841738"/>
      </p:ext>
    </p:extLst>
  </p:cSld>
  <p:clrMapOvr>
    <a:masterClrMapping/>
  </p:clrMapOvr>
  <p:transition/>
</p:sld>
</file>

<file path=ppt/slides/slide3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THIÊN CHÚA (160)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0696"/>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92566793"/>
      </p:ext>
    </p:extLst>
  </p:cSld>
  <p:clrMapOvr>
    <a:masterClrMapping/>
  </p:clrMapOvr>
  <p:transition/>
</p:sld>
</file>

<file path=ppt/slides/slide3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THIÊN CHÚA (160)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684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98864758"/>
      </p:ext>
    </p:extLst>
  </p:cSld>
  <p:clrMapOvr>
    <a:masterClrMapping/>
  </p:clrMapOvr>
  <p:transition/>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9009"/>
            <a:ext cx="11643360" cy="533400"/>
          </a:xfrm>
        </p:spPr>
        <p:txBody>
          <a:bodyPr>
            <a:normAutofit/>
          </a:bodyPr>
          <a:lstStyle/>
          <a:p>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CẦU CHO ĐẠI DỊCH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74548"/>
            <a:ext cx="11643360" cy="6177534"/>
          </a:xfrm>
        </p:spPr>
        <p:txBody>
          <a:bodyPr>
            <a:noAutofit/>
          </a:bodyPr>
          <a:lstStyle/>
          <a:p>
            <a:pPr algn="just"/>
            <a:r>
              <a:rPr lang="vi-VN" sz="6000" b="1" dirty="0">
                <a:latin typeface="Times New Roman" panose="02020603050405020304" pitchFamily="18" charset="0"/>
                <a:cs typeface="Times New Roman" panose="02020603050405020304" pitchFamily="18" charset="0"/>
              </a:rPr>
              <a:t>được chạm tới trái tim nhân lành của Chúa, xin giảm bớt gánh nặng khổ đau, và cho chúng con cảm nhận được bàn tay Chúa đang ân cần nâng đỡ chúng con. Lạy Chúa Thánh Thần là nguồn sức mạnh tình yêu, </a:t>
            </a:r>
          </a:p>
        </p:txBody>
      </p:sp>
    </p:spTree>
    <p:extLst>
      <p:ext uri="{BB962C8B-B14F-4D97-AF65-F5344CB8AC3E}">
        <p14:creationId xmlns:p14="http://schemas.microsoft.com/office/powerpoint/2010/main" val="3218429907"/>
      </p:ext>
    </p:extLst>
  </p:cSld>
  <p:clrMapOvr>
    <a:masterClrMapping/>
  </p:clrMapOvr>
  <p:transition/>
</p:sld>
</file>

<file path=ppt/slides/slide3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THIÊN CHÚA (160)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684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dành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751613771"/>
      </p:ext>
    </p:extLst>
  </p:cSld>
  <p:clrMapOvr>
    <a:masterClrMapping/>
  </p:clrMapOvr>
  <p:transition/>
</p:sld>
</file>

<file path=ppt/slides/slide3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THIÊN CHÚA (160)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684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t</a:t>
            </a:r>
            <a:r>
              <a:rPr lang="vi-VN" sz="6000" b="1" dirty="0">
                <a:latin typeface="Times New Roman" panose="02020603050405020304" pitchFamily="18" charset="0"/>
                <a:cs typeface="Times New Roman" panose="02020603050405020304" pitchFamily="18" charset="0"/>
              </a:rPr>
              <a:t>ương lai Chúa biết từng ngày. Đời tôi đang sống dẫu có đổi thay tay Chúa an bài. Mưa gió miên man hay nắng hân hoan môi luôn tràn tiếng hát tâm tư bình an.</a:t>
            </a:r>
          </a:p>
        </p:txBody>
      </p:sp>
    </p:spTree>
    <p:extLst>
      <p:ext uri="{BB962C8B-B14F-4D97-AF65-F5344CB8AC3E}">
        <p14:creationId xmlns:p14="http://schemas.microsoft.com/office/powerpoint/2010/main" val="62181756"/>
      </p:ext>
    </p:extLst>
  </p:cSld>
  <p:clrMapOvr>
    <a:masterClrMapping/>
  </p:clrMapOvr>
  <p:transition/>
</p:sld>
</file>

<file path=ppt/slides/slide3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8844029"/>
      </p:ext>
    </p:extLst>
  </p:cSld>
  <p:clrMapOvr>
    <a:masterClrMapping/>
  </p:clrMapOvr>
</p:sld>
</file>

<file path=ppt/slides/slide3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(144)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Cha.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58354715"/>
      </p:ext>
    </p:extLst>
  </p:cSld>
  <p:clrMapOvr>
    <a:masterClrMapping/>
  </p:clrMapOvr>
  <p:transition/>
</p:sld>
</file>

<file path=ppt/slides/slide3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rẽ</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54942023"/>
      </p:ext>
    </p:extLst>
  </p:cSld>
  <p:clrMapOvr>
    <a:masterClrMapping/>
  </p:clrMapOvr>
  <p:transition/>
</p:sld>
</file>

<file path=ppt/slides/slide3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4464657"/>
      </p:ext>
    </p:extLst>
  </p:cSld>
  <p:clrMapOvr>
    <a:masterClrMapping/>
  </p:clrMapOvr>
  <p:transition/>
</p:sld>
</file>

<file path=ppt/slides/slide3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3694985"/>
      </p:ext>
    </p:extLst>
  </p:cSld>
  <p:clrMapOvr>
    <a:masterClrMapping/>
  </p:clrMapOvr>
  <p:transition/>
</p:sld>
</file>

<file path=ppt/slides/slide3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7351759"/>
      </p:ext>
    </p:extLst>
  </p:cSld>
  <p:clrMapOvr>
    <a:masterClrMapping/>
  </p:clrMapOvr>
  <p:transition/>
</p:sld>
</file>

<file path=ppt/slides/slide3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Linh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4090528"/>
      </p:ext>
    </p:extLst>
  </p:cSld>
  <p:clrMapOvr>
    <a:masterClrMapping/>
  </p:clrMapOvr>
  <p:transition/>
</p:sld>
</file>

<file path=ppt/slides/slide3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a:t>
            </a:r>
            <a:r>
              <a:rPr lang="en-US" sz="6000" b="1">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chùm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khiết</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85020013"/>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1AC9B0-347E-4E54-9413-92B9B7C13B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B6D615-8491-C8A0-0C01-A8BABB992FE5}"/>
              </a:ext>
            </a:extLst>
          </p:cNvPr>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ĐẦU XUÂN CẦU CHO GIA ĐÌNH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5B6900C1-BC53-D528-0232-E69EB6E81971}"/>
              </a:ext>
            </a:extLst>
          </p:cNvPr>
          <p:cNvSpPr>
            <a:spLocks noGrp="1"/>
          </p:cNvSpPr>
          <p:nvPr>
            <p:ph type="subTitle" idx="1"/>
          </p:nvPr>
        </p:nvSpPr>
        <p:spPr>
          <a:xfrm>
            <a:off x="274320" y="1068404"/>
            <a:ext cx="11643360" cy="5027596"/>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699037376"/>
      </p:ext>
    </p:extLst>
  </p:cSld>
  <p:clrMapOvr>
    <a:masterClrMapping/>
  </p:clrMapOvr>
  <p:transition/>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9009"/>
            <a:ext cx="11643360" cy="533400"/>
          </a:xfrm>
        </p:spPr>
        <p:txBody>
          <a:bodyPr>
            <a:normAutofit/>
          </a:bodyPr>
          <a:lstStyle/>
          <a:p>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CẦU CHO ĐẠI DỊCH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74548"/>
            <a:ext cx="11643360" cy="6177534"/>
          </a:xfrm>
        </p:spPr>
        <p:txBody>
          <a:bodyPr>
            <a:noAutofit/>
          </a:bodyPr>
          <a:lstStyle/>
          <a:p>
            <a:pPr algn="just"/>
            <a:r>
              <a:rPr lang="vi-VN" sz="6000" b="1" dirty="0">
                <a:latin typeface="Times New Roman" panose="02020603050405020304" pitchFamily="18" charset="0"/>
                <a:cs typeface="Times New Roman" panose="02020603050405020304" pitchFamily="18" charset="0"/>
              </a:rPr>
              <a:t>xin soi sáng các vị hữu trách và những người có khả năng, giúp họ sớm tìm ra phương thuốc chữa trị dịch bệnh, xin ban cho các bác sĩ và nhân viên y tế, sức mạnh của tình thương và lòng nhiệt thành quảng đại, </a:t>
            </a:r>
          </a:p>
        </p:txBody>
      </p:sp>
    </p:spTree>
    <p:extLst>
      <p:ext uri="{BB962C8B-B14F-4D97-AF65-F5344CB8AC3E}">
        <p14:creationId xmlns:p14="http://schemas.microsoft.com/office/powerpoint/2010/main" val="2696384108"/>
      </p:ext>
    </p:extLst>
  </p:cSld>
  <p:clrMapOvr>
    <a:masterClrMapping/>
  </p:clrMapOvr>
  <p:transition/>
</p:sld>
</file>

<file path=ppt/slides/slide3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Linh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9340040"/>
      </p:ext>
    </p:extLst>
  </p:cSld>
  <p:clrMapOvr>
    <a:masterClrMapping/>
  </p:clrMapOvr>
  <p:transition/>
</p:sld>
</file>

<file path=ppt/slides/slide3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5226662"/>
      </p:ext>
    </p:extLst>
  </p:cSld>
  <p:clrMapOvr>
    <a:masterClrMapping/>
  </p:clrMapOvr>
</p:sld>
</file>

<file path=ppt/slides/slide3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3 (45)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596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443955551"/>
      </p:ext>
    </p:extLst>
  </p:cSld>
  <p:clrMapOvr>
    <a:masterClrMapping/>
  </p:clrMapOvr>
  <p:transition/>
</p:sld>
</file>

<file path=ppt/slides/slide3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6331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667246141"/>
      </p:ext>
    </p:extLst>
  </p:cSld>
  <p:clrMapOvr>
    <a:masterClrMapping/>
  </p:clrMapOvr>
  <p:transition/>
</p:sld>
</file>

<file path=ppt/slides/slide3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596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17691623"/>
      </p:ext>
    </p:extLst>
  </p:cSld>
  <p:clrMapOvr>
    <a:masterClrMapping/>
  </p:clrMapOvr>
  <p:transition/>
</p:sld>
</file>

<file path=ppt/slides/slide3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596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ngợp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932608226"/>
      </p:ext>
    </p:extLst>
  </p:cSld>
  <p:clrMapOvr>
    <a:masterClrMapping/>
  </p:clrMapOvr>
  <p:transition/>
</p:sld>
</file>

<file path=ppt/slides/slide3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596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4.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424388422"/>
      </p:ext>
    </p:extLst>
  </p:cSld>
  <p:clrMapOvr>
    <a:masterClrMapping/>
  </p:clrMapOvr>
  <p:transition/>
</p:sld>
</file>

<file path=ppt/slides/slide3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9685091"/>
      </p:ext>
    </p:extLst>
  </p:cSld>
  <p:clrMapOvr>
    <a:masterClrMapping/>
  </p:clrMapOvr>
</p:sld>
</file>

<file path=ppt/slides/slide3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5 (80)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chắp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6090999"/>
      </p:ext>
    </p:extLst>
  </p:cSld>
  <p:clrMapOvr>
    <a:masterClrMapping/>
  </p:clrMapOvr>
  <p:transition/>
</p:sld>
</file>

<file path=ppt/slides/slide3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5906972"/>
      </p:ext>
    </p:extLst>
  </p:cSld>
  <p:clrMapOvr>
    <a:masterClrMapping/>
  </p:clrMapOvr>
  <p:transition/>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9009"/>
            <a:ext cx="11643360" cy="533400"/>
          </a:xfrm>
        </p:spPr>
        <p:txBody>
          <a:bodyPr>
            <a:normAutofit/>
          </a:bodyPr>
          <a:lstStyle/>
          <a:p>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CẦU CHO ĐẠI DỊCH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74548"/>
            <a:ext cx="11643360" cy="6177534"/>
          </a:xfrm>
        </p:spPr>
        <p:txBody>
          <a:bodyPr>
            <a:noAutofit/>
          </a:bodyPr>
          <a:lstStyle/>
          <a:p>
            <a:pPr algn="just"/>
            <a:r>
              <a:rPr lang="vi-VN" sz="6000" b="1" dirty="0">
                <a:latin typeface="Times New Roman" panose="02020603050405020304" pitchFamily="18" charset="0"/>
                <a:cs typeface="Times New Roman" panose="02020603050405020304" pitchFamily="18" charset="0"/>
              </a:rPr>
              <a:t>luôn tận tâm tận lực phục vụ các bệnh nhân. Chúng con xin trao vào đôi tay từ mẫu của Mẹ Maria, những lời khẩn nguyện trong cơn đại nạn, nhờ lời Đức Mẹ chuyển cầu, xin Chúa nhận lời chúng con. Amen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3631048"/>
      </p:ext>
    </p:extLst>
  </p:cSld>
  <p:clrMapOvr>
    <a:masterClrMapping/>
  </p:clrMapOvr>
  <p:transition/>
</p:sld>
</file>

<file path=ppt/slides/slide3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524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say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3909497"/>
      </p:ext>
    </p:extLst>
  </p:cSld>
  <p:clrMapOvr>
    <a:masterClrMapping/>
  </p:clrMapOvr>
  <p:transition/>
</p:sld>
</file>

<file path=ppt/slides/slide3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8649783"/>
      </p:ext>
    </p:extLst>
  </p:cSld>
  <p:clrMapOvr>
    <a:masterClrMapping/>
  </p:clrMapOvr>
  <p:transition/>
</p:sld>
</file>

<file path=ppt/slides/slide3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57703"/>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tiệc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cưới</a:t>
            </a:r>
            <a:r>
              <a:rPr lang="en-US" sz="6000" b="1" dirty="0">
                <a:latin typeface="Times New Roman" pitchFamily="18" charset="0"/>
                <a:cs typeface="Times New Roman" pitchFamily="18" charset="0"/>
              </a:rPr>
              <a:t> Ca-</a:t>
            </a:r>
            <a:r>
              <a:rPr lang="en-US" sz="6000" b="1" dirty="0" err="1">
                <a:latin typeface="Times New Roman" pitchFamily="18" charset="0"/>
                <a:cs typeface="Times New Roman" pitchFamily="18" charset="0"/>
              </a:rPr>
              <a:t>na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miền</a:t>
            </a:r>
            <a:r>
              <a:rPr lang="en-US" sz="6000" b="1" dirty="0">
                <a:latin typeface="Times New Roman" pitchFamily="18" charset="0"/>
                <a:cs typeface="Times New Roman" pitchFamily="18" charset="0"/>
              </a:rPr>
              <a:t> Ga-li-</a:t>
            </a:r>
            <a:r>
              <a:rPr lang="en-US" sz="6000" b="1" dirty="0" err="1">
                <a:latin typeface="Times New Roman" pitchFamily="18" charset="0"/>
                <a:cs typeface="Times New Roman" pitchFamily="18" charset="0"/>
              </a:rPr>
              <a:t>lê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158028213"/>
      </p:ext>
    </p:extLst>
  </p:cSld>
  <p:clrMapOvr>
    <a:masterClrMapping/>
  </p:clrMapOvr>
  <p:transition/>
</p:sld>
</file>

<file path=ppt/slides/slide3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3207"/>
            <a:ext cx="11643360" cy="5410200"/>
          </a:xfrm>
        </p:spPr>
        <p:txBody>
          <a:bodyPr>
            <a:noAutofit/>
          </a:bodyPr>
          <a:lstStyle/>
          <a:p>
            <a:pPr algn="just"/>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hóa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212619129"/>
      </p:ext>
    </p:extLst>
  </p:cSld>
  <p:clrMapOvr>
    <a:masterClrMapping/>
  </p:clrMapOvr>
  <p:transition/>
</p:sld>
</file>

<file path=ppt/slides/slide3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3"/>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ý.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171459884"/>
      </p:ext>
    </p:extLst>
  </p:cSld>
  <p:clrMapOvr>
    <a:masterClrMapping/>
  </p:clrMapOvr>
  <p:transition/>
</p:sld>
</file>

<file path=ppt/slides/slide3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57703"/>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tiệc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bỗng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926642547"/>
      </p:ext>
    </p:extLst>
  </p:cSld>
  <p:clrMapOvr>
    <a:masterClrMapping/>
  </p:clrMapOvr>
  <p:transition/>
</p:sld>
</file>

<file path=ppt/slides/slide3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3924"/>
            <a:ext cx="11643360" cy="5410200"/>
          </a:xfrm>
        </p:spPr>
        <p:txBody>
          <a:bodyPr>
            <a:noAutofit/>
          </a:bodyPr>
          <a:lstStyle/>
          <a:p>
            <a:pPr algn="just"/>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bảo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đúng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005945185"/>
      </p:ext>
    </p:extLst>
  </p:cSld>
  <p:clrMapOvr>
    <a:masterClrMapping/>
  </p:clrMapOvr>
  <p:transition/>
</p:sld>
</file>

<file path=ppt/slides/slide3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3"/>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ý.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888159738"/>
      </p:ext>
    </p:extLst>
  </p:cSld>
  <p:clrMapOvr>
    <a:masterClrMapping/>
  </p:clrMapOvr>
  <p:transition/>
</p:sld>
</file>

<file path=ppt/slides/slide3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57703"/>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truyền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008168667"/>
      </p:ext>
    </p:extLst>
  </p:cSld>
  <p:clrMapOvr>
    <a:masterClrMapping/>
  </p:clrMapOvr>
  <p:transition/>
</p:sld>
</file>

<file path=ppt/slides/slide3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904"/>
            <a:ext cx="11643360" cy="5410200"/>
          </a:xfrm>
        </p:spPr>
        <p:txBody>
          <a:bodyPr>
            <a:noAutofit/>
          </a:bodyPr>
          <a:lstStyle/>
          <a:p>
            <a:pPr algn="just"/>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567478685"/>
      </p:ext>
    </p:extLst>
  </p:cSld>
  <p:clrMapOvr>
    <a:masterClrMapping/>
  </p:clrMapOvr>
  <p:transition/>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5132739"/>
      </p:ext>
    </p:extLst>
  </p:cSld>
  <p:clrMapOvr>
    <a:masterClrMapping/>
  </p:clrMapOvr>
</p:sld>
</file>

<file path=ppt/slides/slide3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3"/>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ý.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066312533"/>
      </p:ext>
    </p:extLst>
  </p:cSld>
  <p:clrMapOvr>
    <a:masterClrMapping/>
  </p:clrMapOvr>
  <p:transition/>
</p:sld>
</file>

<file path=ppt/slides/slide3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94641"/>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trôi</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dầm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rã</a:t>
            </a:r>
            <a:r>
              <a:rPr lang="en-US" sz="6000" b="1" dirty="0">
                <a:latin typeface="Times New Roman" pitchFamily="18" charset="0"/>
                <a:cs typeface="Times New Roman" pitchFamily="18" charset="0"/>
              </a:rPr>
              <a:t> bon </a:t>
            </a:r>
            <a:r>
              <a:rPr lang="en-US" sz="6000" b="1" dirty="0" err="1">
                <a:latin typeface="Times New Roman" pitchFamily="18" charset="0"/>
                <a:cs typeface="Times New Roman" pitchFamily="18" charset="0"/>
              </a:rPr>
              <a:t>chen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bụi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711731013"/>
      </p:ext>
    </p:extLst>
  </p:cSld>
  <p:clrMapOvr>
    <a:masterClrMapping/>
  </p:clrMapOvr>
  <p:transition/>
</p:sld>
</file>

<file path=ppt/slides/slide3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904"/>
            <a:ext cx="11643360" cy="5410200"/>
          </a:xfrm>
        </p:spPr>
        <p:txBody>
          <a:bodyPr>
            <a:noAutofit/>
          </a:bodyPr>
          <a:lstStyle/>
          <a:p>
            <a:pPr algn="just"/>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hành</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7687671"/>
      </p:ext>
    </p:extLst>
  </p:cSld>
  <p:clrMapOvr>
    <a:masterClrMapping/>
  </p:clrMapOvr>
  <p:transition/>
</p:sld>
</file>

<file path=ppt/slides/slide3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TIỆC CƯỚI CANA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3"/>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ý.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828183275"/>
      </p:ext>
    </p:extLst>
  </p:cSld>
  <p:clrMapOvr>
    <a:masterClrMapping/>
  </p:clrMapOvr>
  <p:transition/>
</p:sld>
</file>

<file path=ppt/slides/slide3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(144)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Cha.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15114564"/>
      </p:ext>
    </p:extLst>
  </p:cSld>
  <p:clrMapOvr>
    <a:masterClrMapping/>
  </p:clrMapOvr>
  <p:transition/>
</p:sld>
</file>

<file path=ppt/slides/slide3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rẽ</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2676369"/>
      </p:ext>
    </p:extLst>
  </p:cSld>
  <p:clrMapOvr>
    <a:masterClrMapping/>
  </p:clrMapOvr>
  <p:transition/>
</p:sld>
</file>

<file path=ppt/slides/slide3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8972434"/>
      </p:ext>
    </p:extLst>
  </p:cSld>
  <p:clrMapOvr>
    <a:masterClrMapping/>
  </p:clrMapOvr>
  <p:transition/>
</p:sld>
</file>

<file path=ppt/slides/slide3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642748"/>
      </p:ext>
    </p:extLst>
  </p:cSld>
  <p:clrMapOvr>
    <a:masterClrMapping/>
  </p:clrMapOvr>
  <p:transition/>
</p:sld>
</file>

<file path=ppt/slides/slide3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(144)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Cha.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6242134"/>
      </p:ext>
    </p:extLst>
  </p:cSld>
  <p:clrMapOvr>
    <a:masterClrMapping/>
  </p:clrMapOvr>
  <p:transition/>
</p:sld>
</file>

<file path=ppt/slides/slide3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rẽ</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52142641"/>
      </p:ext>
    </p:extLst>
  </p:cSld>
  <p:clrMapOvr>
    <a:masterClrMapping/>
  </p:clrMapOvr>
  <p:transition/>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THÁNH THẦN (VD)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8056"/>
            <a:ext cx="11643360" cy="6204075"/>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97647150"/>
      </p:ext>
    </p:extLst>
  </p:cSld>
  <p:clrMapOvr>
    <a:masterClrMapping/>
  </p:clrMapOvr>
  <p:transition/>
</p:sld>
</file>

<file path=ppt/slides/slide3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CON VỀ NÚI THÁNH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881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87553019"/>
      </p:ext>
    </p:extLst>
  </p:cSld>
  <p:clrMapOvr>
    <a:masterClrMapping/>
  </p:clrMapOvr>
  <p:transition/>
</p:sld>
</file>

<file path=ppt/slides/slide3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CON VỀ NÚI THÁNH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306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a:t>
            </a:r>
            <a:r>
              <a:rPr lang="en-US" sz="6000" b="1" dirty="0">
                <a:latin typeface="Times New Roman" panose="02020603050405020304" pitchFamily="18" charset="0"/>
                <a:cs typeface="Times New Roman" panose="02020603050405020304" pitchFamily="18" charset="0"/>
              </a:rPr>
              <a:t> con.</a:t>
            </a:r>
          </a:p>
        </p:txBody>
      </p:sp>
    </p:spTree>
    <p:extLst>
      <p:ext uri="{BB962C8B-B14F-4D97-AF65-F5344CB8AC3E}">
        <p14:creationId xmlns:p14="http://schemas.microsoft.com/office/powerpoint/2010/main" val="3479282206"/>
      </p:ext>
    </p:extLst>
  </p:cSld>
  <p:clrMapOvr>
    <a:masterClrMapping/>
  </p:clrMapOvr>
  <p:transition/>
</p:sld>
</file>

<file path=ppt/slides/slide3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DẪN CON VỀ NÚI THÁNH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881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48898506"/>
      </p:ext>
    </p:extLst>
  </p:cSld>
  <p:clrMapOvr>
    <a:masterClrMapping/>
  </p:clrMapOvr>
  <p:transition/>
</p:sld>
</file>

<file path=ppt/slides/slide3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2225667"/>
      </p:ext>
    </p:extLst>
  </p:cSld>
  <p:clrMapOvr>
    <a:masterClrMapping/>
  </p:clrMapOvr>
</p:sld>
</file>

<file path=ppt/slides/slide3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TẤM BÁNH (69)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969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itchFamily="18" charset="0"/>
                <a:cs typeface="Times New Roman" pitchFamily="18" charset="0"/>
              </a:rPr>
              <a:t>Bát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318061765"/>
      </p:ext>
    </p:extLst>
  </p:cSld>
  <p:clrMapOvr>
    <a:masterClrMapping/>
  </p:clrMapOvr>
  <p:transition/>
</p:sld>
</file>

<file path=ppt/slides/slide3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TẤM BÁNH (69)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969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hoen</a:t>
            </a:r>
            <a:r>
              <a:rPr lang="en-US" sz="6000" b="1" dirty="0">
                <a:latin typeface="Times New Roman" panose="02020603050405020304" pitchFamily="18" charset="0"/>
                <a:cs typeface="Times New Roman" panose="02020603050405020304" pitchFamily="18" charset="0"/>
              </a:rPr>
              <a:t> mi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itchFamily="18" charset="0"/>
                <a:cs typeface="Times New Roman" pitchFamily="18" charset="0"/>
              </a:rPr>
              <a:t>Bát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139856018"/>
      </p:ext>
    </p:extLst>
  </p:cSld>
  <p:clrMapOvr>
    <a:masterClrMapping/>
  </p:clrMapOvr>
  <p:transition/>
</p:sld>
</file>

<file path=ppt/slides/slide3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9101158"/>
      </p:ext>
    </p:extLst>
  </p:cSld>
  <p:clrMapOvr>
    <a:masterClrMapping/>
  </p:clrMapOvr>
</p:sld>
</file>

<file path=ppt/slides/slide3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cao</a:t>
            </a:r>
            <a:r>
              <a:rPr lang="en-US" sz="6000" b="1">
                <a:latin typeface="Times New Roman" panose="02020603050405020304" pitchFamily="18" charset="0"/>
                <a:cs typeface="Times New Roman" panose="02020603050405020304" pitchFamily="18" charset="0"/>
              </a:rPr>
              <a:t> vời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40067765"/>
      </p:ext>
    </p:extLst>
  </p:cSld>
  <p:clrMapOvr>
    <a:masterClrMapping/>
  </p:clrMapOvr>
  <p:transition/>
</p:sld>
</file>

<file path=ppt/slides/slide3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1. Ôi tình yêu thương Chúa </a:t>
            </a:r>
            <a:r>
              <a:rPr lang="vi-VN" sz="6000" b="1">
                <a:latin typeface="+mj-lt"/>
              </a:rPr>
              <a:t>cao vời, </a:t>
            </a:r>
            <a:r>
              <a:rPr lang="vi-VN" sz="6000" b="1" dirty="0">
                <a:latin typeface="+mj-lt"/>
              </a:rPr>
              <a:t>tình yêu thương Chúa muôn đời, Người yêu con từ ngàn xưa.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371623227"/>
      </p:ext>
    </p:extLst>
  </p:cSld>
  <p:clrMapOvr>
    <a:masterClrMapping/>
  </p:clrMapOvr>
  <p:transition/>
</p:sld>
</file>

<file path=ppt/slides/slide3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1100"/>
            <a:ext cx="11643360" cy="5105400"/>
          </a:xfrm>
        </p:spPr>
        <p:txBody>
          <a:bodyPr>
            <a:noAutofit/>
          </a:bodyPr>
          <a:lstStyle/>
          <a:p>
            <a:pPr algn="just">
              <a:tabLst>
                <a:tab pos="2155825" algn="l"/>
              </a:tabLst>
            </a:pPr>
            <a:r>
              <a:rPr lang="vi-VN" sz="6000" b="1" dirty="0">
                <a:latin typeface="+mj-lt"/>
              </a:rPr>
              <a:t>Từ khi chưa có đồi non, từ khi chưa có trời cao, chưa có vầng trăng với ngàn sao. Gọi con giữa muôn muôn người, tìm con giữa nơi bùn nhơ.</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988794607"/>
      </p:ext>
    </p:extLst>
  </p:cSld>
  <p:clrMapOvr>
    <a:masterClrMapping/>
  </p:clrMapOvr>
  <p:transition/>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THÁNH THẦN (VD)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2856"/>
            <a:ext cx="11643360" cy="589927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soi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con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66193509"/>
      </p:ext>
    </p:extLst>
  </p:cSld>
  <p:clrMapOvr>
    <a:masterClrMapping/>
  </p:clrMapOvr>
  <p:transition/>
</p:sld>
</file>

<file path=ppt/slides/slide3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cao</a:t>
            </a:r>
            <a:r>
              <a:rPr lang="en-US" sz="6000" b="1">
                <a:latin typeface="Times New Roman" panose="02020603050405020304" pitchFamily="18" charset="0"/>
                <a:cs typeface="Times New Roman" panose="02020603050405020304" pitchFamily="18" charset="0"/>
              </a:rPr>
              <a:t> vời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694266616"/>
      </p:ext>
    </p:extLst>
  </p:cSld>
  <p:clrMapOvr>
    <a:masterClrMapping/>
  </p:clrMapOvr>
  <p:transition/>
</p:sld>
</file>

<file path=ppt/slides/slide3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5105400"/>
          </a:xfrm>
        </p:spPr>
        <p:txBody>
          <a:bodyPr>
            <a:noAutofit/>
          </a:bodyPr>
          <a:lstStyle/>
          <a:p>
            <a:pPr algn="just">
              <a:tabLst>
                <a:tab pos="2155825" algn="l"/>
              </a:tabLst>
            </a:pPr>
            <a:r>
              <a:rPr lang="vi-VN" sz="6000" b="1" dirty="0">
                <a:latin typeface="+mj-lt"/>
              </a:rPr>
              <a:t>3. Con thành tâm dâng hiến trọn đời, thành tâm dâng hiến xác hồn để nên tông đồ trần gian.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551416405"/>
      </p:ext>
    </p:extLst>
  </p:cSld>
  <p:clrMapOvr>
    <a:masterClrMapping/>
  </p:clrMapOvr>
  <p:transition/>
</p:sld>
</file>

<file path=ppt/slides/slide3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3500"/>
            <a:ext cx="11643360" cy="5105400"/>
          </a:xfrm>
        </p:spPr>
        <p:txBody>
          <a:bodyPr>
            <a:noAutofit/>
          </a:bodyPr>
          <a:lstStyle/>
          <a:p>
            <a:pPr algn="just">
              <a:tabLst>
                <a:tab pos="2155825" algn="l"/>
              </a:tabLst>
            </a:pPr>
            <a:r>
              <a:rPr lang="vi-VN" sz="6000" b="1" dirty="0">
                <a:latin typeface="+mj-lt"/>
              </a:rPr>
              <a:t>Và nên nhân chứng tình yêu truyền rao chân lý Ngài ban gieo rắc lời vang khắp gần xa. Rồi con tiến đi khắp miền, làm nhân chứng cho tình yêu.</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310589443"/>
      </p:ext>
    </p:extLst>
  </p:cSld>
  <p:clrMapOvr>
    <a:masterClrMapping/>
  </p:clrMapOvr>
  <p:transition/>
</p:sld>
</file>

<file path=ppt/slides/slide3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CHÚA CAO VỜI (264)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977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cao</a:t>
            </a:r>
            <a:r>
              <a:rPr lang="en-US" sz="6000" b="1">
                <a:latin typeface="Times New Roman" panose="02020603050405020304" pitchFamily="18" charset="0"/>
                <a:cs typeface="Times New Roman" panose="02020603050405020304" pitchFamily="18" charset="0"/>
              </a:rPr>
              <a:t> vời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122000497"/>
      </p:ext>
    </p:extLst>
  </p:cSld>
  <p:clrMapOvr>
    <a:masterClrMapping/>
  </p:clrMapOvr>
  <p:transition/>
</p:sld>
</file>

<file path=ppt/slides/slide3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596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757073119"/>
      </p:ext>
    </p:extLst>
  </p:cSld>
  <p:clrMapOvr>
    <a:masterClrMapping/>
  </p:clrMapOvr>
  <p:transition/>
</p:sld>
</file>

<file path=ppt/slides/slide3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LÊN ĐI 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596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triêù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37853331"/>
      </p:ext>
    </p:extLst>
  </p:cSld>
  <p:clrMapOvr>
    <a:masterClrMapping/>
  </p:clrMapOvr>
  <p:transition/>
</p:sld>
</file>

<file path=ppt/slides/slide3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 LỜI CHÚA PHÁN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9710"/>
            <a:ext cx="11643360" cy="4479378"/>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chọn</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Ta ban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2982983"/>
      </p:ext>
    </p:extLst>
  </p:cSld>
  <p:clrMapOvr>
    <a:masterClrMapping/>
  </p:clrMapOvr>
  <p:transition/>
</p:sld>
</file>

<file path=ppt/slides/slide3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 LỜI CHÚA PHÁN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021"/>
            <a:ext cx="11643360" cy="447937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56455691"/>
      </p:ext>
    </p:extLst>
  </p:cSld>
  <p:clrMapOvr>
    <a:masterClrMapping/>
  </p:clrMapOvr>
  <p:transition/>
</p:sld>
</file>

<file path=ppt/slides/slide3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ĐÂY LỜI CHÚA PHÁN (TVV)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021"/>
            <a:ext cx="11643360" cy="4479378"/>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chăm</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7975218"/>
      </p:ext>
    </p:extLst>
  </p:cSld>
  <p:clrMapOvr>
    <a:masterClrMapping/>
  </p:clrMapOvr>
  <p:transition/>
</p:sld>
</file>

<file path=ppt/slides/slide3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TẾ 55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534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4498022"/>
      </p:ext>
    </p:extLst>
  </p:cSld>
  <p:clrMapOvr>
    <a:masterClrMapping/>
  </p:clrMapOvr>
  <p:transition/>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THÁNH THẦN (VD)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2856"/>
            <a:ext cx="11643360" cy="589927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soi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mệt</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557987511"/>
      </p:ext>
    </p:extLst>
  </p:cSld>
  <p:clrMapOvr>
    <a:masterClrMapping/>
  </p:clrMapOvr>
  <p:transition/>
</p:sld>
</file>

<file path=ppt/slides/slide3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TẾ 55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6848809"/>
      </p:ext>
    </p:extLst>
  </p:cSld>
  <p:clrMapOvr>
    <a:masterClrMapping/>
  </p:clrMapOvr>
  <p:transition/>
</p:sld>
</file>

<file path=ppt/slides/slide3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TẾ 55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9616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35822930"/>
      </p:ext>
    </p:extLst>
  </p:cSld>
  <p:clrMapOvr>
    <a:masterClrMapping/>
  </p:clrMapOvr>
  <p:transition/>
</p:sld>
</file>

<file path=ppt/slides/slide3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TẾ 55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269286"/>
      </p:ext>
    </p:extLst>
  </p:cSld>
  <p:clrMapOvr>
    <a:masterClrMapping/>
  </p:clrMapOvr>
  <p:transition/>
</p:sld>
</file>

<file path=ppt/slides/slide3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CHỈ CÓ MỘT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054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phép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i="1" dirty="0">
                <a:latin typeface="Times New Roman" pitchFamily="18" charset="0"/>
                <a:cs typeface="Times New Roman" pitchFamily="18" charset="0"/>
              </a:rPr>
              <a:t>(</a:t>
            </a:r>
            <a:r>
              <a:rPr lang="en-US" sz="6000" b="1" i="1" dirty="0" err="1">
                <a:latin typeface="Times New Roman" pitchFamily="18" charset="0"/>
                <a:cs typeface="Times New Roman" pitchFamily="18" charset="0"/>
              </a:rPr>
              <a:t>ngàn</a:t>
            </a:r>
            <a:r>
              <a:rPr lang="en-US" sz="6000" b="1" i="1" dirty="0">
                <a:latin typeface="Times New Roman" pitchFamily="18" charset="0"/>
                <a:cs typeface="Times New Roman" pitchFamily="18" charset="0"/>
              </a:rPr>
              <a:t> </a:t>
            </a:r>
            <a:r>
              <a:rPr lang="en-US" sz="6000" b="1" i="1" dirty="0" err="1">
                <a:latin typeface="Times New Roman" pitchFamily="18" charset="0"/>
                <a:cs typeface="Times New Roman" pitchFamily="18" charset="0"/>
              </a:rPr>
              <a:t>ngàn</a:t>
            </a:r>
            <a:r>
              <a:rPr lang="en-US" sz="6000" b="1" i="1" dirty="0">
                <a:latin typeface="Times New Roman" pitchFamily="18" charset="0"/>
                <a:cs typeface="Times New Roman" pitchFamily="18" charset="0"/>
              </a:rPr>
              <a:t> </a:t>
            </a:r>
            <a:r>
              <a:rPr lang="en-US" sz="6000" b="1" i="1" dirty="0" err="1">
                <a:latin typeface="Times New Roman" pitchFamily="18" charset="0"/>
                <a:cs typeface="Times New Roman" pitchFamily="18" charset="0"/>
              </a:rPr>
              <a:t>đời</a:t>
            </a:r>
            <a:r>
              <a:rPr lang="en-US" sz="6000" b="1" i="1" dirty="0">
                <a:latin typeface="Times New Roman" pitchFamily="18" charset="0"/>
                <a:cs typeface="Times New Roman" pitchFamily="18" charset="0"/>
              </a:rPr>
              <a:t>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a:t>
            </a:r>
          </a:p>
        </p:txBody>
      </p:sp>
    </p:spTree>
    <p:extLst>
      <p:ext uri="{BB962C8B-B14F-4D97-AF65-F5344CB8AC3E}">
        <p14:creationId xmlns:p14="http://schemas.microsoft.com/office/powerpoint/2010/main" val="754052832"/>
      </p:ext>
    </p:extLst>
  </p:cSld>
  <p:clrMapOvr>
    <a:masterClrMapping/>
  </p:clrMapOvr>
  <p:transition/>
</p:sld>
</file>

<file path=ppt/slides/slide3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CHỈ CÓ MỘT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249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chọn</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siêu</a:t>
            </a:r>
            <a:r>
              <a:rPr lang="en-US" sz="6000" b="1">
                <a:latin typeface="Times New Roman" pitchFamily="18" charset="0"/>
                <a:cs typeface="Times New Roman" pitchFamily="18" charset="0"/>
              </a:rPr>
              <a:t> vời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sau</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295585632"/>
      </p:ext>
    </p:extLst>
  </p:cSld>
  <p:clrMapOvr>
    <a:masterClrMapping/>
  </p:clrMapOvr>
  <p:transition/>
</p:sld>
</file>

<file path=ppt/slides/slide3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CHỈ CÓ MỘT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054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phép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i="1" dirty="0">
                <a:latin typeface="Times New Roman" pitchFamily="18" charset="0"/>
                <a:cs typeface="Times New Roman" pitchFamily="18" charset="0"/>
              </a:rPr>
              <a:t>(</a:t>
            </a:r>
            <a:r>
              <a:rPr lang="en-US" sz="6000" b="1" i="1" dirty="0" err="1">
                <a:latin typeface="Times New Roman" pitchFamily="18" charset="0"/>
                <a:cs typeface="Times New Roman" pitchFamily="18" charset="0"/>
              </a:rPr>
              <a:t>ngàn</a:t>
            </a:r>
            <a:r>
              <a:rPr lang="en-US" sz="6000" b="1" i="1" dirty="0">
                <a:latin typeface="Times New Roman" pitchFamily="18" charset="0"/>
                <a:cs typeface="Times New Roman" pitchFamily="18" charset="0"/>
              </a:rPr>
              <a:t> </a:t>
            </a:r>
            <a:r>
              <a:rPr lang="en-US" sz="6000" b="1" i="1" dirty="0" err="1">
                <a:latin typeface="Times New Roman" pitchFamily="18" charset="0"/>
                <a:cs typeface="Times New Roman" pitchFamily="18" charset="0"/>
              </a:rPr>
              <a:t>ngàn</a:t>
            </a:r>
            <a:r>
              <a:rPr lang="en-US" sz="6000" b="1" i="1" dirty="0">
                <a:latin typeface="Times New Roman" pitchFamily="18" charset="0"/>
                <a:cs typeface="Times New Roman" pitchFamily="18" charset="0"/>
              </a:rPr>
              <a:t> </a:t>
            </a:r>
            <a:r>
              <a:rPr lang="en-US" sz="6000" b="1" i="1" dirty="0" err="1">
                <a:latin typeface="Times New Roman" pitchFamily="18" charset="0"/>
                <a:cs typeface="Times New Roman" pitchFamily="18" charset="0"/>
              </a:rPr>
              <a:t>đời</a:t>
            </a:r>
            <a:r>
              <a:rPr lang="en-US" sz="6000" b="1" i="1" dirty="0">
                <a:latin typeface="Times New Roman" pitchFamily="18" charset="0"/>
                <a:cs typeface="Times New Roman" pitchFamily="18" charset="0"/>
              </a:rPr>
              <a:t>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a:t>
            </a:r>
          </a:p>
        </p:txBody>
      </p:sp>
    </p:spTree>
    <p:extLst>
      <p:ext uri="{BB962C8B-B14F-4D97-AF65-F5344CB8AC3E}">
        <p14:creationId xmlns:p14="http://schemas.microsoft.com/office/powerpoint/2010/main" val="2979010236"/>
      </p:ext>
    </p:extLst>
  </p:cSld>
  <p:clrMapOvr>
    <a:masterClrMapping/>
  </p:clrMapOvr>
  <p:transition/>
</p:sld>
</file>

<file path=ppt/slides/slide3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CHỈ CÓ MỘT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249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Ki-</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tẩy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4248979138"/>
      </p:ext>
    </p:extLst>
  </p:cSld>
  <p:clrMapOvr>
    <a:masterClrMapping/>
  </p:clrMapOvr>
  <p:transition/>
</p:sld>
</file>

<file path=ppt/slides/slide3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CHỈ CÓ MỘT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054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phép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i="1" dirty="0">
                <a:latin typeface="Times New Roman" pitchFamily="18" charset="0"/>
                <a:cs typeface="Times New Roman" pitchFamily="18" charset="0"/>
              </a:rPr>
              <a:t>(</a:t>
            </a:r>
            <a:r>
              <a:rPr lang="en-US" sz="6000" b="1" i="1" dirty="0" err="1">
                <a:latin typeface="Times New Roman" pitchFamily="18" charset="0"/>
                <a:cs typeface="Times New Roman" pitchFamily="18" charset="0"/>
              </a:rPr>
              <a:t>ngàn</a:t>
            </a:r>
            <a:r>
              <a:rPr lang="en-US" sz="6000" b="1" i="1" dirty="0">
                <a:latin typeface="Times New Roman" pitchFamily="18" charset="0"/>
                <a:cs typeface="Times New Roman" pitchFamily="18" charset="0"/>
              </a:rPr>
              <a:t> </a:t>
            </a:r>
            <a:r>
              <a:rPr lang="en-US" sz="6000" b="1" i="1" dirty="0" err="1">
                <a:latin typeface="Times New Roman" pitchFamily="18" charset="0"/>
                <a:cs typeface="Times New Roman" pitchFamily="18" charset="0"/>
              </a:rPr>
              <a:t>ngàn</a:t>
            </a:r>
            <a:r>
              <a:rPr lang="en-US" sz="6000" b="1" i="1" dirty="0">
                <a:latin typeface="Times New Roman" pitchFamily="18" charset="0"/>
                <a:cs typeface="Times New Roman" pitchFamily="18" charset="0"/>
              </a:rPr>
              <a:t> </a:t>
            </a:r>
            <a:r>
              <a:rPr lang="en-US" sz="6000" b="1" i="1" dirty="0" err="1">
                <a:latin typeface="Times New Roman" pitchFamily="18" charset="0"/>
                <a:cs typeface="Times New Roman" pitchFamily="18" charset="0"/>
              </a:rPr>
              <a:t>đời</a:t>
            </a:r>
            <a:r>
              <a:rPr lang="en-US" sz="6000" b="1" i="1" dirty="0">
                <a:latin typeface="Times New Roman" pitchFamily="18" charset="0"/>
                <a:cs typeface="Times New Roman" pitchFamily="18" charset="0"/>
              </a:rPr>
              <a:t>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a:t>
            </a:r>
          </a:p>
        </p:txBody>
      </p:sp>
    </p:spTree>
    <p:extLst>
      <p:ext uri="{BB962C8B-B14F-4D97-AF65-F5344CB8AC3E}">
        <p14:creationId xmlns:p14="http://schemas.microsoft.com/office/powerpoint/2010/main" val="2377190170"/>
      </p:ext>
    </p:extLst>
  </p:cSld>
  <p:clrMapOvr>
    <a:masterClrMapping/>
  </p:clrMapOvr>
  <p:transition/>
</p:sld>
</file>

<file path=ppt/slides/slide3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CHỈ CÓ MỘT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1262"/>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nhiệm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Ki-</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câu</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phép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sánh</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3319427481"/>
      </p:ext>
    </p:extLst>
  </p:cSld>
  <p:clrMapOvr>
    <a:masterClrMapping/>
  </p:clrMapOvr>
  <p:transition/>
</p:sld>
</file>

<file path=ppt/slides/slide3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CHỈ CÓ MỘT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054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phép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i="1" dirty="0">
                <a:latin typeface="Times New Roman" pitchFamily="18" charset="0"/>
                <a:cs typeface="Times New Roman" pitchFamily="18" charset="0"/>
              </a:rPr>
              <a:t>(</a:t>
            </a:r>
            <a:r>
              <a:rPr lang="en-US" sz="6000" b="1" i="1" dirty="0" err="1">
                <a:latin typeface="Times New Roman" pitchFamily="18" charset="0"/>
                <a:cs typeface="Times New Roman" pitchFamily="18" charset="0"/>
              </a:rPr>
              <a:t>ngàn</a:t>
            </a:r>
            <a:r>
              <a:rPr lang="en-US" sz="6000" b="1" i="1" dirty="0">
                <a:latin typeface="Times New Roman" pitchFamily="18" charset="0"/>
                <a:cs typeface="Times New Roman" pitchFamily="18" charset="0"/>
              </a:rPr>
              <a:t> </a:t>
            </a:r>
            <a:r>
              <a:rPr lang="en-US" sz="6000" b="1" i="1" dirty="0" err="1">
                <a:latin typeface="Times New Roman" pitchFamily="18" charset="0"/>
                <a:cs typeface="Times New Roman" pitchFamily="18" charset="0"/>
              </a:rPr>
              <a:t>ngàn</a:t>
            </a:r>
            <a:r>
              <a:rPr lang="en-US" sz="6000" b="1" i="1" dirty="0">
                <a:latin typeface="Times New Roman" pitchFamily="18" charset="0"/>
                <a:cs typeface="Times New Roman" pitchFamily="18" charset="0"/>
              </a:rPr>
              <a:t> </a:t>
            </a:r>
            <a:r>
              <a:rPr lang="en-US" sz="6000" b="1" i="1" dirty="0" err="1">
                <a:latin typeface="Times New Roman" pitchFamily="18" charset="0"/>
                <a:cs typeface="Times New Roman" pitchFamily="18" charset="0"/>
              </a:rPr>
              <a:t>đời</a:t>
            </a:r>
            <a:r>
              <a:rPr lang="en-US" sz="6000" b="1" i="1" dirty="0">
                <a:latin typeface="Times New Roman" pitchFamily="18" charset="0"/>
                <a:cs typeface="Times New Roman" pitchFamily="18" charset="0"/>
              </a:rPr>
              <a:t>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 con </a:t>
            </a:r>
            <a:r>
              <a:rPr lang="en-US" sz="6000" b="1" i="1" dirty="0" err="1">
                <a:latin typeface="Times New Roman" pitchFamily="18" charset="0"/>
                <a:cs typeface="Times New Roman" pitchFamily="18" charset="0"/>
              </a:rPr>
              <a:t>xin</a:t>
            </a:r>
            <a:r>
              <a:rPr lang="en-US" sz="6000" b="1" i="1" dirty="0">
                <a:latin typeface="Times New Roman" pitchFamily="18" charset="0"/>
                <a:cs typeface="Times New Roman" pitchFamily="18" charset="0"/>
              </a:rPr>
              <a:t> tin).</a:t>
            </a:r>
          </a:p>
        </p:txBody>
      </p:sp>
    </p:spTree>
    <p:extLst>
      <p:ext uri="{BB962C8B-B14F-4D97-AF65-F5344CB8AC3E}">
        <p14:creationId xmlns:p14="http://schemas.microsoft.com/office/powerpoint/2010/main" val="191769889"/>
      </p:ext>
    </p:extLst>
  </p:cSld>
  <p:clrMapOvr>
    <a:masterClrMapping/>
  </p:clrMapOvr>
  <p:transition/>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4145485"/>
      </p:ext>
    </p:extLst>
  </p:cSld>
  <p:clrMapOvr>
    <a:masterClrMapping/>
  </p:clrMapOvr>
</p:sld>
</file>

<file path=ppt/slides/slide3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ĐỀN TẠ TRÁI TIM MẸ (NKT)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7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Fatima,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nỉ</a:t>
            </a:r>
            <a:r>
              <a:rPr lang="en-US" sz="6000" b="1" dirty="0">
                <a:latin typeface="Times New Roman" panose="02020603050405020304" pitchFamily="18" charset="0"/>
                <a:cs typeface="Times New Roman" panose="02020603050405020304" pitchFamily="18" charset="0"/>
              </a:rPr>
              <a:t> non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ngần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8886765"/>
      </p:ext>
    </p:extLst>
  </p:cSld>
  <p:clrMapOvr>
    <a:masterClrMapping/>
  </p:clrMapOvr>
  <p:transition/>
</p:sld>
</file>

<file path=ppt/slides/slide3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ĐỀN TẠ TRÁI TIM MẸ (NKT)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7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chi, con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3345867"/>
      </p:ext>
    </p:extLst>
  </p:cSld>
  <p:clrMapOvr>
    <a:masterClrMapping/>
  </p:clrMapOvr>
  <p:transition/>
</p:sld>
</file>

<file path=ppt/slides/slide3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ĐỀN TẠ TRÁI TIM MẸ (NKT)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71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Fatima,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nỉ</a:t>
            </a:r>
            <a:r>
              <a:rPr lang="en-US" sz="6000" b="1" dirty="0">
                <a:latin typeface="Times New Roman" panose="02020603050405020304" pitchFamily="18" charset="0"/>
                <a:cs typeface="Times New Roman" panose="02020603050405020304" pitchFamily="18" charset="0"/>
              </a:rPr>
              <a:t> non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ngần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3568885"/>
      </p:ext>
    </p:extLst>
  </p:cSld>
  <p:clrMapOvr>
    <a:masterClrMapping/>
  </p:clrMapOvr>
  <p:transition/>
</p:sld>
</file>

<file path=ppt/slides/slide3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84E8C-54A4-045F-D5CD-C3AF9B9A3B9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A8BB83F-5DCC-C00F-EF45-A13271FA913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561457875"/>
      </p:ext>
    </p:extLst>
  </p:cSld>
  <p:clrMapOvr>
    <a:masterClrMapping/>
  </p:clrMapOvr>
</p:sld>
</file>

<file path=ppt/slides/slide3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(15)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451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303067779"/>
      </p:ext>
    </p:extLst>
  </p:cSld>
  <p:clrMapOvr>
    <a:masterClrMapping/>
  </p:clrMapOvr>
  <p:transition/>
</p:sld>
</file>

<file path=ppt/slides/slide3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(15)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5118"/>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say </a:t>
            </a:r>
            <a:r>
              <a:rPr lang="en-US" sz="6000" b="1" dirty="0" err="1">
                <a:latin typeface="Times New Roman" panose="02020603050405020304" pitchFamily="18" charset="0"/>
                <a:cs typeface="Times New Roman" panose="02020603050405020304" pitchFamily="18" charset="0"/>
              </a:rPr>
              <a:t>sưa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lừng</a:t>
            </a:r>
            <a:r>
              <a:rPr lang="en-US" sz="6000" b="1" dirty="0">
                <a:latin typeface="Times New Roman" panose="02020603050405020304" pitchFamily="18" charset="0"/>
                <a:cs typeface="Times New Roman" panose="02020603050405020304" pitchFamily="18" charset="0"/>
              </a:rPr>
              <a:t>. Tim reo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ta.</a:t>
            </a:r>
          </a:p>
        </p:txBody>
      </p:sp>
    </p:spTree>
    <p:extLst>
      <p:ext uri="{BB962C8B-B14F-4D97-AF65-F5344CB8AC3E}">
        <p14:creationId xmlns:p14="http://schemas.microsoft.com/office/powerpoint/2010/main" val="1386787239"/>
      </p:ext>
    </p:extLst>
  </p:cSld>
  <p:clrMapOvr>
    <a:masterClrMapping/>
  </p:clrMapOvr>
  <p:transition/>
</p:sld>
</file>

<file path=ppt/slides/slide3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NHÀ CHÚA (15)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5118"/>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Nay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17778541"/>
      </p:ext>
    </p:extLst>
  </p:cSld>
  <p:clrMapOvr>
    <a:masterClrMapping/>
  </p:clrMapOvr>
  <p:transition/>
</p:sld>
</file>

<file path=ppt/slides/slide3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71261-40EE-B54B-5AFB-058EFFF567E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EC8772F-C592-37EA-DE6B-B14609A0E39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04789240"/>
      </p:ext>
    </p:extLst>
  </p:cSld>
  <p:clrMapOvr>
    <a:masterClrMapping/>
  </p:clrMapOvr>
</p:sld>
</file>

<file path=ppt/slides/slide3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402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772515008"/>
      </p:ext>
    </p:extLst>
  </p:cSld>
  <p:clrMapOvr>
    <a:masterClrMapping/>
  </p:clrMapOvr>
  <p:transition/>
</p:sld>
</file>

<file path=ppt/slides/slide3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3717"/>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48382878"/>
      </p:ext>
    </p:extLst>
  </p:cSld>
  <p:clrMapOvr>
    <a:masterClrMapping/>
  </p:clrMapOvr>
  <p:transition/>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TÔI SẼ CA NGỢI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2614"/>
            <a:ext cx="11643360" cy="61257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986723742"/>
      </p:ext>
    </p:extLst>
  </p:cSld>
  <p:clrMapOvr>
    <a:masterClrMapping/>
  </p:clrMapOvr>
  <p:transition/>
</p:sld>
</file>

<file path=ppt/slides/slide3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6028038"/>
      </p:ext>
    </p:extLst>
  </p:cSld>
  <p:clrMapOvr>
    <a:masterClrMapping/>
  </p:clrMapOvr>
</p:sld>
</file>

<file path=ppt/slides/slide3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1. Khi con nghe tiếng kêu mời gọi con đi gieo niềm tin mới. Con nay như thấy ngỡ ngàng vì Chúa đã đoái thương chọn con.</a:t>
            </a:r>
            <a:endParaRPr lang="vi-VN" sz="85700" b="1" dirty="0">
              <a:latin typeface="+mj-lt"/>
              <a:cs typeface="Times New Roman" panose="02020603050405020304" pitchFamily="18" charset="0"/>
            </a:endParaRPr>
          </a:p>
        </p:txBody>
      </p:sp>
    </p:spTree>
    <p:extLst>
      <p:ext uri="{BB962C8B-B14F-4D97-AF65-F5344CB8AC3E}">
        <p14:creationId xmlns:p14="http://schemas.microsoft.com/office/powerpoint/2010/main" val="520796554"/>
      </p:ext>
    </p:extLst>
  </p:cSld>
  <p:clrMapOvr>
    <a:masterClrMapping/>
  </p:clrMapOvr>
  <p:transition/>
</p:sld>
</file>

<file path=ppt/slides/slide3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Rồi một ngày Thánh Thần Chúa đã đến thánh hiến con cho Ngài. Sai con đi khắp mọi nơi, rắc gieo tin vui cho muôn người.</a:t>
            </a:r>
            <a:endParaRPr lang="vi-VN" sz="85700" b="1" dirty="0">
              <a:latin typeface="+mj-lt"/>
              <a:cs typeface="Times New Roman" panose="02020603050405020304" pitchFamily="18" charset="0"/>
            </a:endParaRPr>
          </a:p>
        </p:txBody>
      </p:sp>
    </p:spTree>
    <p:extLst>
      <p:ext uri="{BB962C8B-B14F-4D97-AF65-F5344CB8AC3E}">
        <p14:creationId xmlns:p14="http://schemas.microsoft.com/office/powerpoint/2010/main" val="1360197572"/>
      </p:ext>
    </p:extLst>
  </p:cSld>
  <p:clrMapOvr>
    <a:masterClrMapping/>
  </p:clrMapOvr>
  <p:transition/>
</p:sld>
</file>

<file path=ppt/slides/slide3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22783"/>
            <a:ext cx="11643360" cy="5735580"/>
          </a:xfrm>
        </p:spPr>
        <p:txBody>
          <a:bodyPr>
            <a:noAutofit/>
          </a:bodyPr>
          <a:lstStyle/>
          <a:p>
            <a:pPr algn="just"/>
            <a:r>
              <a:rPr lang="vi-VN" sz="6000" b="1" dirty="0">
                <a:latin typeface="+mj-lt"/>
              </a:rPr>
              <a:t>ĐK: Này đây Chúa ơi con hiến dâng cho Ngài. Niềm tin tâm tư cùng trái tim nồng cháy. </a:t>
            </a:r>
            <a:endParaRPr lang="vi-VN" sz="85700" b="1" dirty="0">
              <a:latin typeface="+mj-lt"/>
              <a:cs typeface="Times New Roman" panose="02020603050405020304" pitchFamily="18" charset="0"/>
            </a:endParaRPr>
          </a:p>
        </p:txBody>
      </p:sp>
    </p:spTree>
    <p:extLst>
      <p:ext uri="{BB962C8B-B14F-4D97-AF65-F5344CB8AC3E}">
        <p14:creationId xmlns:p14="http://schemas.microsoft.com/office/powerpoint/2010/main" val="3891116753"/>
      </p:ext>
    </p:extLst>
  </p:cSld>
  <p:clrMapOvr>
    <a:masterClrMapping/>
  </p:clrMapOvr>
  <p:transition/>
</p:sld>
</file>

<file path=ppt/slides/slide3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4486"/>
            <a:ext cx="11643360" cy="6013877"/>
          </a:xfrm>
        </p:spPr>
        <p:txBody>
          <a:bodyPr>
            <a:noAutofit/>
          </a:bodyPr>
          <a:lstStyle/>
          <a:p>
            <a:pPr algn="just"/>
            <a:r>
              <a:rPr lang="vi-VN" sz="6000" b="1" dirty="0">
                <a:latin typeface="+mj-lt"/>
              </a:rPr>
              <a:t>Từ đây hăng say theo bước chân của Ngài, trung kiên làm chứng nhân Nước Trời, thắp lên hạnh phúc cho muôn người.</a:t>
            </a:r>
            <a:endParaRPr lang="vi-VN" sz="85700" b="1" dirty="0">
              <a:latin typeface="+mj-lt"/>
              <a:cs typeface="Times New Roman" panose="02020603050405020304" pitchFamily="18" charset="0"/>
            </a:endParaRPr>
          </a:p>
        </p:txBody>
      </p:sp>
    </p:spTree>
    <p:extLst>
      <p:ext uri="{BB962C8B-B14F-4D97-AF65-F5344CB8AC3E}">
        <p14:creationId xmlns:p14="http://schemas.microsoft.com/office/powerpoint/2010/main" val="2049896165"/>
      </p:ext>
    </p:extLst>
  </p:cSld>
  <p:clrMapOvr>
    <a:masterClrMapping/>
  </p:clrMapOvr>
  <p:transition/>
</p:sld>
</file>

<file path=ppt/slides/slide3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2. Con say sưa với tháng ngày tình yêu cho con nguồn sức sống. Con hân hoan bước lên đường hồng phúc bát ngát xanh đồi nương. </a:t>
            </a:r>
            <a:endParaRPr lang="vi-VN" sz="85700" b="1" dirty="0">
              <a:latin typeface="+mj-lt"/>
              <a:cs typeface="Times New Roman" panose="02020603050405020304" pitchFamily="18" charset="0"/>
            </a:endParaRPr>
          </a:p>
        </p:txBody>
      </p:sp>
    </p:spTree>
    <p:extLst>
      <p:ext uri="{BB962C8B-B14F-4D97-AF65-F5344CB8AC3E}">
        <p14:creationId xmlns:p14="http://schemas.microsoft.com/office/powerpoint/2010/main" val="4086573673"/>
      </p:ext>
    </p:extLst>
  </p:cSld>
  <p:clrMapOvr>
    <a:masterClrMapping/>
  </p:clrMapOvr>
  <p:transition/>
</p:sld>
</file>

<file path=ppt/slides/slide3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Để tìm lại những tình thương quá khứ héo úa trong muôn lòng. Cho quên đi những sầu vương Chúa ôi xin thương ai đoạn trường.</a:t>
            </a:r>
            <a:endParaRPr lang="vi-VN" sz="85700" b="1" dirty="0">
              <a:latin typeface="+mj-lt"/>
              <a:cs typeface="Times New Roman" panose="02020603050405020304" pitchFamily="18" charset="0"/>
            </a:endParaRPr>
          </a:p>
        </p:txBody>
      </p:sp>
    </p:spTree>
    <p:extLst>
      <p:ext uri="{BB962C8B-B14F-4D97-AF65-F5344CB8AC3E}">
        <p14:creationId xmlns:p14="http://schemas.microsoft.com/office/powerpoint/2010/main" val="1276485885"/>
      </p:ext>
    </p:extLst>
  </p:cSld>
  <p:clrMapOvr>
    <a:masterClrMapping/>
  </p:clrMapOvr>
  <p:transition/>
</p:sld>
</file>

<file path=ppt/slides/slide3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3. Trong tâm tư biết bao người ngày đêm cô đơn buồn không nói. Nhưng đâu ai đến với họ để hát tiếng hát trong niềm vui. </a:t>
            </a:r>
            <a:endParaRPr lang="vi-VN" sz="85700" b="1" dirty="0">
              <a:latin typeface="+mj-lt"/>
              <a:cs typeface="Times New Roman" panose="02020603050405020304" pitchFamily="18" charset="0"/>
            </a:endParaRPr>
          </a:p>
        </p:txBody>
      </p:sp>
    </p:spTree>
    <p:extLst>
      <p:ext uri="{BB962C8B-B14F-4D97-AF65-F5344CB8AC3E}">
        <p14:creationId xmlns:p14="http://schemas.microsoft.com/office/powerpoint/2010/main" val="2934037546"/>
      </p:ext>
    </p:extLst>
  </p:cSld>
  <p:clrMapOvr>
    <a:masterClrMapping/>
  </p:clrMapOvr>
  <p:transition/>
</p:sld>
</file>

<file path=ppt/slides/slide3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nụ</a:t>
            </a:r>
            <a:r>
              <a:rPr lang="en-US" sz="6000" b="1" dirty="0">
                <a:latin typeface="Times New Roman" panose="02020603050405020304" pitchFamily="18" charset="0"/>
                <a:cs typeface="Times New Roman" panose="02020603050405020304" pitchFamily="18" charset="0"/>
              </a:rPr>
              <a:t> c</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c</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n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0264869"/>
      </p:ext>
    </p:extLst>
  </p:cSld>
  <p:clrMapOvr>
    <a:masterClrMapping/>
  </p:clrMapOvr>
  <p:transition/>
</p:sld>
</file>

<file path=ppt/slides/slide3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4.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b</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323723"/>
      </p:ext>
    </p:extLst>
  </p:cSld>
  <p:clrMapOvr>
    <a:masterClrMapping/>
  </p:clrMapOvr>
  <p:transition/>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TÔI SẼ CA NGỢI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2614"/>
            <a:ext cx="11643360" cy="612575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song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993885889"/>
      </p:ext>
    </p:extLst>
  </p:cSld>
  <p:clrMapOvr>
    <a:masterClrMapping/>
  </p:clrMapOvr>
  <p:transition/>
</p:sld>
</file>

<file path=ppt/slides/slide3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Nguyện một đời con tìm đến với hết tất cả những ai chân tình. Để tình người mãi còn xanh ngát hương như hoa xuân trên cành.</a:t>
            </a:r>
            <a:endParaRPr lang="vi-VN" sz="85700" b="1" dirty="0">
              <a:latin typeface="+mj-lt"/>
              <a:cs typeface="Times New Roman" panose="02020603050405020304" pitchFamily="18" charset="0"/>
            </a:endParaRPr>
          </a:p>
        </p:txBody>
      </p:sp>
    </p:spTree>
    <p:extLst>
      <p:ext uri="{BB962C8B-B14F-4D97-AF65-F5344CB8AC3E}">
        <p14:creationId xmlns:p14="http://schemas.microsoft.com/office/powerpoint/2010/main" val="4147987856"/>
      </p:ext>
    </p:extLst>
  </p:cSld>
  <p:clrMapOvr>
    <a:masterClrMapping/>
  </p:clrMapOvr>
  <p:transition/>
</p:sld>
</file>

<file path=ppt/slides/slide3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3362411"/>
      </p:ext>
    </p:extLst>
  </p:cSld>
  <p:clrMapOvr>
    <a:masterClrMapping/>
  </p:clrMapOvr>
</p:sld>
</file>

<file path=ppt/slides/slide3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848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sưa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437948505"/>
      </p:ext>
    </p:extLst>
  </p:cSld>
  <p:clrMapOvr>
    <a:masterClrMapping/>
  </p:clrMapOvr>
  <p:transition/>
</p:sld>
</file>

<file path=ppt/slides/slide3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266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73767400"/>
      </p:ext>
    </p:extLst>
  </p:cSld>
  <p:clrMapOvr>
    <a:masterClrMapping/>
  </p:clrMapOvr>
  <p:transition/>
</p:sld>
</file>

<file path=ppt/slides/slide3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848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sưa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49413046"/>
      </p:ext>
    </p:extLst>
  </p:cSld>
  <p:clrMapOvr>
    <a:masterClrMapping/>
  </p:clrMapOvr>
  <p:transition/>
</p:sld>
</file>

<file path=ppt/slides/slide3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31294138"/>
      </p:ext>
    </p:extLst>
  </p:cSld>
  <p:clrMapOvr>
    <a:masterClrMapping/>
  </p:clrMapOvr>
</p:sld>
</file>

<file path=ppt/slides/slide3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HIỆP DÂNG 79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ép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18267931"/>
      </p:ext>
    </p:extLst>
  </p:cSld>
  <p:clrMapOvr>
    <a:masterClrMapping/>
  </p:clrMapOvr>
  <p:transition/>
</p:sld>
</file>

<file path=ppt/slides/slide3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HIỆP DÂNG 79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391564"/>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2228055"/>
      </p:ext>
    </p:extLst>
  </p:cSld>
  <p:clrMapOvr>
    <a:masterClrMapping/>
  </p:clrMapOvr>
  <p:transition/>
</p:sld>
</file>

<file path=ppt/slides/slide3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HIỆP DÂNG 79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391564"/>
          </a:xfrm>
        </p:spPr>
        <p:txBody>
          <a:bodyPr>
            <a:noAutofit/>
          </a:bodyPr>
          <a:lstStyle/>
          <a:p>
            <a:pPr algn="just"/>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36253727"/>
      </p:ext>
    </p:extLst>
  </p:cSld>
  <p:clrMapOvr>
    <a:masterClrMapping/>
  </p:clrMapOvr>
  <p:transition/>
</p:sld>
</file>

<file path=ppt/slides/slide3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HIỆP DÂNG 79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9650"/>
            <a:ext cx="11643360" cy="6391564"/>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man.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01432979"/>
      </p:ext>
    </p:extLst>
  </p:cSld>
  <p:clrMapOvr>
    <a:masterClrMapping/>
  </p:clrMapOvr>
  <p:transition/>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TÔI SẼ CA NGỢI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3136"/>
            <a:ext cx="11643360" cy="6565229"/>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bụi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383084715"/>
      </p:ext>
    </p:extLst>
  </p:cSld>
  <p:clrMapOvr>
    <a:masterClrMapping/>
  </p:clrMapOvr>
  <p:transition/>
</p:sld>
</file>

<file path=ppt/slides/slide3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0166872"/>
      </p:ext>
    </p:extLst>
  </p:cSld>
  <p:clrMapOvr>
    <a:masterClrMapping/>
  </p:clrMapOvr>
</p:sld>
</file>

<file path=ppt/slides/slide3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chi con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chi? </a:t>
            </a:r>
          </a:p>
        </p:txBody>
      </p:sp>
    </p:spTree>
    <p:extLst>
      <p:ext uri="{BB962C8B-B14F-4D97-AF65-F5344CB8AC3E}">
        <p14:creationId xmlns:p14="http://schemas.microsoft.com/office/powerpoint/2010/main" val="515070560"/>
      </p:ext>
    </p:extLst>
  </p:cSld>
  <p:clrMapOvr>
    <a:masterClrMapping/>
  </p:clrMapOvr>
  <p:transition/>
</p:sld>
</file>

<file path=ppt/slides/slide3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err="1">
                <a:latin typeface="Times New Roman" pitchFamily="18" charset="0"/>
                <a:cs typeface="Times New Roman" pitchFamily="18" charset="0"/>
              </a:rPr>
              <a:t>Cỏ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rợn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con no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no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473549832"/>
      </p:ext>
    </p:extLst>
  </p:cSld>
  <p:clrMapOvr>
    <a:masterClrMapping/>
  </p:clrMapOvr>
  <p:transition/>
</p:sld>
</file>

<file path=ppt/slides/slide3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015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312651309"/>
      </p:ext>
    </p:extLst>
  </p:cSld>
  <p:clrMapOvr>
    <a:masterClrMapping/>
  </p:clrMapOvr>
  <p:transition/>
</p:sld>
</file>

<file path=ppt/slides/slide3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Cho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279332439"/>
      </p:ext>
    </p:extLst>
  </p:cSld>
  <p:clrMapOvr>
    <a:masterClrMapping/>
  </p:clrMapOvr>
  <p:transition/>
</p:sld>
</file>

<file path=ppt/slides/slide3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tăm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321284715"/>
      </p:ext>
    </p:extLst>
  </p:cSld>
  <p:clrMapOvr>
    <a:masterClrMapping/>
  </p:clrMapOvr>
  <p:transition/>
</p:sld>
</file>

<file path=ppt/slides/slide3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chan. </a:t>
            </a:r>
          </a:p>
        </p:txBody>
      </p:sp>
    </p:spTree>
    <p:extLst>
      <p:ext uri="{BB962C8B-B14F-4D97-AF65-F5344CB8AC3E}">
        <p14:creationId xmlns:p14="http://schemas.microsoft.com/office/powerpoint/2010/main" val="1864254025"/>
      </p:ext>
    </p:extLst>
  </p:cSld>
  <p:clrMapOvr>
    <a:masterClrMapping/>
  </p:clrMapOvr>
  <p:transition/>
</p:sld>
</file>

<file path=ppt/slides/slide3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qua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con, con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68605163"/>
      </p:ext>
    </p:extLst>
  </p:cSld>
  <p:clrMapOvr>
    <a:masterClrMapping/>
  </p:clrMapOvr>
  <p:transition/>
</p:sld>
</file>

<file path=ppt/slides/slide3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2484808"/>
      </p:ext>
    </p:extLst>
  </p:cSld>
  <p:clrMapOvr>
    <a:masterClrMapping/>
  </p:clrMapOvr>
</p:sld>
</file>

<file path=ppt/slides/slide3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 (357)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736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nằm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824465"/>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38E13B-2062-07F8-BD3A-8F72369F2A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41BBAF-045F-1DA9-FF60-A4985E869E71}"/>
              </a:ext>
            </a:extLst>
          </p:cNvPr>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ĐẦU XUÂN CẦU CHO GIA ĐÌNH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7FDE9FB3-B15F-4381-F73F-B7D403170C6C}"/>
              </a:ext>
            </a:extLst>
          </p:cNvPr>
          <p:cNvSpPr>
            <a:spLocks noGrp="1"/>
          </p:cNvSpPr>
          <p:nvPr>
            <p:ph type="subTitle" idx="1"/>
          </p:nvPr>
        </p:nvSpPr>
        <p:spPr>
          <a:xfrm>
            <a:off x="274320" y="1068404"/>
            <a:ext cx="11643360" cy="5027596"/>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sắt</a:t>
            </a:r>
            <a:r>
              <a:rPr lang="en-US" sz="6000" b="1" dirty="0">
                <a:latin typeface="Times New Roman" pitchFamily="18" charset="0"/>
                <a:cs typeface="Times New Roman" pitchFamily="18" charset="0"/>
              </a:rPr>
              <a:t> son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54885285"/>
      </p:ext>
    </p:extLst>
  </p:cSld>
  <p:clrMapOvr>
    <a:masterClrMapping/>
  </p:clrMapOvr>
  <p:transition/>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79067276"/>
      </p:ext>
    </p:extLst>
  </p:cSld>
  <p:clrMapOvr>
    <a:masterClrMapping/>
  </p:clrMapOvr>
</p:sld>
</file>

<file path=ppt/slides/slide3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 (357)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736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Xướng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5055197"/>
      </p:ext>
    </p:extLst>
  </p:cSld>
  <p:clrMapOvr>
    <a:masterClrMapping/>
  </p:clrMapOvr>
  <p:transition/>
</p:sld>
</file>

<file path=ppt/slides/slide3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 (357)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a:t>
            </a:r>
            <a:r>
              <a:rPr lang="en-US" sz="6000" b="1">
                <a:latin typeface="Times New Roman" panose="02020603050405020304" pitchFamily="18" charset="0"/>
                <a:cs typeface="Times New Roman" panose="02020603050405020304" pitchFamily="18" charset="0"/>
              </a:rPr>
              <a:t>. Nửa đêm mừng Chúa Giáng Sinh ra Chốn gian trần. Người đem ơn phúc xuống cho muôn dân lầm than.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416007"/>
      </p:ext>
    </p:extLst>
  </p:cSld>
  <p:clrMapOvr>
    <a:masterClrMapping/>
  </p:clrMapOvr>
  <p:transition/>
</p:sld>
</file>

<file path=ppt/slides/slide3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 (357)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xướng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291369"/>
      </p:ext>
    </p:extLst>
  </p:cSld>
  <p:clrMapOvr>
    <a:masterClrMapping/>
  </p:clrMapOvr>
  <p:transition/>
</p:sld>
</file>

<file path=ppt/slides/slide3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 (357)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a:t>
            </a:r>
            <a:r>
              <a:rPr lang="en-US" sz="6000" b="1">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8910029"/>
      </p:ext>
    </p:extLst>
  </p:cSld>
  <p:clrMapOvr>
    <a:masterClrMapping/>
  </p:clrMapOvr>
  <p:transition/>
</p:sld>
</file>

<file path=ppt/slides/slide3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 (357)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736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Xướng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9578150"/>
      </p:ext>
    </p:extLst>
  </p:cSld>
  <p:clrMapOvr>
    <a:masterClrMapping/>
  </p:clrMapOvr>
  <p:transition/>
</p:sld>
</file>

<file path=ppt/slides/slide3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 (357)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736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nằm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lừng</a:t>
            </a:r>
            <a:r>
              <a:rPr lang="en-US" sz="6000" b="1">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43903066"/>
      </p:ext>
    </p:extLst>
  </p:cSld>
  <p:clrMapOvr>
    <a:masterClrMapping/>
  </p:clrMapOvr>
  <p:transition/>
</p:sld>
</file>

<file path=ppt/slides/slide3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 (357)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736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Xướng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2968891"/>
      </p:ext>
    </p:extLst>
  </p:cSld>
  <p:clrMapOvr>
    <a:masterClrMapping/>
  </p:clrMapOvr>
  <p:transition/>
</p:sld>
</file>

<file path=ppt/slides/slide3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HÂN HOAN (371)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249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2143856"/>
      </p:ext>
    </p:extLst>
  </p:cSld>
  <p:clrMapOvr>
    <a:masterClrMapping/>
  </p:clrMapOvr>
  <p:transition/>
</p:sld>
</file>

<file path=ppt/slides/slide3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HÂN HOAN (371)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249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non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3900546"/>
      </p:ext>
    </p:extLst>
  </p:cSld>
  <p:clrMapOvr>
    <a:masterClrMapping/>
  </p:clrMapOvr>
  <p:transition/>
</p:sld>
</file>

<file path=ppt/slides/slide3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37552062"/>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377688"/>
            <a:ext cx="11643360" cy="6738730"/>
          </a:xfrm>
        </p:spPr>
        <p:txBody>
          <a:bodyPr>
            <a:noAutofit/>
          </a:bodyPr>
          <a:lstStyle/>
          <a:p>
            <a:r>
              <a:rPr lang="en-US" sz="5400" b="1" dirty="0">
                <a:solidFill>
                  <a:srgbClr val="FF0000"/>
                </a:solidFill>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 All…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những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kẻ</a:t>
            </a:r>
            <a:r>
              <a:rPr lang="en-US" sz="5400" b="1" dirty="0">
                <a:latin typeface="Times New Roman" panose="02020603050405020304" pitchFamily="18" charset="0"/>
                <a:cs typeface="Times New Roman" panose="02020603050405020304" pitchFamily="18" charset="0"/>
              </a:rPr>
              <a:t> Cha ta </a:t>
            </a:r>
            <a:r>
              <a:rPr lang="en-US" sz="5400" b="1" dirty="0" err="1">
                <a:latin typeface="Times New Roman" panose="02020603050405020304" pitchFamily="18" charset="0"/>
                <a:cs typeface="Times New Roman" panose="02020603050405020304" pitchFamily="18" charset="0"/>
              </a:rPr>
              <a:t>chúc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lãnh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nhận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nghiệp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Nước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chuẩn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bị</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ngươi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từ</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dựng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vũ</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trụ</a:t>
            </a:r>
            <a:r>
              <a:rPr lang="en-US" sz="5400" b="1" dirty="0">
                <a:latin typeface="Times New Roman" panose="02020603050405020304" pitchFamily="18" charset="0"/>
                <a:cs typeface="Times New Roman" panose="02020603050405020304" pitchFamily="18" charset="0"/>
              </a:rPr>
              <a:t>. All…</a:t>
            </a:r>
          </a:p>
        </p:txBody>
      </p:sp>
    </p:spTree>
    <p:extLst>
      <p:ext uri="{BB962C8B-B14F-4D97-AF65-F5344CB8AC3E}">
        <p14:creationId xmlns:p14="http://schemas.microsoft.com/office/powerpoint/2010/main" val="2621454408"/>
      </p:ext>
    </p:extLst>
  </p:cSld>
  <p:clrMapOvr>
    <a:masterClrMapping/>
  </p:clrMapOvr>
  <p:transition/>
</p:sld>
</file>

<file path=ppt/slides/slide3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TIẾN DÂNG (65)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10376545"/>
      </p:ext>
    </p:extLst>
  </p:cSld>
  <p:clrMapOvr>
    <a:masterClrMapping/>
  </p:clrMapOvr>
  <p:transition/>
</p:sld>
</file>

<file path=ppt/slides/slide3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TIẾN DÂNG (65)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(í a)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6392761"/>
      </p:ext>
    </p:extLst>
  </p:cSld>
  <p:clrMapOvr>
    <a:masterClrMapping/>
  </p:clrMapOvr>
  <p:transition/>
</p:sld>
</file>

<file path=ppt/slides/slide3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TIẾN DÂNG (65)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nhẹ</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459009"/>
      </p:ext>
    </p:extLst>
  </p:cSld>
  <p:clrMapOvr>
    <a:masterClrMapping/>
  </p:clrMapOvr>
  <p:transition/>
</p:sld>
</file>

<file path=ppt/slides/slide3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0021588"/>
      </p:ext>
    </p:extLst>
  </p:cSld>
  <p:clrMapOvr>
    <a:masterClrMapping/>
  </p:clrMapOvr>
</p:sld>
</file>

<file path=ppt/slides/slide3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2677"/>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 </a:t>
            </a:r>
          </a:p>
        </p:txBody>
      </p:sp>
    </p:spTree>
    <p:extLst>
      <p:ext uri="{BB962C8B-B14F-4D97-AF65-F5344CB8AC3E}">
        <p14:creationId xmlns:p14="http://schemas.microsoft.com/office/powerpoint/2010/main" val="1915813355"/>
      </p:ext>
    </p:extLst>
  </p:cSld>
  <p:clrMapOvr>
    <a:masterClrMapping/>
  </p:clrMapOvr>
  <p:transition/>
</p:sld>
</file>

<file path=ppt/slides/slide3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815"/>
            <a:ext cx="11643360" cy="4653455"/>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a:t>
            </a:r>
          </a:p>
        </p:txBody>
      </p:sp>
    </p:spTree>
    <p:extLst>
      <p:ext uri="{BB962C8B-B14F-4D97-AF65-F5344CB8AC3E}">
        <p14:creationId xmlns:p14="http://schemas.microsoft.com/office/powerpoint/2010/main" val="1111034606"/>
      </p:ext>
    </p:extLst>
  </p:cSld>
  <p:clrMapOvr>
    <a:masterClrMapping/>
  </p:clrMapOvr>
  <p:transition/>
</p:sld>
</file>

<file path=ppt/slides/slide3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9408"/>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593002919"/>
      </p:ext>
    </p:extLst>
  </p:cSld>
  <p:clrMapOvr>
    <a:masterClrMapping/>
  </p:clrMapOvr>
  <p:transition/>
</p:sld>
</file>

<file path=ppt/slides/slide3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1146"/>
            <a:ext cx="11643360" cy="4653455"/>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092595934"/>
      </p:ext>
    </p:extLst>
  </p:cSld>
  <p:clrMapOvr>
    <a:masterClrMapping/>
  </p:clrMapOvr>
  <p:transition/>
</p:sld>
</file>

<file path=ppt/slides/slide3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1146"/>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297451379"/>
      </p:ext>
    </p:extLst>
  </p:cSld>
  <p:clrMapOvr>
    <a:masterClrMapping/>
  </p:clrMapOvr>
  <p:transition/>
</p:sld>
</file>

<file path=ppt/slides/slide3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815"/>
            <a:ext cx="11643360" cy="4653455"/>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nan qua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683188720"/>
      </p:ext>
    </p:extLst>
  </p:cSld>
  <p:clrMapOvr>
    <a:masterClrMapping/>
  </p:clrMapOvr>
  <p:transition/>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2104572"/>
      </p:ext>
    </p:extLst>
  </p:cSld>
  <p:clrMapOvr>
    <a:masterClrMapping/>
  </p:clrMapOvr>
</p:sld>
</file>

<file path=ppt/slides/slide3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7904296"/>
      </p:ext>
    </p:extLst>
  </p:cSld>
  <p:clrMapOvr>
    <a:masterClrMapping/>
  </p:clrMapOvr>
</p:sld>
</file>

<file path=ppt/slides/slide3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79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Say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Cho con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24719098"/>
      </p:ext>
    </p:extLst>
  </p:cSld>
  <p:clrMapOvr>
    <a:masterClrMapping/>
  </p:clrMapOvr>
  <p:transition/>
</p:sld>
</file>

<file path=ppt/slides/slide3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677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9021868"/>
      </p:ext>
    </p:extLst>
  </p:cSld>
  <p:clrMapOvr>
    <a:masterClrMapping/>
  </p:clrMapOvr>
  <p:transition/>
</p:sld>
</file>

<file path=ppt/slides/slide3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4077750"/>
      </p:ext>
    </p:extLst>
  </p:cSld>
  <p:clrMapOvr>
    <a:masterClrMapping/>
  </p:clrMapOvr>
  <p:transition/>
</p:sld>
</file>

<file path=ppt/slides/slide3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8615412"/>
      </p:ext>
    </p:extLst>
  </p:cSld>
  <p:clrMapOvr>
    <a:masterClrMapping/>
  </p:clrMapOvr>
</p:sld>
</file>

<file path=ppt/slides/slide3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THIÊN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36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err="1">
                <a:latin typeface="Times New Roman" panose="02020603050405020304" pitchFamily="18" charset="0"/>
                <a:cs typeface="Times New Roman" panose="02020603050405020304" pitchFamily="18" charset="0"/>
              </a:rPr>
              <a:t>Diệu</a:t>
            </a:r>
            <a:r>
              <a:rPr lang="en-US" sz="6000" b="1">
                <a:latin typeface="Times New Roman" panose="02020603050405020304" pitchFamily="18" charset="0"/>
                <a:cs typeface="Times New Roman" panose="02020603050405020304" pitchFamily="18" charset="0"/>
              </a:rPr>
              <a:t> vời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268472"/>
      </p:ext>
    </p:extLst>
  </p:cSld>
  <p:clrMapOvr>
    <a:masterClrMapping/>
  </p:clrMapOvr>
  <p:transition/>
</p:sld>
</file>

<file path=ppt/slides/slide3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THIÊN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706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Maria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4240441"/>
      </p:ext>
    </p:extLst>
  </p:cSld>
  <p:clrMapOvr>
    <a:masterClrMapping/>
  </p:clrMapOvr>
  <p:transition/>
</p:sld>
</file>

<file path=ppt/slides/slide3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THIÊN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36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err="1">
                <a:latin typeface="Times New Roman" panose="02020603050405020304" pitchFamily="18" charset="0"/>
                <a:cs typeface="Times New Roman" panose="02020603050405020304" pitchFamily="18" charset="0"/>
              </a:rPr>
              <a:t>Diệu</a:t>
            </a:r>
            <a:r>
              <a:rPr lang="en-US" sz="6000" b="1">
                <a:latin typeface="Times New Roman" panose="02020603050405020304" pitchFamily="18" charset="0"/>
                <a:cs typeface="Times New Roman" panose="02020603050405020304" pitchFamily="18" charset="0"/>
              </a:rPr>
              <a:t> vời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0856886"/>
      </p:ext>
    </p:extLst>
  </p:cSld>
  <p:clrMapOvr>
    <a:masterClrMapping/>
  </p:clrMapOvr>
  <p:transition/>
</p:sld>
</file>

<file path=ppt/slides/slide3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THIÊN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14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Maria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vút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9443762"/>
      </p:ext>
    </p:extLst>
  </p:cSld>
  <p:clrMapOvr>
    <a:masterClrMapping/>
  </p:clrMapOvr>
  <p:transition/>
</p:sld>
</file>

<file path=ppt/slides/slide3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MARIA MẸ THIÊN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36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err="1">
                <a:latin typeface="Times New Roman" panose="02020603050405020304" pitchFamily="18" charset="0"/>
                <a:cs typeface="Times New Roman" panose="02020603050405020304" pitchFamily="18" charset="0"/>
              </a:rPr>
              <a:t>Diệu</a:t>
            </a:r>
            <a:r>
              <a:rPr lang="en-US" sz="6000" b="1">
                <a:latin typeface="Times New Roman" panose="02020603050405020304" pitchFamily="18" charset="0"/>
                <a:cs typeface="Times New Roman" panose="02020603050405020304" pitchFamily="18" charset="0"/>
              </a:rPr>
              <a:t> vời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4673587"/>
      </p:ext>
    </p:extLst>
  </p:cSld>
  <p:clrMapOvr>
    <a:masterClrMapping/>
  </p:clrMapOvr>
  <p:transition/>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TRỌN NIỀM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18386"/>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bát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4893963"/>
      </p:ext>
    </p:extLst>
  </p:cSld>
  <p:clrMapOvr>
    <a:masterClrMapping/>
  </p:clrMapOvr>
  <p:transition/>
</p:sld>
</file>

<file path=ppt/slides/slide3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923926"/>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a:latin typeface="Times New Roman" panose="02020603050405020304" pitchFamily="18" charset="0"/>
                <a:cs typeface="Times New Roman" panose="02020603050405020304" pitchFamily="18" charset="0"/>
              </a:rPr>
              <a:t>Xin </a:t>
            </a:r>
            <a:r>
              <a:rPr lang="en-US" sz="5400" b="1" dirty="0" err="1">
                <a:latin typeface="Times New Roman" panose="02020603050405020304" pitchFamily="18" charset="0"/>
                <a:cs typeface="Times New Roman" panose="02020603050405020304" pitchFamily="18" charset="0"/>
              </a:rPr>
              <a:t>Thiên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xót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thương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đoàn</a:t>
            </a:r>
            <a:r>
              <a:rPr lang="en-US" sz="5400" b="1" dirty="0">
                <a:latin typeface="Times New Roman" panose="02020603050405020304" pitchFamily="18" charset="0"/>
                <a:cs typeface="Times New Roman" panose="02020603050405020304" pitchFamily="18" charset="0"/>
              </a:rPr>
              <a:t> con, ban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muôn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dâng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khúc</a:t>
            </a:r>
            <a:r>
              <a:rPr lang="en-US" sz="5400" b="1" dirty="0">
                <a:latin typeface="Times New Roman" panose="02020603050405020304" pitchFamily="18" charset="0"/>
                <a:cs typeface="Times New Roman" panose="02020603050405020304" pitchFamily="18" charset="0"/>
              </a:rPr>
              <a:t> ca </a:t>
            </a:r>
            <a:r>
              <a:rPr lang="en-US" sz="5400" b="1" dirty="0" err="1">
                <a:latin typeface="Times New Roman" panose="02020603050405020304" pitchFamily="18" charset="0"/>
                <a:cs typeface="Times New Roman" panose="02020603050405020304" pitchFamily="18" charset="0"/>
              </a:rPr>
              <a:t>tạ</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ơn</a:t>
            </a:r>
            <a:r>
              <a:rPr lang="en-US" sz="54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0769988"/>
      </p:ext>
    </p:extLst>
  </p:cSld>
  <p:clrMapOvr>
    <a:masterClrMapping/>
  </p:clrMapOvr>
  <p:transition/>
</p:sld>
</file>

<file path=ppt/slides/slide3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92294"/>
            <a:ext cx="11643360" cy="5934075"/>
          </a:xfrm>
        </p:spPr>
        <p:txBody>
          <a:bodyPr>
            <a:no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Thuở</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xưa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nhiều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dưới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nhiều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hình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thức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dạy</a:t>
            </a:r>
            <a:r>
              <a:rPr lang="en-US" sz="5400" b="1" dirty="0">
                <a:latin typeface="Times New Roman" panose="02020603050405020304" pitchFamily="18" charset="0"/>
                <a:cs typeface="Times New Roman" panose="02020603050405020304" pitchFamily="18" charset="0"/>
              </a:rPr>
              <a:t> cha </a:t>
            </a:r>
            <a:r>
              <a:rPr lang="en-US" sz="5400" b="1" dirty="0" err="1">
                <a:latin typeface="Times New Roman" panose="02020603050405020304" pitchFamily="18" charset="0"/>
                <a:cs typeface="Times New Roman" panose="02020603050405020304" pitchFamily="18" charset="0"/>
              </a:rPr>
              <a:t>ông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ta qua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tiên</a:t>
            </a:r>
            <a:r>
              <a:rPr lang="en-US" sz="5400" b="1" dirty="0">
                <a:latin typeface="Times New Roman" panose="02020603050405020304" pitchFamily="18" charset="0"/>
                <a:cs typeface="Times New Roman" panose="02020603050405020304" pitchFamily="18" charset="0"/>
              </a:rPr>
              <a:t> tri. </a:t>
            </a:r>
            <a:r>
              <a:rPr lang="en-US" sz="5400" b="1" dirty="0" err="1">
                <a:latin typeface="Times New Roman" panose="02020603050405020304" pitchFamily="18" charset="0"/>
                <a:cs typeface="Times New Roman" panose="02020603050405020304" pitchFamily="18" charset="0"/>
              </a:rPr>
              <a:t>Nhưng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vào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sau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hết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này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ta qua </a:t>
            </a:r>
            <a:r>
              <a:rPr lang="en-US" sz="5400" b="1" dirty="0" err="1">
                <a:latin typeface="Times New Roman" panose="02020603050405020304" pitchFamily="18" charset="0"/>
                <a:cs typeface="Times New Roman" panose="02020603050405020304" pitchFamily="18" charset="0"/>
              </a:rPr>
              <a:t>Người</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dấu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yêu</a:t>
            </a:r>
            <a:r>
              <a:rPr lang="en-US" sz="5400" b="1" dirty="0">
                <a:latin typeface="Times New Roman" panose="02020603050405020304" pitchFamily="18" charset="0"/>
                <a:cs typeface="Times New Roman" panose="02020603050405020304" pitchFamily="18" charset="0"/>
              </a:rPr>
              <a:t>.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5203382"/>
      </p:ext>
    </p:extLst>
  </p:cSld>
  <p:clrMapOvr>
    <a:masterClrMapping/>
  </p:clrMapOvr>
  <p:transition/>
</p:sld>
</file>

<file path=ppt/slides/slide3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0306056"/>
      </p:ext>
    </p:extLst>
  </p:cSld>
  <p:clrMapOvr>
    <a:masterClrMapping/>
  </p:clrMapOvr>
</p:sld>
</file>

<file path=ppt/slides/slide3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5467"/>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HÒA BÌNH (366)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534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bò</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bò</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Hai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1523266"/>
      </p:ext>
    </p:extLst>
  </p:cSld>
  <p:clrMapOvr>
    <a:masterClrMapping/>
  </p:clrMapOvr>
  <p:transition/>
</p:sld>
</file>

<file path=ppt/slides/slide3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HÒA BÌNH (366)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341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4371842"/>
      </p:ext>
    </p:extLst>
  </p:cSld>
  <p:clrMapOvr>
    <a:masterClrMapping/>
  </p:clrMapOvr>
  <p:transition/>
</p:sld>
</file>

<file path=ppt/slides/slide3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5467"/>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HÒA BÌNH (366)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35624"/>
            <a:ext cx="11643360" cy="5105400"/>
          </a:xfrm>
        </p:spPr>
        <p:txBody>
          <a:bodyPr>
            <a:noAutofit/>
          </a:bodyPr>
          <a:lstStyle/>
          <a:p>
            <a:pPr algn="just"/>
            <a:r>
              <a:rPr lang="vi-VN" sz="6000" b="1" dirty="0">
                <a:latin typeface="+mj-lt"/>
              </a:rPr>
              <a:t>2.Từ miền đông Ba Vua quyết tìm lẽ sống Bê-lem dâng Chúa Hài Đồng vàng hương cùng với mộc dược. Này đoàn con giờ đây dâng lên tâm tình tôn vinh Chúa thương muôn nghìn khổ hình dẫn tới thiên đường.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758088393"/>
      </p:ext>
    </p:extLst>
  </p:cSld>
  <p:clrMapOvr>
    <a:masterClrMapping/>
  </p:clrMapOvr>
  <p:transition/>
</p:sld>
</file>

<file path=ppt/slides/slide3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5467"/>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HÒA BÌNH (366)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35624"/>
            <a:ext cx="11643360" cy="5105400"/>
          </a:xfrm>
        </p:spPr>
        <p:txBody>
          <a:bodyPr>
            <a:noAutofit/>
          </a:bodyPr>
          <a:lstStyle/>
          <a:p>
            <a:pPr algn="just"/>
            <a:r>
              <a:rPr lang="vi-VN" sz="6000" b="1" dirty="0">
                <a:latin typeface="+mj-lt"/>
              </a:rPr>
              <a:t>3. Dòng đời qua tin vui nở rộn lòng ta muôn dân muôn nước ca hòa dạt dào tình mến đậm đà. Nào về đây tình yêu nối kết đất trời. Ngôi Hai giáng sinh cứu đời cuộc đời bừng sáng tuyệt vời.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047612166"/>
      </p:ext>
    </p:extLst>
  </p:cSld>
  <p:clrMapOvr>
    <a:masterClrMapping/>
  </p:clrMapOvr>
  <p:transition/>
</p:sld>
</file>

<file path=ppt/slides/slide3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304063"/>
      </p:ext>
    </p:extLst>
  </p:cSld>
  <p:clrMapOvr>
    <a:masterClrMapping/>
  </p:clrMapOvr>
</p:sld>
</file>

<file path=ppt/slides/slide3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48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hang </a:t>
            </a:r>
            <a:r>
              <a:rPr lang="en-US" sz="6000" b="1" dirty="0" err="1">
                <a:latin typeface="Times New Roman" pitchFamily="18" charset="0"/>
                <a:cs typeface="Times New Roman" pitchFamily="18" charset="0"/>
              </a:rPr>
              <a:t>đá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3725155"/>
      </p:ext>
    </p:extLst>
  </p:cSld>
  <p:clrMapOvr>
    <a:masterClrMapping/>
  </p:clrMapOvr>
  <p:transition/>
</p:sld>
</file>

<file path=ppt/slides/slide3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7083"/>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Ẫm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bỏng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rét</a:t>
            </a:r>
            <a:r>
              <a:rPr lang="en-US" sz="6000" b="1" dirty="0">
                <a:latin typeface="Times New Roman" pitchFamily="18" charset="0"/>
                <a:cs typeface="Times New Roman" pitchFamily="18" charset="0"/>
              </a:rPr>
              <a:t> run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365183598"/>
      </p:ext>
    </p:extLst>
  </p:cSld>
  <p:clrMapOvr>
    <a:masterClrMapping/>
  </p:clrMapOvr>
  <p:transition/>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TRỌN NIỀM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18386"/>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69312295"/>
      </p:ext>
    </p:extLst>
  </p:cSld>
  <p:clrMapOvr>
    <a:masterClrMapping/>
  </p:clrMapOvr>
  <p:transition/>
</p:sld>
</file>

<file path=ppt/slides/slide3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48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hang </a:t>
            </a:r>
            <a:r>
              <a:rPr lang="en-US" sz="6000" b="1" dirty="0" err="1">
                <a:latin typeface="Times New Roman" pitchFamily="18" charset="0"/>
                <a:cs typeface="Times New Roman" pitchFamily="18" charset="0"/>
              </a:rPr>
              <a:t>đá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081520856"/>
      </p:ext>
    </p:extLst>
  </p:cSld>
  <p:clrMapOvr>
    <a:masterClrMapping/>
  </p:clrMapOvr>
  <p:transition/>
</p:sld>
</file>

<file path=ppt/slides/slide3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7083"/>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Ẫm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man.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mỉm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 </a:t>
            </a:r>
          </a:p>
        </p:txBody>
      </p:sp>
    </p:spTree>
    <p:extLst>
      <p:ext uri="{BB962C8B-B14F-4D97-AF65-F5344CB8AC3E}">
        <p14:creationId xmlns:p14="http://schemas.microsoft.com/office/powerpoint/2010/main" val="2941169146"/>
      </p:ext>
    </p:extLst>
  </p:cSld>
  <p:clrMapOvr>
    <a:masterClrMapping/>
  </p:clrMapOvr>
  <p:transition/>
</p:sld>
</file>

<file path=ppt/slides/slide3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48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hang </a:t>
            </a:r>
            <a:r>
              <a:rPr lang="en-US" sz="6000" b="1" dirty="0" err="1">
                <a:latin typeface="Times New Roman" pitchFamily="18" charset="0"/>
                <a:cs typeface="Times New Roman" pitchFamily="18" charset="0"/>
              </a:rPr>
              <a:t>đá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305132883"/>
      </p:ext>
    </p:extLst>
  </p:cSld>
  <p:clrMapOvr>
    <a:masterClrMapping/>
  </p:clrMapOvr>
  <p:transition/>
</p:sld>
</file>

<file path=ppt/slides/slide3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7083"/>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Ẫm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bỏng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rét</a:t>
            </a:r>
            <a:r>
              <a:rPr lang="en-US" sz="6000" b="1" dirty="0">
                <a:latin typeface="Times New Roman" pitchFamily="18" charset="0"/>
                <a:cs typeface="Times New Roman" pitchFamily="18" charset="0"/>
              </a:rPr>
              <a:t> run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024589029"/>
      </p:ext>
    </p:extLst>
  </p:cSld>
  <p:clrMapOvr>
    <a:masterClrMapping/>
  </p:clrMapOvr>
  <p:transition/>
</p:sld>
</file>

<file path=ppt/slides/slide3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48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hang </a:t>
            </a:r>
            <a:r>
              <a:rPr lang="en-US" sz="6000" b="1" dirty="0" err="1">
                <a:latin typeface="Times New Roman" pitchFamily="18" charset="0"/>
                <a:cs typeface="Times New Roman" pitchFamily="18" charset="0"/>
              </a:rPr>
              <a:t>đá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623013501"/>
      </p:ext>
    </p:extLst>
  </p:cSld>
  <p:clrMapOvr>
    <a:masterClrMapping/>
  </p:clrMapOvr>
  <p:transition/>
</p:sld>
</file>

<file path=ppt/slides/slide3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9682356"/>
      </p:ext>
    </p:extLst>
  </p:cSld>
  <p:clrMapOvr>
    <a:masterClrMapping/>
  </p:clrMapOvr>
</p:sld>
</file>

<file path=ppt/slides/slide3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0959"/>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Hội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quốc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nghiêm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dứt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du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ngần</a:t>
            </a:r>
            <a:r>
              <a:rPr lang="en-US" sz="6000" b="1" dirty="0">
                <a:latin typeface="Times New Roman" pitchFamily="18" charset="0"/>
                <a:cs typeface="Times New Roman" pitchFamily="18" charset="0"/>
              </a:rPr>
              <a:t>. Ru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10397467"/>
      </p:ext>
    </p:extLst>
  </p:cSld>
  <p:clrMapOvr>
    <a:masterClrMapping/>
  </p:clrMapOvr>
  <p:transition/>
</p:sld>
</file>

<file path=ppt/slides/slide3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940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phẩm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Dứt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477822657"/>
      </p:ext>
    </p:extLst>
  </p:cSld>
  <p:clrMapOvr>
    <a:masterClrMapping/>
  </p:clrMapOvr>
  <p:transition/>
</p:sld>
</file>

<file path=ppt/slides/slide3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5042"/>
            <a:ext cx="11643360" cy="5410200"/>
          </a:xfrm>
        </p:spPr>
        <p:txBody>
          <a:bodyPr>
            <a:noAutofit/>
          </a:bodyPr>
          <a:lstStyle/>
          <a:p>
            <a:pPr algn="just"/>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89495350"/>
      </p:ext>
    </p:extLst>
  </p:cSld>
  <p:clrMapOvr>
    <a:masterClrMapping/>
  </p:clrMapOvr>
  <p:transition/>
</p:sld>
</file>

<file path=ppt/slides/slide3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4228"/>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Quỳ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tai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than.</a:t>
            </a:r>
          </a:p>
        </p:txBody>
      </p:sp>
    </p:spTree>
    <p:extLst>
      <p:ext uri="{BB962C8B-B14F-4D97-AF65-F5344CB8AC3E}">
        <p14:creationId xmlns:p14="http://schemas.microsoft.com/office/powerpoint/2010/main" val="30813796"/>
      </p:ext>
    </p:extLst>
  </p:cSld>
  <p:clrMapOvr>
    <a:masterClrMapping/>
  </p:clrMapOvr>
  <p:transition/>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TRỌN NIỀM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0296"/>
            <a:ext cx="11643360" cy="596965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bao dung,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4453115"/>
      </p:ext>
    </p:extLst>
  </p:cSld>
  <p:clrMapOvr>
    <a:masterClrMapping/>
  </p:clrMapOvr>
  <p:transition/>
</p:sld>
</file>

<file path=ppt/slides/slide3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0448"/>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ngắm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mỉm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thở</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77561675"/>
      </p:ext>
    </p:extLst>
  </p:cSld>
  <p:clrMapOvr>
    <a:masterClrMapping/>
  </p:clrMapOvr>
  <p:transition/>
</p:sld>
</file>

<file path=ppt/slides/slide3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0448"/>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ngắm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36876912"/>
      </p:ext>
    </p:extLst>
  </p:cSld>
  <p:clrMapOvr>
    <a:masterClrMapping/>
  </p:clrMapOvr>
  <p:transition/>
</p:sld>
</file>

<file path=ppt/slides/slide3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2545937"/>
      </p:ext>
    </p:extLst>
  </p:cSld>
  <p:clrMapOvr>
    <a:masterClrMapping/>
  </p:clrMapOvr>
</p:sld>
</file>

<file path=ppt/slides/slide3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CUNG CHÚC TRINH VƯƠNG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400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nhiễm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9705980"/>
      </p:ext>
    </p:extLst>
  </p:cSld>
  <p:clrMapOvr>
    <a:masterClrMapping/>
  </p:clrMapOvr>
  <p:transition/>
</p:sld>
</file>

<file path=ppt/slides/slide3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CUNG CHÚC TRINH VƯƠNG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400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Maria! Ai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Fatima!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7013909"/>
      </p:ext>
    </p:extLst>
  </p:cSld>
  <p:clrMapOvr>
    <a:masterClrMapping/>
  </p:clrMapOvr>
  <p:transition/>
</p:sld>
</file>

<file path=ppt/slides/slide3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CUNG CHÚC TRINH VƯƠNG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400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5836019"/>
      </p:ext>
    </p:extLst>
  </p:cSld>
  <p:clrMapOvr>
    <a:masterClrMapping/>
  </p:clrMapOvr>
  <p:transition/>
</p:sld>
</file>

<file path=ppt/slides/slide3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3695444"/>
      </p:ext>
    </p:extLst>
  </p:cSld>
  <p:clrMapOvr>
    <a:masterClrMapping/>
  </p:clrMapOvr>
</p:sld>
</file>

<file path=ppt/slides/slide3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THÁNH GIA THẤT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524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7218818"/>
      </p:ext>
    </p:extLst>
  </p:cSld>
  <p:clrMapOvr>
    <a:masterClrMapping/>
  </p:clrMapOvr>
  <p:transition/>
</p:sld>
</file>

<file path=ppt/slides/slide3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940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phẩm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Dứt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27200842"/>
      </p:ext>
    </p:extLst>
  </p:cSld>
  <p:clrMapOvr>
    <a:masterClrMapping/>
  </p:clrMapOvr>
  <p:transition/>
</p:sld>
</file>

<file path=ppt/slides/slide3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5042"/>
            <a:ext cx="11643360" cy="5410200"/>
          </a:xfrm>
        </p:spPr>
        <p:txBody>
          <a:bodyPr>
            <a:noAutofit/>
          </a:bodyPr>
          <a:lstStyle/>
          <a:p>
            <a:pPr algn="just"/>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076500523"/>
      </p:ext>
    </p:extLst>
  </p:cSld>
  <p:clrMapOvr>
    <a:masterClrMapping/>
  </p:clrMapOvr>
  <p:transition/>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41014394"/>
      </p:ext>
    </p:extLst>
  </p:cSld>
  <p:clrMapOvr>
    <a:masterClrMapping/>
  </p:clrMapOvr>
</p:sld>
</file>

<file path=ppt/slides/slide3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48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hang </a:t>
            </a:r>
            <a:r>
              <a:rPr lang="en-US" sz="6000" b="1" dirty="0" err="1">
                <a:latin typeface="Times New Roman" pitchFamily="18" charset="0"/>
                <a:cs typeface="Times New Roman" pitchFamily="18" charset="0"/>
              </a:rPr>
              <a:t>đá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54738473"/>
      </p:ext>
    </p:extLst>
  </p:cSld>
  <p:clrMapOvr>
    <a:masterClrMapping/>
  </p:clrMapOvr>
  <p:transition/>
</p:sld>
</file>

<file path=ppt/slides/slide3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THÁNH GIA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933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5737336"/>
      </p:ext>
    </p:extLst>
  </p:cSld>
  <p:clrMapOvr>
    <a:masterClrMapping/>
  </p:clrMapOvr>
  <p:transition/>
</p:sld>
</file>

<file path=ppt/slides/slide3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THÁNH GIA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434"/>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88090733"/>
      </p:ext>
    </p:extLst>
  </p:cSld>
  <p:clrMapOvr>
    <a:masterClrMapping/>
  </p:clrMapOvr>
  <p:transition/>
</p:sld>
</file>

<file path=ppt/slides/slide3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THÁNH GIA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43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7903669"/>
      </p:ext>
    </p:extLst>
  </p:cSld>
  <p:clrMapOvr>
    <a:masterClrMapping/>
  </p:clrMapOvr>
  <p:transition/>
</p:sld>
</file>

<file path=ppt/slides/slide3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7095852"/>
      </p:ext>
    </p:extLst>
  </p:cSld>
  <p:clrMapOvr>
    <a:masterClrMapping/>
  </p:clrMapOvr>
</p:sld>
</file>

<file path=ppt/slides/slide3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THÁNH GIA THẤT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524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ê </a:t>
            </a:r>
            <a:r>
              <a:rPr lang="en-US" sz="6000" b="1" dirty="0" err="1">
                <a:latin typeface="Times New Roman" panose="02020603050405020304" pitchFamily="18" charset="0"/>
                <a:cs typeface="Times New Roman" panose="02020603050405020304" pitchFamily="18" charset="0"/>
              </a:rPr>
              <a:t>chề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bôn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11491654"/>
      </p:ext>
    </p:extLst>
  </p:cSld>
  <p:clrMapOvr>
    <a:masterClrMapping/>
  </p:clrMapOvr>
  <p:transition/>
</p:sld>
</file>

<file path=ppt/slides/slide3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THÁNH GIA THẤT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524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0551684"/>
      </p:ext>
    </p:extLst>
  </p:cSld>
  <p:clrMapOvr>
    <a:masterClrMapping/>
  </p:clrMapOvr>
  <p:transition/>
</p:sld>
</file>

<file path=ppt/slides/slide3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THÁNH GIA THẤT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524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cha lo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3612754"/>
      </p:ext>
    </p:extLst>
  </p:cSld>
  <p:clrMapOvr>
    <a:masterClrMapping/>
  </p:clrMapOvr>
  <p:transition/>
</p:sld>
</file>

<file path=ppt/slides/slide3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9398376"/>
      </p:ext>
    </p:extLst>
  </p:cSld>
  <p:clrMapOvr>
    <a:masterClrMapping/>
  </p:clrMapOvr>
</p:sld>
</file>

<file path=ppt/slides/slide3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0959"/>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Hội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quốc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nghiêm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dứt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du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ngần</a:t>
            </a:r>
            <a:r>
              <a:rPr lang="en-US" sz="6000" b="1" dirty="0">
                <a:latin typeface="Times New Roman" pitchFamily="18" charset="0"/>
                <a:cs typeface="Times New Roman" pitchFamily="18" charset="0"/>
              </a:rPr>
              <a:t>. Ru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522083031"/>
      </p:ext>
    </p:extLst>
  </p:cSld>
  <p:clrMapOvr>
    <a:masterClrMapping/>
  </p:clrMapOvr>
  <p:transition/>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 ĐỜI DÂNG MẸ</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4922"/>
            <a:ext cx="11643360" cy="6063423"/>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Quỳ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15368045"/>
      </p:ext>
    </p:extLst>
  </p:cSld>
  <p:clrMapOvr>
    <a:masterClrMapping/>
  </p:clrMapOvr>
  <p:transition/>
</p:sld>
</file>

<file path=ppt/slides/slide3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940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phẩm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Dứt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12721772"/>
      </p:ext>
    </p:extLst>
  </p:cSld>
  <p:clrMapOvr>
    <a:masterClrMapping/>
  </p:clrMapOvr>
  <p:transition/>
</p:sld>
</file>

<file path=ppt/slides/slide3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5042"/>
            <a:ext cx="11643360" cy="5410200"/>
          </a:xfrm>
        </p:spPr>
        <p:txBody>
          <a:bodyPr>
            <a:noAutofit/>
          </a:bodyPr>
          <a:lstStyle/>
          <a:p>
            <a:pPr algn="just"/>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45216093"/>
      </p:ext>
    </p:extLst>
  </p:cSld>
  <p:clrMapOvr>
    <a:masterClrMapping/>
  </p:clrMapOvr>
  <p:transition/>
</p:sld>
</file>

<file path=ppt/slides/slide3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4228"/>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Quỳ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tai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than.</a:t>
            </a:r>
          </a:p>
        </p:txBody>
      </p:sp>
    </p:spTree>
    <p:extLst>
      <p:ext uri="{BB962C8B-B14F-4D97-AF65-F5344CB8AC3E}">
        <p14:creationId xmlns:p14="http://schemas.microsoft.com/office/powerpoint/2010/main" val="2146188875"/>
      </p:ext>
    </p:extLst>
  </p:cSld>
  <p:clrMapOvr>
    <a:masterClrMapping/>
  </p:clrMapOvr>
  <p:transition/>
</p:sld>
</file>

<file path=ppt/slides/slide3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940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phẩm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Dứt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4851352"/>
      </p:ext>
    </p:extLst>
  </p:cSld>
  <p:clrMapOvr>
    <a:masterClrMapping/>
  </p:clrMapOvr>
  <p:transition/>
</p:sld>
</file>

<file path=ppt/slides/slide3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5042"/>
            <a:ext cx="11643360" cy="5410200"/>
          </a:xfrm>
        </p:spPr>
        <p:txBody>
          <a:bodyPr>
            <a:noAutofit/>
          </a:bodyPr>
          <a:lstStyle/>
          <a:p>
            <a:pPr algn="just"/>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739932834"/>
      </p:ext>
    </p:extLst>
  </p:cSld>
  <p:clrMapOvr>
    <a:masterClrMapping/>
  </p:clrMapOvr>
  <p:transition/>
</p:sld>
</file>

<file path=ppt/slides/slide3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0448"/>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ngắm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mỉm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thở</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56138281"/>
      </p:ext>
    </p:extLst>
  </p:cSld>
  <p:clrMapOvr>
    <a:masterClrMapping/>
  </p:clrMapOvr>
  <p:transition/>
</p:sld>
</file>

<file path=ppt/slides/slide3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940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phẩm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Dứt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332665656"/>
      </p:ext>
    </p:extLst>
  </p:cSld>
  <p:clrMapOvr>
    <a:masterClrMapping/>
  </p:clrMapOvr>
  <p:transition/>
</p:sld>
</file>

<file path=ppt/slides/slide3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5042"/>
            <a:ext cx="11643360" cy="5410200"/>
          </a:xfrm>
        </p:spPr>
        <p:txBody>
          <a:bodyPr>
            <a:noAutofit/>
          </a:bodyPr>
          <a:lstStyle/>
          <a:p>
            <a:pPr algn="just"/>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604744723"/>
      </p:ext>
    </p:extLst>
  </p:cSld>
  <p:clrMapOvr>
    <a:masterClrMapping/>
  </p:clrMapOvr>
  <p:transition/>
</p:sld>
</file>

<file path=ppt/slides/slide3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0448"/>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ngắm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00183890"/>
      </p:ext>
    </p:extLst>
  </p:cSld>
  <p:clrMapOvr>
    <a:masterClrMapping/>
  </p:clrMapOvr>
  <p:transition/>
</p:sld>
</file>

<file path=ppt/slides/slide3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940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phẩm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Dứt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595713487"/>
      </p:ext>
    </p:extLst>
  </p:cSld>
  <p:clrMapOvr>
    <a:masterClrMapping/>
  </p:clrMapOvr>
  <p:transition/>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 ĐỜI DÂNG MẸ</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9757"/>
            <a:ext cx="11643360" cy="6063423"/>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88468876"/>
      </p:ext>
    </p:extLst>
  </p:cSld>
  <p:clrMapOvr>
    <a:masterClrMapping/>
  </p:clrMapOvr>
  <p:transition/>
</p:sld>
</file>

<file path=ppt/slides/slide3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HỘI NHẠC THIÊN QUỐC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5042"/>
            <a:ext cx="11643360" cy="5410200"/>
          </a:xfrm>
        </p:spPr>
        <p:txBody>
          <a:bodyPr>
            <a:noAutofit/>
          </a:bodyPr>
          <a:lstStyle/>
          <a:p>
            <a:pPr algn="just"/>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599421222"/>
      </p:ext>
    </p:extLst>
  </p:cSld>
  <p:clrMapOvr>
    <a:masterClrMapping/>
  </p:clrMapOvr>
  <p:transition/>
</p:sld>
</file>

<file path=ppt/slides/slide3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48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hang </a:t>
            </a:r>
            <a:r>
              <a:rPr lang="en-US" sz="6000" b="1" dirty="0" err="1">
                <a:latin typeface="Times New Roman" pitchFamily="18" charset="0"/>
                <a:cs typeface="Times New Roman" pitchFamily="18" charset="0"/>
              </a:rPr>
              <a:t>đá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27101407"/>
      </p:ext>
    </p:extLst>
  </p:cSld>
  <p:clrMapOvr>
    <a:masterClrMapping/>
  </p:clrMapOvr>
  <p:transition/>
</p:sld>
</file>

<file path=ppt/slides/slide3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7083"/>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Ẫm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bỏng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rét</a:t>
            </a:r>
            <a:r>
              <a:rPr lang="en-US" sz="6000" b="1" dirty="0">
                <a:latin typeface="Times New Roman" pitchFamily="18" charset="0"/>
                <a:cs typeface="Times New Roman" pitchFamily="18" charset="0"/>
              </a:rPr>
              <a:t> run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809200032"/>
      </p:ext>
    </p:extLst>
  </p:cSld>
  <p:clrMapOvr>
    <a:masterClrMapping/>
  </p:clrMapOvr>
  <p:transition/>
</p:sld>
</file>

<file path=ppt/slides/slide3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48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hang </a:t>
            </a:r>
            <a:r>
              <a:rPr lang="en-US" sz="6000" b="1" dirty="0" err="1">
                <a:latin typeface="Times New Roman" pitchFamily="18" charset="0"/>
                <a:cs typeface="Times New Roman" pitchFamily="18" charset="0"/>
              </a:rPr>
              <a:t>đá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780674467"/>
      </p:ext>
    </p:extLst>
  </p:cSld>
  <p:clrMapOvr>
    <a:masterClrMapping/>
  </p:clrMapOvr>
  <p:transition/>
</p:sld>
</file>

<file path=ppt/slides/slide3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7083"/>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Ẫm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man.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mỉm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 </a:t>
            </a:r>
          </a:p>
        </p:txBody>
      </p:sp>
    </p:spTree>
    <p:extLst>
      <p:ext uri="{BB962C8B-B14F-4D97-AF65-F5344CB8AC3E}">
        <p14:creationId xmlns:p14="http://schemas.microsoft.com/office/powerpoint/2010/main" val="2773605630"/>
      </p:ext>
    </p:extLst>
  </p:cSld>
  <p:clrMapOvr>
    <a:masterClrMapping/>
  </p:clrMapOvr>
  <p:transition/>
</p:sld>
</file>

<file path=ppt/slides/slide3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RU THÁNH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483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hang </a:t>
            </a:r>
            <a:r>
              <a:rPr lang="en-US" sz="6000" b="1" dirty="0" err="1">
                <a:latin typeface="Times New Roman" pitchFamily="18" charset="0"/>
                <a:cs typeface="Times New Roman" pitchFamily="18" charset="0"/>
              </a:rPr>
              <a:t>đá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085703288"/>
      </p:ext>
    </p:extLst>
  </p:cSld>
  <p:clrMapOvr>
    <a:masterClrMapping/>
  </p:clrMapOvr>
  <p:transition/>
</p:sld>
</file>

<file path=ppt/slides/slide3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THÁNH GIA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933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8722572"/>
      </p:ext>
    </p:extLst>
  </p:cSld>
  <p:clrMapOvr>
    <a:masterClrMapping/>
  </p:clrMapOvr>
  <p:transition/>
</p:sld>
</file>

<file path=ppt/slides/slide3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THÁNH GIA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434"/>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6989231"/>
      </p:ext>
    </p:extLst>
  </p:cSld>
  <p:clrMapOvr>
    <a:masterClrMapping/>
  </p:clrMapOvr>
  <p:transition/>
</p:sld>
</file>

<file path=ppt/slides/slide3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NGUYỆN CẦU THÁNH GIA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43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3429169"/>
      </p:ext>
    </p:extLst>
  </p:cSld>
  <p:clrMapOvr>
    <a:masterClrMapping/>
  </p:clrMapOvr>
  <p:transition/>
</p:sld>
</file>

<file path=ppt/slides/slide3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6468139"/>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3692291"/>
      </p:ext>
    </p:extLst>
  </p:cSld>
  <p:clrMapOvr>
    <a:masterClrMapping/>
  </p:clrMapOvr>
</p:sld>
</file>

<file path=ppt/slides/slide3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0028622"/>
      </p:ext>
    </p:extLst>
  </p:cSld>
  <p:clrMapOvr>
    <a:masterClrMapping/>
  </p:clrMapOvr>
  <p:transition/>
</p:sld>
</file>

<file path=ppt/slides/slide3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1570835"/>
      </p:ext>
    </p:extLst>
  </p:cSld>
  <p:clrMapOvr>
    <a:masterClrMapping/>
  </p:clrMapOvr>
  <p:transition/>
</p:sld>
</file>

<file path=ppt/slides/slide3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4735353"/>
      </p:ext>
    </p:extLst>
  </p:cSld>
  <p:clrMapOvr>
    <a:masterClrMapping/>
  </p:clrMapOvr>
  <p:transition/>
</p:sld>
</file>

<file path=ppt/slides/slide3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626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1680619"/>
      </p:ext>
    </p:extLst>
  </p:cSld>
  <p:clrMapOvr>
    <a:masterClrMapping/>
  </p:clrMapOvr>
  <p:transition/>
</p:sld>
</file>

<file path=ppt/slides/slide3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626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ban.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8923913"/>
      </p:ext>
    </p:extLst>
  </p:cSld>
  <p:clrMapOvr>
    <a:masterClrMapping/>
  </p:clrMapOvr>
  <p:transition/>
</p:sld>
</file>

<file path=ppt/slides/slide3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7330"/>
            <a:ext cx="11643360" cy="5615940"/>
          </a:xfrm>
        </p:spPr>
        <p:txBody>
          <a:bodyPr>
            <a:noAutofit/>
          </a:bodyPr>
          <a:lstStyle/>
          <a:p>
            <a:pPr algn="just"/>
            <a:r>
              <a:rPr lang="en-US" sz="6000" b="1" dirty="0">
                <a:latin typeface="Times New Roman" panose="02020603050405020304" pitchFamily="18" charset="0"/>
                <a:cs typeface="Times New Roman" panose="02020603050405020304" pitchFamily="18" charset="0"/>
              </a:rPr>
              <a:t>3. Say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Cho con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8537623"/>
      </p:ext>
    </p:extLst>
  </p:cSld>
  <p:clrMapOvr>
    <a:masterClrMapping/>
  </p:clrMapOvr>
  <p:transition/>
</p:sld>
</file>

<file path=ppt/slides/slide3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7330"/>
            <a:ext cx="11643360" cy="561594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tr</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6246300"/>
      </p:ext>
    </p:extLst>
  </p:cSld>
  <p:clrMapOvr>
    <a:masterClrMapping/>
  </p:clrMapOvr>
  <p:transition/>
</p:sld>
</file>

<file path=ppt/slides/slide3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6195205"/>
      </p:ext>
    </p:extLst>
  </p:cSld>
  <p:clrMapOvr>
    <a:masterClrMapping/>
  </p:clrMapOvr>
</p:sld>
</file>

<file path=ppt/slides/slide3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nến</a:t>
            </a:r>
            <a:r>
              <a:rPr lang="en-US" sz="6000" b="1" dirty="0">
                <a:latin typeface="Times New Roman" panose="02020603050405020304" pitchFamily="18" charset="0"/>
                <a:cs typeface="Times New Roman" panose="02020603050405020304" pitchFamily="18" charset="0"/>
              </a:rPr>
              <a:t> lung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1316349"/>
      </p:ext>
    </p:extLst>
  </p:cSld>
  <p:clrMapOvr>
    <a:masterClrMapping/>
  </p:clrMapOvr>
  <p:transition/>
</p:sld>
</file>

<file path=ppt/slides/slide3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0161763"/>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AA646D-569D-7378-8E5D-B87D99A9F4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C4490B-2E79-82BF-F4F8-547C9D03CD82}"/>
              </a:ext>
            </a:extLst>
          </p:cNvPr>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ĐẦU XUÂN CẦU CHO GIA ĐÌNH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9B7E5535-F44E-58B1-2D31-F8738EDA305E}"/>
              </a:ext>
            </a:extLst>
          </p:cNvPr>
          <p:cNvSpPr>
            <a:spLocks noGrp="1"/>
          </p:cNvSpPr>
          <p:nvPr>
            <p:ph type="subTitle" idx="1"/>
          </p:nvPr>
        </p:nvSpPr>
        <p:spPr>
          <a:xfrm>
            <a:off x="274320" y="1068404"/>
            <a:ext cx="11643360" cy="5027596"/>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mồ</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vắng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67666911"/>
      </p:ext>
    </p:extLst>
  </p:cSld>
  <p:clrMapOvr>
    <a:masterClrMapping/>
  </p:clrMapOvr>
  <p:transition/>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TỎ CHO CHÚNG CON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2000"/>
            <a:ext cx="11643360" cy="6063423"/>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mãn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390344299"/>
      </p:ext>
    </p:extLst>
  </p:cSld>
  <p:clrMapOvr>
    <a:masterClrMapping/>
  </p:clrMapOvr>
  <p:transition/>
</p:sld>
</file>

<file path=ppt/slides/slide3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0226"/>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8930650"/>
      </p:ext>
    </p:extLst>
  </p:cSld>
  <p:clrMapOvr>
    <a:masterClrMapping/>
  </p:clrMapOvr>
  <p:transition/>
</p:sld>
</file>

<file path=ppt/slides/slide3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nến</a:t>
            </a:r>
            <a:r>
              <a:rPr lang="en-US" sz="6000" b="1" dirty="0">
                <a:latin typeface="Times New Roman" panose="02020603050405020304" pitchFamily="18" charset="0"/>
                <a:cs typeface="Times New Roman" panose="02020603050405020304" pitchFamily="18" charset="0"/>
              </a:rPr>
              <a:t> lung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8735822"/>
      </p:ext>
    </p:extLst>
  </p:cSld>
  <p:clrMapOvr>
    <a:masterClrMapping/>
  </p:clrMapOvr>
  <p:transition/>
</p:sld>
</file>

<file path=ppt/slides/slide3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4502187"/>
      </p:ext>
    </p:extLst>
  </p:cSld>
  <p:clrMapOvr>
    <a:masterClrMapping/>
  </p:clrMapOvr>
  <p:transition/>
</p:sld>
</file>

<file path=ppt/slides/slide3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XÁC TÍN CỦA CON (277)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03491"/>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065797701"/>
      </p:ext>
    </p:extLst>
  </p:cSld>
  <p:clrMapOvr>
    <a:masterClrMapping/>
  </p:clrMapOvr>
  <p:transition/>
</p:sld>
</file>

<file path=ppt/slides/slide3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XÁC TÍN CỦA CON (277)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97781"/>
            <a:ext cx="11643360" cy="4653455"/>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226087733"/>
      </p:ext>
    </p:extLst>
  </p:cSld>
  <p:clrMapOvr>
    <a:masterClrMapping/>
  </p:clrMapOvr>
  <p:transition/>
</p:sld>
</file>

<file path=ppt/slides/slide3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XÁC TÍN CỦA CON (277)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6476"/>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11657257"/>
      </p:ext>
    </p:extLst>
  </p:cSld>
  <p:clrMapOvr>
    <a:masterClrMapping/>
  </p:clrMapOvr>
  <p:transition/>
</p:sld>
</file>

<file path=ppt/slides/slide3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XÁC TÍN CỦA CON (277)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5966"/>
            <a:ext cx="11643360" cy="4653455"/>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079842316"/>
      </p:ext>
    </p:extLst>
  </p:cSld>
  <p:clrMapOvr>
    <a:masterClrMapping/>
  </p:clrMapOvr>
  <p:transition/>
</p:sld>
</file>

<file path=ppt/slides/slide3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XÁC TÍN CỦA CON (277)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03491"/>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tướng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31760684"/>
      </p:ext>
    </p:extLst>
  </p:cSld>
  <p:clrMapOvr>
    <a:masterClrMapping/>
  </p:clrMapOvr>
  <p:transition/>
</p:sld>
</file>

<file path=ppt/slides/slide3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XÁC TÍN CỦA CON (277)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97781"/>
            <a:ext cx="11643360" cy="4653455"/>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ô </a:t>
            </a:r>
            <a:r>
              <a:rPr lang="en-US" sz="6000" b="1" dirty="0" err="1">
                <a:latin typeface="Times New Roman" panose="02020603050405020304" pitchFamily="18" charset="0"/>
                <a:cs typeface="Times New Roman" panose="02020603050405020304" pitchFamily="18" charset="0"/>
              </a:rPr>
              <a:t>nhơ</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tầm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75372801"/>
      </p:ext>
    </p:extLst>
  </p:cSld>
  <p:clrMapOvr>
    <a:masterClrMapping/>
  </p:clrMapOvr>
  <p:transition/>
</p:sld>
</file>

<file path=ppt/slides/slide3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XÁC TÍN CỦA CON (277)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6476"/>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85983211"/>
      </p:ext>
    </p:extLst>
  </p:cSld>
  <p:clrMapOvr>
    <a:masterClrMapping/>
  </p:clrMapOvr>
  <p:transition/>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TỎ CHO CHÚNG CON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0087"/>
            <a:ext cx="11643360" cy="6063423"/>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ư? Ai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Cha. Ai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Cha.</a:t>
            </a:r>
          </a:p>
        </p:txBody>
      </p:sp>
    </p:spTree>
    <p:extLst>
      <p:ext uri="{BB962C8B-B14F-4D97-AF65-F5344CB8AC3E}">
        <p14:creationId xmlns:p14="http://schemas.microsoft.com/office/powerpoint/2010/main" val="1267925991"/>
      </p:ext>
    </p:extLst>
  </p:cSld>
  <p:clrMapOvr>
    <a:masterClrMapping/>
  </p:clrMapOvr>
  <p:transition/>
</p:sld>
</file>

<file path=ppt/slides/slide3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XÁC TÍN CỦA CON (277)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5966"/>
            <a:ext cx="11643360" cy="4653455"/>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677543472"/>
      </p:ext>
    </p:extLst>
  </p:cSld>
  <p:clrMapOvr>
    <a:masterClrMapping/>
  </p:clrMapOvr>
  <p:transition/>
</p:sld>
</file>

<file path=ppt/slides/slide3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0057576"/>
      </p:ext>
    </p:extLst>
  </p:cSld>
  <p:clrMapOvr>
    <a:masterClrMapping/>
  </p:clrMapOvr>
</p:sld>
</file>

<file path=ppt/slides/slide3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751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Hai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9160360"/>
      </p:ext>
    </p:extLst>
  </p:cSld>
  <p:clrMapOvr>
    <a:masterClrMapping/>
  </p:clrMapOvr>
  <p:transition/>
</p:sld>
</file>

<file path=ppt/slides/slide3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khuya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loan tin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6485661"/>
      </p:ext>
    </p:extLst>
  </p:cSld>
  <p:clrMapOvr>
    <a:masterClrMapping/>
  </p:clrMapOvr>
  <p:transition/>
</p:sld>
</file>

<file path=ppt/slides/slide3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Hai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2560063"/>
      </p:ext>
    </p:extLst>
  </p:cSld>
  <p:clrMapOvr>
    <a:masterClrMapping/>
  </p:clrMapOvr>
  <p:transition/>
</p:sld>
</file>

<file path=ppt/slides/slide3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non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3030132"/>
      </p:ext>
    </p:extLst>
  </p:cSld>
  <p:clrMapOvr>
    <a:masterClrMapping/>
  </p:clrMapOvr>
  <p:transition/>
</p:sld>
</file>

<file path=ppt/slides/slide3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song.</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4888453"/>
      </p:ext>
    </p:extLst>
  </p:cSld>
  <p:clrMapOvr>
    <a:masterClrMapping/>
  </p:clrMapOvr>
  <p:transition/>
</p:sld>
</file>

<file path=ppt/slides/slide3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8803915"/>
      </p:ext>
    </p:extLst>
  </p:cSld>
  <p:clrMapOvr>
    <a:masterClrMapping/>
  </p:clrMapOvr>
</p:sld>
</file>

<file path=ppt/slides/slide3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4199932"/>
      </p:ext>
    </p:extLst>
  </p:cSld>
  <p:clrMapOvr>
    <a:masterClrMapping/>
  </p:clrMapOvr>
  <p:transition/>
</p:sld>
</file>

<file path=ppt/slides/slide3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3807218"/>
      </p:ext>
    </p:extLst>
  </p:cSld>
  <p:clrMapOvr>
    <a:masterClrMapping/>
  </p:clrMapOvr>
  <p:transition/>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TỎ CHO CHÚNG CON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0087"/>
            <a:ext cx="11643360" cy="6063423"/>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Cha.</a:t>
            </a:r>
          </a:p>
        </p:txBody>
      </p:sp>
    </p:spTree>
    <p:extLst>
      <p:ext uri="{BB962C8B-B14F-4D97-AF65-F5344CB8AC3E}">
        <p14:creationId xmlns:p14="http://schemas.microsoft.com/office/powerpoint/2010/main" val="570094415"/>
      </p:ext>
    </p:extLst>
  </p:cSld>
  <p:clrMapOvr>
    <a:masterClrMapping/>
  </p:clrMapOvr>
  <p:transition/>
</p:sld>
</file>

<file path=ppt/slides/slide3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53889827"/>
      </p:ext>
    </p:extLst>
  </p:cSld>
  <p:clrMapOvr>
    <a:masterClrMapping/>
  </p:clrMapOvr>
  <p:transition/>
</p:sld>
</file>

<file path=ppt/slides/slide3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626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7597779"/>
      </p:ext>
    </p:extLst>
  </p:cSld>
  <p:clrMapOvr>
    <a:masterClrMapping/>
  </p:clrMapOvr>
  <p:transition/>
</p:sld>
</file>

<file path=ppt/slides/slide3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626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ban.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75477086"/>
      </p:ext>
    </p:extLst>
  </p:cSld>
  <p:clrMapOvr>
    <a:masterClrMapping/>
  </p:clrMapOvr>
  <p:transition/>
</p:sld>
</file>

<file path=ppt/slides/slide3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5464246"/>
      </p:ext>
    </p:extLst>
  </p:cSld>
  <p:clrMapOvr>
    <a:masterClrMapping/>
  </p:clrMapOvr>
  <p:transition/>
</p:sld>
</file>

<file path=ppt/slides/slide3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039539"/>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solidFill>
                  <a:schemeClr val="bg2">
                    <a:lumMod val="10000"/>
                  </a:schemeClr>
                </a:solidFill>
                <a:latin typeface="Times New Roman" panose="02020603050405020304" pitchFamily="18" charset="0"/>
                <a:cs typeface="Times New Roman" panose="02020603050405020304" pitchFamily="18" charset="0"/>
              </a:rPr>
              <a:t>Mọi</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dân</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nước</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khắp</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cùng</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trái</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đất</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đã</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nhìn</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thấy</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ơn</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cứu</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độ</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của</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Thiên</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Chúa</a:t>
            </a:r>
            <a:r>
              <a:rPr lang="en-US" sz="5400" b="1" dirty="0">
                <a:solidFill>
                  <a:schemeClr val="bg2">
                    <a:lumMod val="10000"/>
                  </a:schemeClr>
                </a:solidFill>
                <a:latin typeface="Times New Roman" panose="02020603050405020304" pitchFamily="18" charset="0"/>
                <a:cs typeface="Times New Roman" panose="02020603050405020304" pitchFamily="18" charset="0"/>
              </a:rPr>
              <a:t> </a:t>
            </a:r>
            <a:r>
              <a:rPr lang="en-US" sz="5400" b="1" dirty="0" err="1">
                <a:solidFill>
                  <a:schemeClr val="bg2">
                    <a:lumMod val="10000"/>
                  </a:schemeClr>
                </a:solidFill>
                <a:latin typeface="Times New Roman" panose="02020603050405020304" pitchFamily="18" charset="0"/>
                <a:cs typeface="Times New Roman" panose="02020603050405020304" pitchFamily="18" charset="0"/>
              </a:rPr>
              <a:t>chúng</a:t>
            </a:r>
            <a:r>
              <a:rPr lang="en-US" sz="5400" b="1" dirty="0">
                <a:solidFill>
                  <a:schemeClr val="bg2">
                    <a:lumMod val="10000"/>
                  </a:schemeClr>
                </a:solidFill>
                <a:latin typeface="Times New Roman" panose="02020603050405020304" pitchFamily="18" charset="0"/>
                <a:cs typeface="Times New Roman" panose="02020603050405020304" pitchFamily="18" charset="0"/>
              </a:rPr>
              <a:t> ta.</a:t>
            </a:r>
            <a:endParaRPr lang="vi-VN" sz="5400" b="1" dirty="0">
              <a:solidFill>
                <a:schemeClr val="bg2">
                  <a:lumMod val="1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4694373"/>
      </p:ext>
    </p:extLst>
  </p:cSld>
  <p:clrMapOvr>
    <a:masterClrMapping/>
  </p:clrMapOvr>
  <p:transition/>
</p:sld>
</file>

<file path=ppt/slides/slide3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355054"/>
            <a:ext cx="11643360" cy="5934075"/>
          </a:xfrm>
        </p:spPr>
        <p:txBody>
          <a:bodyPr>
            <a:no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Ngày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dọi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sáng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ta, </a:t>
            </a:r>
            <a:r>
              <a:rPr lang="en-US" sz="5400" b="1" dirty="0" err="1">
                <a:latin typeface="Times New Roman" panose="02020603050405020304" pitchFamily="18" charset="0"/>
                <a:cs typeface="Times New Roman" panose="02020603050405020304" pitchFamily="18" charset="0"/>
              </a:rPr>
              <a:t>hỡi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muôn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dân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tới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thờ</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hôm</a:t>
            </a:r>
            <a:r>
              <a:rPr lang="en-US" sz="5400" b="1" dirty="0">
                <a:latin typeface="Times New Roman" panose="02020603050405020304" pitchFamily="18" charset="0"/>
                <a:cs typeface="Times New Roman" panose="02020603050405020304" pitchFamily="18" charset="0"/>
              </a:rPr>
              <a:t> nay </a:t>
            </a:r>
            <a:r>
              <a:rPr lang="en-US" sz="5400" b="1" dirty="0" err="1">
                <a:latin typeface="Times New Roman" panose="02020603050405020304" pitchFamily="18" charset="0"/>
                <a:cs typeface="Times New Roman" panose="02020603050405020304" pitchFamily="18" charset="0"/>
              </a:rPr>
              <a:t>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sáng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chan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hòa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tỏa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xuống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khắp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địa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cầu</a:t>
            </a:r>
            <a:r>
              <a:rPr lang="en-US" sz="5400" b="1" dirty="0">
                <a:latin typeface="Times New Roman" panose="02020603050405020304" pitchFamily="18" charset="0"/>
                <a:cs typeface="Times New Roman" panose="02020603050405020304" pitchFamily="18" charset="0"/>
              </a:rPr>
              <a:t>.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21653951"/>
      </p:ext>
    </p:extLst>
  </p:cSld>
  <p:clrMapOvr>
    <a:masterClrMapping/>
  </p:clrMapOvr>
  <p:transition/>
</p:sld>
</file>

<file path=ppt/slides/slide3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nến</a:t>
            </a:r>
            <a:r>
              <a:rPr lang="en-US" sz="6000" b="1" dirty="0">
                <a:latin typeface="Times New Roman" panose="02020603050405020304" pitchFamily="18" charset="0"/>
                <a:cs typeface="Times New Roman" panose="02020603050405020304" pitchFamily="18" charset="0"/>
              </a:rPr>
              <a:t> lung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6825281"/>
      </p:ext>
    </p:extLst>
  </p:cSld>
  <p:clrMapOvr>
    <a:masterClrMapping/>
  </p:clrMapOvr>
  <p:transition/>
</p:sld>
</file>

<file path=ppt/slides/slide3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4114091"/>
      </p:ext>
    </p:extLst>
  </p:cSld>
  <p:clrMapOvr>
    <a:masterClrMapping/>
  </p:clrMapOvr>
  <p:transition/>
</p:sld>
</file>

<file path=ppt/slides/slide3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0226"/>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6275158"/>
      </p:ext>
    </p:extLst>
  </p:cSld>
  <p:clrMapOvr>
    <a:masterClrMapping/>
  </p:clrMapOvr>
  <p:transition/>
</p:sld>
</file>

<file path=ppt/slides/slide3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nến</a:t>
            </a:r>
            <a:r>
              <a:rPr lang="en-US" sz="6000" b="1" dirty="0">
                <a:latin typeface="Times New Roman" panose="02020603050405020304" pitchFamily="18" charset="0"/>
                <a:cs typeface="Times New Roman" panose="02020603050405020304" pitchFamily="18" charset="0"/>
              </a:rPr>
              <a:t> lung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463342"/>
      </p:ext>
    </p:extLst>
  </p:cSld>
  <p:clrMapOvr>
    <a:masterClrMapping/>
  </p:clrMapOvr>
  <p:transition/>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TỎ CHO CHÚNG CON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0087"/>
            <a:ext cx="11643360" cy="6063423"/>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con. Ai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Cha. Cha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042967647"/>
      </p:ext>
    </p:extLst>
  </p:cSld>
  <p:clrMapOvr>
    <a:masterClrMapping/>
  </p:clrMapOvr>
  <p:transition/>
</p:sld>
</file>

<file path=ppt/slides/slide3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ĐỒNG (VDT)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84859690"/>
      </p:ext>
    </p:extLst>
  </p:cSld>
  <p:clrMapOvr>
    <a:masterClrMapping/>
  </p:clrMapOvr>
  <p:transition/>
</p:sld>
</file>

<file path=ppt/slides/slide3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1313706"/>
      </p:ext>
    </p:extLst>
  </p:cSld>
  <p:clrMapOvr>
    <a:masterClrMapping/>
  </p:clrMapOvr>
</p:sld>
</file>

<file path=ppt/slides/slide3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GIÁNG SINH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8484"/>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ngất</a:t>
            </a:r>
            <a:r>
              <a:rPr lang="en-US" sz="6000" b="1" dirty="0">
                <a:latin typeface="Times New Roman" panose="02020603050405020304" pitchFamily="18" charset="0"/>
                <a:cs typeface="Times New Roman" panose="02020603050405020304" pitchFamily="18" charset="0"/>
              </a:rPr>
              <a:t> du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223875993"/>
      </p:ext>
    </p:extLst>
  </p:cSld>
  <p:clrMapOvr>
    <a:masterClrMapping/>
  </p:clrMapOvr>
  <p:transition/>
</p:sld>
</file>

<file path=ppt/slides/slide3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GIÁNG SINH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5630"/>
            <a:ext cx="11643360" cy="4653455"/>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xua</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tẩy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605453554"/>
      </p:ext>
    </p:extLst>
  </p:cSld>
  <p:clrMapOvr>
    <a:masterClrMapping/>
  </p:clrMapOvr>
  <p:transition/>
</p:sld>
</file>

<file path=ppt/slides/slide3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GIÁNG SINH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1961"/>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910913228"/>
      </p:ext>
    </p:extLst>
  </p:cSld>
  <p:clrMapOvr>
    <a:masterClrMapping/>
  </p:clrMapOvr>
  <p:transition/>
</p:sld>
</file>

<file path=ppt/slides/slide3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GIÁNG SINH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1961"/>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5106807"/>
      </p:ext>
    </p:extLst>
  </p:cSld>
  <p:clrMapOvr>
    <a:masterClrMapping/>
  </p:clrMapOvr>
  <p:transition/>
</p:sld>
</file>

<file path=ppt/slides/slide3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GIÁNG SINH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8484"/>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Nằm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35471530"/>
      </p:ext>
    </p:extLst>
  </p:cSld>
  <p:clrMapOvr>
    <a:masterClrMapping/>
  </p:clrMapOvr>
  <p:transition/>
</p:sld>
</file>

<file path=ppt/slides/slide3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GIÁNG SINH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5630"/>
            <a:ext cx="11643360" cy="4653455"/>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nguôi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149447347"/>
      </p:ext>
    </p:extLst>
  </p:cSld>
  <p:clrMapOvr>
    <a:masterClrMapping/>
  </p:clrMapOvr>
  <p:transition/>
</p:sld>
</file>

<file path=ppt/slides/slide3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GIÁNG SINH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8484"/>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628103955"/>
      </p:ext>
    </p:extLst>
  </p:cSld>
  <p:clrMapOvr>
    <a:masterClrMapping/>
  </p:clrMapOvr>
  <p:transition/>
</p:sld>
</file>

<file path=ppt/slides/slide3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GIÁNG SINH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5630"/>
            <a:ext cx="11643360" cy="4653455"/>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26728283"/>
      </p:ext>
    </p:extLst>
  </p:cSld>
  <p:clrMapOvr>
    <a:masterClrMapping/>
  </p:clrMapOvr>
  <p:transition/>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TỎ CHO CHÚNG CON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0087"/>
            <a:ext cx="11643360" cy="6063423"/>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bị</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chỗ</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884930727"/>
      </p:ext>
    </p:extLst>
  </p:cSld>
  <p:clrMapOvr>
    <a:masterClrMapping/>
  </p:clrMapOvr>
  <p:transition/>
</p:sld>
</file>

<file path=ppt/slides/slide3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4074541"/>
      </p:ext>
    </p:extLst>
  </p:cSld>
  <p:clrMapOvr>
    <a:masterClrMapping/>
  </p:clrMapOvr>
</p:sld>
</file>

<file path=ppt/slides/slide3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XANH TRỜI NOEL (377)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609"/>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No-el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tuyệt</a:t>
            </a:r>
            <a:r>
              <a:rPr lang="en-US" sz="6000" b="1">
                <a:latin typeface="Times New Roman" panose="02020603050405020304" pitchFamily="18" charset="0"/>
                <a:cs typeface="Times New Roman" panose="02020603050405020304" pitchFamily="18" charset="0"/>
              </a:rPr>
              <a:t> vời, </a:t>
            </a:r>
            <a:r>
              <a:rPr lang="en-US" sz="6000" b="1" dirty="0">
                <a:latin typeface="Times New Roman" panose="02020603050405020304" pitchFamily="18" charset="0"/>
                <a:cs typeface="Times New Roman" panose="02020603050405020304" pitchFamily="18" charset="0"/>
              </a:rPr>
              <a:t>No-el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gửi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rỗi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25919587"/>
      </p:ext>
    </p:extLst>
  </p:cSld>
  <p:clrMapOvr>
    <a:masterClrMapping/>
  </p:clrMapOvr>
  <p:transition/>
</p:sld>
</file>

<file path=ppt/slides/slide3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XANH TRỜI NOEL (377)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609"/>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No-el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gửi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80090120"/>
      </p:ext>
    </p:extLst>
  </p:cSld>
  <p:clrMapOvr>
    <a:masterClrMapping/>
  </p:clrMapOvr>
  <p:transition/>
</p:sld>
</file>

<file path=ppt/slides/slide3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XANH TRỜI NOEL (377)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609"/>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gặp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p>
        </p:txBody>
      </p:sp>
    </p:spTree>
    <p:extLst>
      <p:ext uri="{BB962C8B-B14F-4D97-AF65-F5344CB8AC3E}">
        <p14:creationId xmlns:p14="http://schemas.microsoft.com/office/powerpoint/2010/main" val="1652963101"/>
      </p:ext>
    </p:extLst>
  </p:cSld>
  <p:clrMapOvr>
    <a:masterClrMapping/>
  </p:clrMapOvr>
  <p:transition/>
</p:sld>
</file>

<file path=ppt/slides/slide3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XANH TRỜI NOEL (377)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9919"/>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No-el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ca. No-el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09903870"/>
      </p:ext>
    </p:extLst>
  </p:cSld>
  <p:clrMapOvr>
    <a:masterClrMapping/>
  </p:clrMapOvr>
  <p:transition/>
</p:sld>
</file>

<file path=ppt/slides/slide3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XANH TRỜI NOEL (377)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609"/>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No-el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tuyệt</a:t>
            </a:r>
            <a:r>
              <a:rPr lang="en-US" sz="6000" b="1">
                <a:latin typeface="Times New Roman" panose="02020603050405020304" pitchFamily="18" charset="0"/>
                <a:cs typeface="Times New Roman" panose="02020603050405020304" pitchFamily="18" charset="0"/>
              </a:rPr>
              <a:t> vời, </a:t>
            </a:r>
            <a:r>
              <a:rPr lang="en-US" sz="6000" b="1" dirty="0">
                <a:latin typeface="Times New Roman" panose="02020603050405020304" pitchFamily="18" charset="0"/>
                <a:cs typeface="Times New Roman" panose="02020603050405020304" pitchFamily="18" charset="0"/>
              </a:rPr>
              <a:t>No-el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gửi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rỗi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36290035"/>
      </p:ext>
    </p:extLst>
  </p:cSld>
  <p:clrMapOvr>
    <a:masterClrMapping/>
  </p:clrMapOvr>
  <p:transition/>
</p:sld>
</file>

<file path=ppt/slides/slide3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2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XANH TRỜI NOEL (377)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609"/>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No-el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gửi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88215848"/>
      </p:ext>
    </p:extLst>
  </p:cSld>
  <p:clrMapOvr>
    <a:masterClrMapping/>
  </p:clrMapOvr>
  <p:transition/>
</p:sld>
</file>

<file path=ppt/slides/slide3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751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Hai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8591930"/>
      </p:ext>
    </p:extLst>
  </p:cSld>
  <p:clrMapOvr>
    <a:masterClrMapping/>
  </p:clrMapOvr>
  <p:transition/>
</p:sld>
</file>

<file path=ppt/slides/slide3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khuya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loan tin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22000897"/>
      </p:ext>
    </p:extLst>
  </p:cSld>
  <p:clrMapOvr>
    <a:masterClrMapping/>
  </p:clrMapOvr>
  <p:transition/>
</p:sld>
</file>

<file path=ppt/slides/slide3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Hai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4908857"/>
      </p:ext>
    </p:extLst>
  </p:cSld>
  <p:clrMapOvr>
    <a:masterClrMapping/>
  </p:clrMapOvr>
  <p:transition/>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TỎ CHO CHÚNG CON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0087"/>
            <a:ext cx="11643360" cy="6063423"/>
          </a:xfrm>
        </p:spPr>
        <p:txBody>
          <a:bodyPr>
            <a:noAutofit/>
          </a:bodyPr>
          <a:lstStyle/>
          <a:p>
            <a:pPr algn="just"/>
            <a:r>
              <a:rPr lang="en-US" sz="6000" b="1" dirty="0">
                <a:latin typeface="Times New Roman" pitchFamily="18" charset="0"/>
                <a:cs typeface="Times New Roman" pitchFamily="18" charset="0"/>
              </a:rPr>
              <a:t>5.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tin nay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Cha.</a:t>
            </a:r>
          </a:p>
        </p:txBody>
      </p:sp>
    </p:spTree>
    <p:extLst>
      <p:ext uri="{BB962C8B-B14F-4D97-AF65-F5344CB8AC3E}">
        <p14:creationId xmlns:p14="http://schemas.microsoft.com/office/powerpoint/2010/main" val="444921183"/>
      </p:ext>
    </p:extLst>
  </p:cSld>
  <p:clrMapOvr>
    <a:masterClrMapping/>
  </p:clrMapOvr>
  <p:transition/>
</p:sld>
</file>

<file path=ppt/slides/slide3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VÀO MỘT ĐÊM ĐÔNG (378)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751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Hai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7233315"/>
      </p:ext>
    </p:extLst>
  </p:cSld>
  <p:clrMapOvr>
    <a:masterClrMapping/>
  </p:clrMapOvr>
  <p:transition/>
</p:sld>
</file>

<file path=ppt/slides/slide3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8216985"/>
      </p:ext>
    </p:extLst>
  </p:cSld>
  <p:clrMapOvr>
    <a:masterClrMapping/>
  </p:clrMapOvr>
</p:sld>
</file>

<file path=ppt/slides/slide3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MƯA ƠI (323)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737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0397913"/>
      </p:ext>
    </p:extLst>
  </p:cSld>
  <p:clrMapOvr>
    <a:masterClrMapping/>
  </p:clrMapOvr>
  <p:transition/>
</p:sld>
</file>

<file path=ppt/slides/slide3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MƯA ƠI (323)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737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0242169"/>
      </p:ext>
    </p:extLst>
  </p:cSld>
  <p:clrMapOvr>
    <a:masterClrMapping/>
  </p:clrMapOvr>
  <p:transition/>
</p:sld>
</file>

<file path=ppt/slides/slide3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MƯA ƠI (323)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737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4107966"/>
      </p:ext>
    </p:extLst>
  </p:cSld>
  <p:clrMapOvr>
    <a:masterClrMapping/>
  </p:clrMapOvr>
  <p:transition/>
</p:sld>
</file>

<file path=ppt/slides/slide3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MƯA ƠI (323)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737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8076620"/>
      </p:ext>
    </p:extLst>
  </p:cSld>
  <p:clrMapOvr>
    <a:masterClrMapping/>
  </p:clrMapOvr>
  <p:transition/>
</p:sld>
</file>

<file path=ppt/slides/slide3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0517197"/>
      </p:ext>
    </p:extLst>
  </p:cSld>
  <p:clrMapOvr>
    <a:masterClrMapping/>
  </p:clrMapOvr>
</p:sld>
</file>

<file path=ppt/slides/slide3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MONG ĐỢI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Van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8469218"/>
      </p:ext>
    </p:extLst>
  </p:cSld>
  <p:clrMapOvr>
    <a:masterClrMapping/>
  </p:clrMapOvr>
  <p:transition/>
</p:sld>
</file>

<file path=ppt/slides/slide3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MONG ĐỢI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218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Con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05542709"/>
      </p:ext>
    </p:extLst>
  </p:cSld>
  <p:clrMapOvr>
    <a:masterClrMapping/>
  </p:clrMapOvr>
  <p:transition/>
</p:sld>
</file>

<file path=ppt/slides/slide3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MONG ĐỢI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tỉnh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4588900"/>
      </p:ext>
    </p:extLst>
  </p:cSld>
  <p:clrMapOvr>
    <a:masterClrMapping/>
  </p:clrMapOvr>
  <p:transition/>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221040"/>
      </p:ext>
    </p:extLst>
  </p:cSld>
  <p:clrMapOvr>
    <a:masterClrMapping/>
  </p:clrMapOvr>
</p:sld>
</file>

<file path=ppt/slides/slide3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8322322"/>
      </p:ext>
    </p:extLst>
  </p:cSld>
  <p:clrMapOvr>
    <a:masterClrMapping/>
  </p:clrMapOvr>
</p:sld>
</file>

<file path=ppt/slides/slide3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497"/>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73450419"/>
      </p:ext>
    </p:extLst>
  </p:cSld>
  <p:clrMapOvr>
    <a:masterClrMapping/>
  </p:clrMapOvr>
  <p:transition/>
</p:sld>
</file>

<file path=ppt/slides/slide3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Gio</a:t>
            </a:r>
            <a:r>
              <a:rPr lang="en-US" sz="6000" b="1" dirty="0">
                <a:latin typeface="Times New Roman" pitchFamily="18" charset="0"/>
                <a:cs typeface="Times New Roman" pitchFamily="18" charset="0"/>
              </a:rPr>
              <a:t>-an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chào</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367005100"/>
      </p:ext>
    </p:extLst>
  </p:cSld>
  <p:clrMapOvr>
    <a:masterClrMapping/>
  </p:clrMapOvr>
  <p:transition/>
</p:sld>
</file>

<file path=ppt/slides/slide3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ích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20524139"/>
      </p:ext>
    </p:extLst>
  </p:cSld>
  <p:clrMapOvr>
    <a:masterClrMapping/>
  </p:clrMapOvr>
  <p:transition/>
</p:sld>
</file>

<file path=ppt/slides/slide3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Cho con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211453306"/>
      </p:ext>
    </p:extLst>
  </p:cSld>
  <p:clrMapOvr>
    <a:masterClrMapping/>
  </p:clrMapOvr>
  <p:transition/>
</p:sld>
</file>

<file path=ppt/slides/slide3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497"/>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Hai.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4111779874"/>
      </p:ext>
    </p:extLst>
  </p:cSld>
  <p:clrMapOvr>
    <a:masterClrMapping/>
  </p:clrMapOvr>
  <p:transition/>
</p:sld>
</file>

<file path=ppt/slides/slide3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phản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284619268"/>
      </p:ext>
    </p:extLst>
  </p:cSld>
  <p:clrMapOvr>
    <a:masterClrMapping/>
  </p:clrMapOvr>
  <p:transition/>
</p:sld>
</file>

<file path=ppt/slides/slide3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ích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361218859"/>
      </p:ext>
    </p:extLst>
  </p:cSld>
  <p:clrMapOvr>
    <a:masterClrMapping/>
  </p:clrMapOvr>
  <p:transition/>
</p:sld>
</file>

<file path=ppt/slides/slide3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Cho con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32191014"/>
      </p:ext>
    </p:extLst>
  </p:cSld>
  <p:clrMapOvr>
    <a:masterClrMapping/>
  </p:clrMapOvr>
  <p:transition/>
</p:sld>
</file>

<file path=ppt/slides/slide3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497"/>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khác</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làn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thoáng</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670494345"/>
      </p:ext>
    </p:extLst>
  </p:cSld>
  <p:clrMapOvr>
    <a:masterClrMapping/>
  </p:clrMapOvr>
  <p:transition/>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BA LỜI NGUYỆN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342418"/>
            <a:ext cx="12192000" cy="5762724"/>
          </a:xfrm>
        </p:spPr>
        <p:txBody>
          <a:bodyPr lIns="274320" rIns="274320">
            <a:noAutofit/>
          </a:bodyPr>
          <a:lstStyle/>
          <a:p>
            <a:pPr algn="just"/>
            <a:r>
              <a:rPr lang="en-US" sz="6600" b="1" dirty="0" err="1">
                <a:latin typeface="Times New Roman" panose="02020603050405020304" pitchFamily="18" charset="0"/>
                <a:cs typeface="Times New Roman" panose="02020603050405020304" pitchFamily="18" charset="0"/>
              </a:rPr>
              <a:t>Lạy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Trái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tim</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Cực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Thánh</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Chúa</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Giê-su</a:t>
            </a:r>
            <a:r>
              <a:rPr lang="en-US" sz="6600" b="1" dirty="0">
                <a:latin typeface="Times New Roman" panose="02020603050405020304" pitchFamily="18" charset="0"/>
                <a:cs typeface="Times New Roman" panose="02020603050405020304" pitchFamily="18" charset="0"/>
              </a:rPr>
              <a:t>. Xin </a:t>
            </a:r>
            <a:r>
              <a:rPr lang="en-US" sz="6600" b="1" dirty="0" err="1">
                <a:latin typeface="Times New Roman" panose="02020603050405020304" pitchFamily="18" charset="0"/>
                <a:cs typeface="Times New Roman" panose="02020603050405020304" pitchFamily="18" charset="0"/>
              </a:rPr>
              <a:t>thương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xót</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chúng</a:t>
            </a:r>
            <a:r>
              <a:rPr lang="en-US" sz="6600" b="1" dirty="0">
                <a:latin typeface="Times New Roman" panose="02020603050405020304" pitchFamily="18" charset="0"/>
                <a:cs typeface="Times New Roman" panose="02020603050405020304" pitchFamily="18" charset="0"/>
              </a:rPr>
              <a:t> con. </a:t>
            </a:r>
            <a:r>
              <a:rPr lang="en-US" sz="6600" b="1" dirty="0" err="1">
                <a:latin typeface="Times New Roman" panose="02020603050405020304" pitchFamily="18" charset="0"/>
                <a:cs typeface="Times New Roman" panose="02020603050405020304" pitchFamily="18" charset="0"/>
              </a:rPr>
              <a:t>Lạy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Trái</a:t>
            </a:r>
            <a:r>
              <a:rPr lang="en-US" sz="6600" b="1" dirty="0">
                <a:latin typeface="Times New Roman" panose="02020603050405020304" pitchFamily="18" charset="0"/>
                <a:cs typeface="Times New Roman" panose="02020603050405020304" pitchFamily="18" charset="0"/>
              </a:rPr>
              <a:t> Tim </a:t>
            </a:r>
            <a:r>
              <a:rPr lang="en-US" sz="6600" b="1" dirty="0" err="1">
                <a:latin typeface="Times New Roman" panose="02020603050405020304" pitchFamily="18" charset="0"/>
                <a:cs typeface="Times New Roman" panose="02020603050405020304" pitchFamily="18" charset="0"/>
              </a:rPr>
              <a:t>đau</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xót</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và</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vẹn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sạch</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Đức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Mẹ</a:t>
            </a:r>
            <a:r>
              <a:rPr lang="en-US" sz="6600" b="1" dirty="0">
                <a:latin typeface="Times New Roman" panose="02020603050405020304" pitchFamily="18" charset="0"/>
                <a:cs typeface="Times New Roman" panose="02020603050405020304" pitchFamily="18" charset="0"/>
              </a:rPr>
              <a:t> Maria.</a:t>
            </a:r>
          </a:p>
        </p:txBody>
      </p:sp>
    </p:spTree>
    <p:extLst>
      <p:ext uri="{BB962C8B-B14F-4D97-AF65-F5344CB8AC3E}">
        <p14:creationId xmlns:p14="http://schemas.microsoft.com/office/powerpoint/2010/main" val="3514946973"/>
      </p:ext>
    </p:extLst>
  </p:cSld>
  <p:clrMapOvr>
    <a:masterClrMapping/>
  </p:clrMapOvr>
  <p:transition/>
</p:sld>
</file>

<file path=ppt/slides/slide3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3413"/>
            <a:ext cx="11643360" cy="5410200"/>
          </a:xfrm>
        </p:spPr>
        <p:txBody>
          <a:bodyPr>
            <a:noAutofit/>
          </a:bodyPr>
          <a:lstStyle/>
          <a:p>
            <a:pPr algn="just"/>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ích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99520325"/>
      </p:ext>
    </p:extLst>
  </p:cSld>
  <p:clrMapOvr>
    <a:masterClrMapping/>
  </p:clrMapOvr>
  <p:transition/>
</p:sld>
</file>

<file path=ppt/slides/slide3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ích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617616431"/>
      </p:ext>
    </p:extLst>
  </p:cSld>
  <p:clrMapOvr>
    <a:masterClrMapping/>
  </p:clrMapOvr>
  <p:transition/>
</p:sld>
</file>

<file path=ppt/slides/slide3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Cho con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852456423"/>
      </p:ext>
    </p:extLst>
  </p:cSld>
  <p:clrMapOvr>
    <a:masterClrMapping/>
  </p:clrMapOvr>
  <p:transition/>
</p:sld>
</file>

<file path=ppt/slides/slide3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497"/>
            <a:ext cx="11643360" cy="5410200"/>
          </a:xfrm>
        </p:spPr>
        <p:txBody>
          <a:bodyPr>
            <a:noAutofit/>
          </a:bodyPr>
          <a:lstStyle/>
          <a:p>
            <a:pPr algn="just"/>
            <a:r>
              <a:rPr lang="en-US" sz="6000" b="1" dirty="0">
                <a:latin typeface="Times New Roman" pitchFamily="18" charset="0"/>
                <a:cs typeface="Times New Roman" pitchFamily="18" charset="0"/>
              </a:rPr>
              <a:t>4.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vi-VN" sz="6000" b="1" dirty="0">
                <a:latin typeface="Times New Roman" pitchFamily="18" charset="0"/>
                <a:cs typeface="Times New Roman" pitchFamily="18" charset="0"/>
              </a:rPr>
              <a:t>Ơ</a:t>
            </a:r>
            <a:r>
              <a:rPr lang="en-US" sz="6000" b="1" dirty="0">
                <a:latin typeface="Times New Roman" pitchFamily="18" charset="0"/>
                <a:cs typeface="Times New Roman" pitchFamily="18" charset="0"/>
              </a:rPr>
              <a:t>n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686306207"/>
      </p:ext>
    </p:extLst>
  </p:cSld>
  <p:clrMapOvr>
    <a:masterClrMapping/>
  </p:clrMapOvr>
  <p:transition/>
</p:sld>
</file>

<file path=ppt/slides/slide3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gặt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171672980"/>
      </p:ext>
    </p:extLst>
  </p:cSld>
  <p:clrMapOvr>
    <a:masterClrMapping/>
  </p:clrMapOvr>
  <p:transition/>
</p:sld>
</file>

<file path=ppt/slides/slide3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ích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793246179"/>
      </p:ext>
    </p:extLst>
  </p:cSld>
  <p:clrMapOvr>
    <a:masterClrMapping/>
  </p:clrMapOvr>
  <p:transition/>
</p:sld>
</file>

<file path=ppt/slides/slide3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CƯU MANG CHÚA TRONG LÒNG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Cho con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137576062"/>
      </p:ext>
    </p:extLst>
  </p:cSld>
  <p:clrMapOvr>
    <a:masterClrMapping/>
  </p:clrMapOvr>
  <p:transition/>
</p:sld>
</file>

<file path=ppt/slides/slide3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48466826"/>
      </p:ext>
    </p:extLst>
  </p:cSld>
  <p:clrMapOvr>
    <a:masterClrMapping/>
  </p:clrMapOvr>
</p:sld>
</file>

<file path=ppt/slides/slide3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LÚC MẸ NÓI LỜI XIN VÂNG (TH)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564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3568657"/>
      </p:ext>
    </p:extLst>
  </p:cSld>
  <p:clrMapOvr>
    <a:masterClrMapping/>
  </p:clrMapOvr>
  <p:transition/>
</p:sld>
</file>

<file path=ppt/slides/slide3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LÚC MẸ NÓI LỜI XIN VÂNG (TH)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1372"/>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8941631"/>
      </p:ext>
    </p:extLst>
  </p:cSld>
  <p:clrMapOvr>
    <a:masterClrMapping/>
  </p:clrMapOvr>
  <p:transition/>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BA LỜI NGUYỆN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342418"/>
            <a:ext cx="12192000" cy="5762724"/>
          </a:xfrm>
        </p:spPr>
        <p:txBody>
          <a:bodyPr lIns="274320" rIns="274320">
            <a:noAutofit/>
          </a:bodyPr>
          <a:lstStyle/>
          <a:p>
            <a:pPr algn="just"/>
            <a:r>
              <a:rPr lang="en-US" sz="6600" b="1" dirty="0">
                <a:latin typeface="Times New Roman" panose="02020603050405020304" pitchFamily="18" charset="0"/>
                <a:cs typeface="Times New Roman" panose="02020603050405020304" pitchFamily="18" charset="0"/>
              </a:rPr>
              <a:t>Xin </a:t>
            </a:r>
            <a:r>
              <a:rPr lang="en-US" sz="6600" b="1" dirty="0" err="1">
                <a:latin typeface="Times New Roman" panose="02020603050405020304" pitchFamily="18" charset="0"/>
                <a:cs typeface="Times New Roman" panose="02020603050405020304" pitchFamily="18" charset="0"/>
              </a:rPr>
              <a:t>cầu</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chúng</a:t>
            </a:r>
            <a:r>
              <a:rPr lang="en-US" sz="6600" b="1" dirty="0">
                <a:latin typeface="Times New Roman" panose="02020603050405020304" pitchFamily="18" charset="0"/>
                <a:cs typeface="Times New Roman" panose="02020603050405020304" pitchFamily="18" charset="0"/>
              </a:rPr>
              <a:t> con. </a:t>
            </a:r>
            <a:r>
              <a:rPr lang="en-US" sz="6600" b="1" dirty="0" err="1">
                <a:latin typeface="Times New Roman" panose="02020603050405020304" pitchFamily="18" charset="0"/>
                <a:cs typeface="Times New Roman" panose="02020603050405020304" pitchFamily="18" charset="0"/>
              </a:rPr>
              <a:t>Lạy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Thánh</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Cả</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Giu</a:t>
            </a:r>
            <a:r>
              <a:rPr lang="en-US" sz="6600" b="1" dirty="0">
                <a:latin typeface="Times New Roman" panose="02020603050405020304" pitchFamily="18" charset="0"/>
                <a:cs typeface="Times New Roman" panose="02020603050405020304" pitchFamily="18" charset="0"/>
              </a:rPr>
              <a:t>-se </a:t>
            </a:r>
            <a:r>
              <a:rPr lang="en-US" sz="6600" b="1" dirty="0" err="1">
                <a:latin typeface="Times New Roman" panose="02020603050405020304" pitchFamily="18" charset="0"/>
                <a:cs typeface="Times New Roman" panose="02020603050405020304" pitchFamily="18" charset="0"/>
              </a:rPr>
              <a:t>quan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thầy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rất</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quý</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mến</a:t>
            </a:r>
            <a:r>
              <a:rPr lang="en-US" sz="6600" b="1" dirty="0">
                <a:latin typeface="Times New Roman" panose="02020603050405020304" pitchFamily="18" charset="0"/>
                <a:cs typeface="Times New Roman" panose="02020603050405020304" pitchFamily="18" charset="0"/>
              </a:rPr>
              <a:t>. Xin </a:t>
            </a:r>
            <a:r>
              <a:rPr lang="en-US" sz="6600" b="1" dirty="0" err="1">
                <a:latin typeface="Times New Roman" panose="02020603050405020304" pitchFamily="18" charset="0"/>
                <a:cs typeface="Times New Roman" panose="02020603050405020304" pitchFamily="18" charset="0"/>
              </a:rPr>
              <a:t>Cầu</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chúng</a:t>
            </a:r>
            <a:r>
              <a:rPr lang="en-US" sz="6600" b="1" dirty="0">
                <a:latin typeface="Times New Roman" panose="02020603050405020304" pitchFamily="18" charset="0"/>
                <a:cs typeface="Times New Roman" panose="02020603050405020304" pitchFamily="18" charset="0"/>
              </a:rPr>
              <a:t> con.</a:t>
            </a:r>
          </a:p>
        </p:txBody>
      </p:sp>
    </p:spTree>
    <p:extLst>
      <p:ext uri="{BB962C8B-B14F-4D97-AF65-F5344CB8AC3E}">
        <p14:creationId xmlns:p14="http://schemas.microsoft.com/office/powerpoint/2010/main" val="269559647"/>
      </p:ext>
    </p:extLst>
  </p:cSld>
  <p:clrMapOvr>
    <a:masterClrMapping/>
  </p:clrMapOvr>
  <p:transition/>
</p:sld>
</file>

<file path=ppt/slides/slide3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LÚC MẸ NÓI LỜI XIN VÂNG (TH)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1372"/>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4219632"/>
      </p:ext>
    </p:extLst>
  </p:cSld>
  <p:clrMapOvr>
    <a:masterClrMapping/>
  </p:clrMapOvr>
  <p:transition/>
</p:sld>
</file>

<file path=ppt/slides/slide3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1509780"/>
      </p:ext>
    </p:extLst>
  </p:cSld>
  <p:clrMapOvr>
    <a:masterClrMapping/>
  </p:clrMapOvr>
</p:sld>
</file>

<file path=ppt/slides/slide3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 LÊN (268)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84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9887628"/>
      </p:ext>
    </p:extLst>
  </p:cSld>
  <p:clrMapOvr>
    <a:masterClrMapping/>
  </p:clrMapOvr>
  <p:transition/>
</p:sld>
</file>

<file path=ppt/slides/slide3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 LÊN (268)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84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4993521"/>
      </p:ext>
    </p:extLst>
  </p:cSld>
  <p:clrMapOvr>
    <a:masterClrMapping/>
  </p:clrMapOvr>
  <p:transition/>
</p:sld>
</file>

<file path=ppt/slides/slide3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 LÊN (268)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84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789598"/>
      </p:ext>
    </p:extLst>
  </p:cSld>
  <p:clrMapOvr>
    <a:masterClrMapping/>
  </p:clrMapOvr>
  <p:transition/>
</p:sld>
</file>

<file path=ppt/slides/slide3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 LÊN (268)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84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94624876"/>
      </p:ext>
    </p:extLst>
  </p:cSld>
  <p:clrMapOvr>
    <a:masterClrMapping/>
  </p:clrMapOvr>
  <p:transition/>
</p:sld>
</file>

<file path=ppt/slides/slide3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VUI LÊN (268)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84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5266689"/>
      </p:ext>
    </p:extLst>
  </p:cSld>
  <p:clrMapOvr>
    <a:masterClrMapping/>
  </p:clrMapOvr>
  <p:transition/>
</p:sld>
</file>

<file path=ppt/slides/slide3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0560402"/>
      </p:ext>
    </p:extLst>
  </p:cSld>
  <p:clrMapOvr>
    <a:masterClrMapping/>
  </p:clrMapOvr>
</p:sld>
</file>

<file path=ppt/slides/slide3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MONG ĐỢI (TQD)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0007772"/>
      </p:ext>
    </p:extLst>
  </p:cSld>
  <p:clrMapOvr>
    <a:masterClrMapping/>
  </p:clrMapOvr>
  <p:transition/>
</p:sld>
</file>

<file path=ppt/slides/slide3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MONG ĐỢI (TQD)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7190908"/>
      </p:ext>
    </p:extLst>
  </p:cSld>
  <p:clrMapOvr>
    <a:masterClrMapping/>
  </p:clrMapOvr>
  <p:transition/>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69449163"/>
      </p:ext>
    </p:extLst>
  </p:cSld>
  <p:clrMapOvr>
    <a:masterClrMapping/>
  </p:clrMapOvr>
</p:sld>
</file>

<file path=ppt/slides/slide3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MONG ĐỢI (TQD)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nài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8538858"/>
      </p:ext>
    </p:extLst>
  </p:cSld>
  <p:clrMapOvr>
    <a:masterClrMapping/>
  </p:clrMapOvr>
  <p:transition/>
</p:sld>
</file>

<file path=ppt/slides/slide3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NIỀM MONG ĐỢI (TQD)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279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2792672"/>
      </p:ext>
    </p:extLst>
  </p:cSld>
  <p:clrMapOvr>
    <a:masterClrMapping/>
  </p:clrMapOvr>
  <p:transition/>
</p:sld>
</file>

<file path=ppt/slides/slide3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CANH TÂN ĐỜI MÌNH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sẻ</a:t>
            </a:r>
            <a:r>
              <a:rPr lang="en-US" sz="6000" b="1" dirty="0">
                <a:latin typeface="Times New Roman" pitchFamily="18" charset="0"/>
                <a:cs typeface="Times New Roman" pitchFamily="18" charset="0"/>
              </a:rPr>
              <a:t> chia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19859419"/>
      </p:ext>
    </p:extLst>
  </p:cSld>
  <p:clrMapOvr>
    <a:masterClrMapping/>
  </p:clrMapOvr>
  <p:transition/>
</p:sld>
</file>

<file path=ppt/slides/slide3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CANH TÂN ĐỜI MÌNH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định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80154644"/>
      </p:ext>
    </p:extLst>
  </p:cSld>
  <p:clrMapOvr>
    <a:masterClrMapping/>
  </p:clrMapOvr>
  <p:transition/>
</p:sld>
</file>

<file path=ppt/slides/slide3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CANH TÂN ĐỜI MÌNH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2283"/>
            <a:ext cx="11643360" cy="54102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nẻo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633637200"/>
      </p:ext>
    </p:extLst>
  </p:cSld>
  <p:clrMapOvr>
    <a:masterClrMapping/>
  </p:clrMapOvr>
  <p:transition/>
</p:sld>
</file>

<file path=ppt/slides/slide3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CANH TÂN ĐỜI MÌNH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2. Con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viễn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114298106"/>
      </p:ext>
    </p:extLst>
  </p:cSld>
  <p:clrMapOvr>
    <a:masterClrMapping/>
  </p:clrMapOvr>
  <p:transition/>
</p:sld>
</file>

<file path=ppt/slides/slide3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CANH TÂN ĐỜI MÌNH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phó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97462288"/>
      </p:ext>
    </p:extLst>
  </p:cSld>
  <p:clrMapOvr>
    <a:masterClrMapping/>
  </p:clrMapOvr>
  <p:transition/>
</p:sld>
</file>

<file path=ppt/slides/slide3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CANH TÂN ĐỜI MÌNH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2283"/>
            <a:ext cx="11643360" cy="54102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nẻo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734029943"/>
      </p:ext>
    </p:extLst>
  </p:cSld>
  <p:clrMapOvr>
    <a:masterClrMapping/>
  </p:clrMapOvr>
  <p:transition/>
</p:sld>
</file>

<file path=ppt/slides/slide3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CANH TÂN ĐỜI MÌNH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trùm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héo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082463414"/>
      </p:ext>
    </p:extLst>
  </p:cSld>
  <p:clrMapOvr>
    <a:masterClrMapping/>
  </p:clrMapOvr>
  <p:transition/>
</p:sld>
</file>

<file path=ppt/slides/slide3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CANH TÂN ĐỜI MÌNH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sớt</a:t>
            </a:r>
            <a:r>
              <a:rPr lang="en-US" sz="6000" b="1" dirty="0">
                <a:latin typeface="Times New Roman" pitchFamily="18" charset="0"/>
                <a:cs typeface="Times New Roman" pitchFamily="18" charset="0"/>
              </a:rPr>
              <a:t> chia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054747564"/>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9FF28-C4ED-34AC-3D3C-0A71A2B5EE47}"/>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18BE487-F00E-A989-7DC4-D6B8AC996AEE}"/>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96290053"/>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ĐÂY NHIỆM TÍCH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070043"/>
            <a:ext cx="12192000" cy="6035099"/>
          </a:xfrm>
        </p:spPr>
        <p:txBody>
          <a:bodyPr lIns="274320" rIns="274320">
            <a:noAutofit/>
          </a:bodyPr>
          <a:lstStyle/>
          <a:p>
            <a:pPr algn="just"/>
            <a:r>
              <a:rPr lang="en-US" sz="6600" b="1" dirty="0" err="1">
                <a:latin typeface="Times New Roman" panose="02020603050405020304" pitchFamily="18" charset="0"/>
                <a:cs typeface="Times New Roman" panose="02020603050405020304" pitchFamily="18" charset="0"/>
              </a:rPr>
              <a:t>Đây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nhiệm</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tích</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vô</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cùng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cao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quý</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nào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chúng</a:t>
            </a:r>
            <a:r>
              <a:rPr lang="en-US" sz="6600" b="1" dirty="0">
                <a:latin typeface="Times New Roman" panose="02020603050405020304" pitchFamily="18" charset="0"/>
                <a:cs typeface="Times New Roman" panose="02020603050405020304" pitchFamily="18" charset="0"/>
              </a:rPr>
              <a:t> ta </a:t>
            </a:r>
            <a:r>
              <a:rPr lang="en-US" sz="6600" b="1" dirty="0" err="1">
                <a:latin typeface="Times New Roman" panose="02020603050405020304" pitchFamily="18" charset="0"/>
                <a:cs typeface="Times New Roman" panose="02020603050405020304" pitchFamily="18" charset="0"/>
              </a:rPr>
              <a:t>phục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bái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tôn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thờ</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Và</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dấu</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tích</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ngàn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xưa</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lưu</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ký</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phải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kính</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nhường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nghe</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lễ</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mới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đây</a:t>
            </a:r>
            <a:r>
              <a:rPr lang="en-US" sz="66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06785263"/>
      </p:ext>
    </p:extLst>
  </p:cSld>
  <p:clrMapOvr>
    <a:masterClrMapping/>
  </p:clrMapOvr>
  <p:transition/>
</p:sld>
</file>

<file path=ppt/slides/slide3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CANH TÂN ĐỜI MÌNH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2283"/>
            <a:ext cx="11643360" cy="54102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nẻo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58136239"/>
      </p:ext>
    </p:extLst>
  </p:cSld>
  <p:clrMapOvr>
    <a:masterClrMapping/>
  </p:clrMapOvr>
  <p:transition/>
</p:sld>
</file>

<file path=ppt/slides/slide3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CUNG CHÚC TRINH VƯƠNG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400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nhiễm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1766167"/>
      </p:ext>
    </p:extLst>
  </p:cSld>
  <p:clrMapOvr>
    <a:masterClrMapping/>
  </p:clrMapOvr>
  <p:transition/>
</p:sld>
</file>

<file path=ppt/slides/slide3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CUNG CHÚC TRINH VƯƠNG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400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Maria! Ai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Fatima!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9972858"/>
      </p:ext>
    </p:extLst>
  </p:cSld>
  <p:clrMapOvr>
    <a:masterClrMapping/>
  </p:clrMapOvr>
  <p:transition/>
</p:sld>
</file>

<file path=ppt/slides/slide3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 VỚI MẸ (20)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381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Can-</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nài</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3073338"/>
      </p:ext>
    </p:extLst>
  </p:cSld>
  <p:clrMapOvr>
    <a:masterClrMapping/>
  </p:clrMapOvr>
  <p:transition/>
</p:sld>
</file>

<file path=ppt/slides/slide3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LỄ VỚI MẸ (20)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044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48707600"/>
      </p:ext>
    </p:extLst>
  </p:cSld>
  <p:clrMapOvr>
    <a:masterClrMapping/>
  </p:clrMapOvr>
  <p:transition/>
</p:sld>
</file>

<file path=ppt/slides/slide3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1035184"/>
      </p:ext>
    </p:extLst>
  </p:cSld>
  <p:clrMapOvr>
    <a:masterClrMapping/>
  </p:clrMapOvr>
</p:sld>
</file>

<file path=ppt/slides/slide3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ĐÔI TAY NÀY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3588302"/>
      </p:ext>
    </p:extLst>
  </p:cSld>
  <p:clrMapOvr>
    <a:masterClrMapping/>
  </p:clrMapOvr>
  <p:transition/>
</p:sld>
</file>

<file path=ppt/slides/slide3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ĐÔI TAY NÀY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34077600"/>
      </p:ext>
    </p:extLst>
  </p:cSld>
  <p:clrMapOvr>
    <a:masterClrMapping/>
  </p:clrMapOvr>
  <p:transition/>
</p:sld>
</file>

<file path=ppt/slides/slide3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ĐÔI TAY NÀY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16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443888"/>
      </p:ext>
    </p:extLst>
  </p:cSld>
  <p:clrMapOvr>
    <a:masterClrMapping/>
  </p:clrMapOvr>
  <p:transition/>
</p:sld>
</file>

<file path=ppt/slides/slide3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64497202"/>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ĐÂY NHIỆM TÍCH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147864"/>
            <a:ext cx="12192000" cy="5957278"/>
          </a:xfrm>
        </p:spPr>
        <p:txBody>
          <a:bodyPr lIns="274320" rIns="274320">
            <a:noAutofit/>
          </a:bodyPr>
          <a:lstStyle/>
          <a:p>
            <a:pPr algn="just"/>
            <a:r>
              <a:rPr lang="en-US" sz="6600" b="1" dirty="0">
                <a:latin typeface="Times New Roman" panose="02020603050405020304" pitchFamily="18" charset="0"/>
                <a:cs typeface="Times New Roman" panose="02020603050405020304" pitchFamily="18" charset="0"/>
              </a:rPr>
              <a:t>Ta </a:t>
            </a:r>
            <a:r>
              <a:rPr lang="en-US" sz="6600" b="1" dirty="0" err="1">
                <a:latin typeface="Times New Roman" panose="02020603050405020304" pitchFamily="18" charset="0"/>
                <a:cs typeface="Times New Roman" panose="02020603050405020304" pitchFamily="18" charset="0"/>
              </a:rPr>
              <a:t>hãy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lấy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đức</a:t>
            </a:r>
            <a:r>
              <a:rPr lang="en-US" sz="6600" b="1" dirty="0">
                <a:latin typeface="Times New Roman" panose="02020603050405020304" pitchFamily="18" charset="0"/>
                <a:cs typeface="Times New Roman" panose="02020603050405020304" pitchFamily="18" charset="0"/>
              </a:rPr>
              <a:t> tin </a:t>
            </a:r>
            <a:r>
              <a:rPr lang="en-US" sz="6600" b="1" dirty="0" err="1">
                <a:latin typeface="Times New Roman" panose="02020603050405020304" pitchFamily="18" charset="0"/>
                <a:cs typeface="Times New Roman" panose="02020603050405020304" pitchFamily="18" charset="0"/>
              </a:rPr>
              <a:t>bù</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lại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nếu</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giác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quan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không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cảm</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thấy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gì</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Dâng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về</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Chúa</a:t>
            </a:r>
            <a:r>
              <a:rPr lang="en-US" sz="6600" b="1" dirty="0">
                <a:latin typeface="Times New Roman" panose="02020603050405020304" pitchFamily="18" charset="0"/>
                <a:cs typeface="Times New Roman" panose="02020603050405020304" pitchFamily="18" charset="0"/>
              </a:rPr>
              <a:t> Cha </a:t>
            </a:r>
            <a:r>
              <a:rPr lang="en-US" sz="6600" b="1" dirty="0" err="1">
                <a:latin typeface="Times New Roman" panose="02020603050405020304" pitchFamily="18" charset="0"/>
                <a:cs typeface="Times New Roman" panose="02020603050405020304" pitchFamily="18" charset="0"/>
              </a:rPr>
              <a:t>và</a:t>
            </a:r>
            <a:r>
              <a:rPr lang="en-US" sz="6600" b="1" dirty="0">
                <a:latin typeface="Times New Roman" panose="02020603050405020304" pitchFamily="18" charset="0"/>
                <a:cs typeface="Times New Roman" panose="02020603050405020304" pitchFamily="18" charset="0"/>
              </a:rPr>
              <a:t> Con </a:t>
            </a:r>
            <a:r>
              <a:rPr lang="en-US" sz="6600" b="1" dirty="0" err="1">
                <a:latin typeface="Times New Roman" panose="02020603050405020304" pitchFamily="18" charset="0"/>
                <a:cs typeface="Times New Roman" panose="02020603050405020304" pitchFamily="18" charset="0"/>
              </a:rPr>
              <a:t>Chúa</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lời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tán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dương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mừng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chúc</a:t>
            </a:r>
            <a:r>
              <a:rPr lang="en-US" sz="6600" b="1" dirty="0">
                <a:latin typeface="Times New Roman" panose="02020603050405020304" pitchFamily="18" charset="0"/>
                <a:cs typeface="Times New Roman" panose="02020603050405020304" pitchFamily="18" charset="0"/>
              </a:rPr>
              <a:t> vang </a:t>
            </a:r>
            <a:r>
              <a:rPr lang="en-US" sz="6600" b="1" dirty="0" err="1">
                <a:latin typeface="Times New Roman" panose="02020603050405020304" pitchFamily="18" charset="0"/>
                <a:cs typeface="Times New Roman" panose="02020603050405020304" pitchFamily="18" charset="0"/>
              </a:rPr>
              <a:t>hòa</a:t>
            </a:r>
            <a:r>
              <a:rPr lang="en-US" sz="66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4247450169"/>
      </p:ext>
    </p:extLst>
  </p:cSld>
  <p:clrMapOvr>
    <a:masterClrMapping/>
  </p:clrMapOvr>
  <p:transition/>
</p:sld>
</file>

<file path=ppt/slides/slide3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MẸ MẾN YÊU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6855"/>
            <a:ext cx="11643360" cy="4653455"/>
          </a:xfrm>
        </p:spPr>
        <p:txBody>
          <a:bodyPr>
            <a:noAutofit/>
          </a:bodyPr>
          <a:lstStyle/>
          <a:p>
            <a:pPr algn="just">
              <a:tabLst>
                <a:tab pos="2155825" algn="l"/>
              </a:tabLst>
            </a:pPr>
            <a:r>
              <a:rPr lang="vi-VN" sz="6000" b="1" dirty="0">
                <a:latin typeface="+mj-lt"/>
              </a:rPr>
              <a:t>ĐK: Lạy Mẹ mến yêu, mến yêu của con. Mẹ như Ánh Sao soi đường dẫn lối. Về với Giê - su Đấng con trông đợi. Về với Giê - su Đấng con tôn thờ.</a:t>
            </a:r>
            <a:endParaRPr lang="en-US" sz="5400" b="1" dirty="0">
              <a:latin typeface="+mj-lt"/>
              <a:cs typeface="Times New Roman" pitchFamily="18" charset="0"/>
            </a:endParaRPr>
          </a:p>
        </p:txBody>
      </p:sp>
    </p:spTree>
    <p:extLst>
      <p:ext uri="{BB962C8B-B14F-4D97-AF65-F5344CB8AC3E}">
        <p14:creationId xmlns:p14="http://schemas.microsoft.com/office/powerpoint/2010/main" val="1422725495"/>
      </p:ext>
    </p:extLst>
  </p:cSld>
  <p:clrMapOvr>
    <a:masterClrMapping/>
  </p:clrMapOvr>
  <p:transition/>
</p:sld>
</file>

<file path=ppt/slides/slide3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MẸ MẾN YÊU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0317"/>
            <a:ext cx="11643360" cy="4653455"/>
          </a:xfrm>
        </p:spPr>
        <p:txBody>
          <a:bodyPr>
            <a:noAutofit/>
          </a:bodyPr>
          <a:lstStyle/>
          <a:p>
            <a:pPr algn="just">
              <a:tabLst>
                <a:tab pos="2155825" algn="l"/>
              </a:tabLst>
            </a:pPr>
            <a:r>
              <a:rPr lang="vi-VN" sz="6000" b="1" dirty="0">
                <a:latin typeface="+mj-lt"/>
              </a:rPr>
              <a:t>1. A - ve Ma - ri - a! Mẹ đóa hồng mầu nhiệm. Tràng châu trên đôi tay ngào ngạt hương thơm bay. Ma - ri - a Mân Côi! Kính dâng Mẹ lời chào. Tiếng yêu thật ngọt ngào tựa trái tim của trẻ thơ. </a:t>
            </a:r>
            <a:endParaRPr lang="en-US" sz="5400" b="1" dirty="0">
              <a:latin typeface="+mj-lt"/>
              <a:cs typeface="Times New Roman" pitchFamily="18" charset="0"/>
            </a:endParaRPr>
          </a:p>
        </p:txBody>
      </p:sp>
    </p:spTree>
    <p:extLst>
      <p:ext uri="{BB962C8B-B14F-4D97-AF65-F5344CB8AC3E}">
        <p14:creationId xmlns:p14="http://schemas.microsoft.com/office/powerpoint/2010/main" val="1079998258"/>
      </p:ext>
    </p:extLst>
  </p:cSld>
  <p:clrMapOvr>
    <a:masterClrMapping/>
  </p:clrMapOvr>
  <p:transition/>
</p:sld>
</file>

<file path=ppt/slides/slide3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MẸ MẾN YÊU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6855"/>
            <a:ext cx="11643360" cy="4653455"/>
          </a:xfrm>
        </p:spPr>
        <p:txBody>
          <a:bodyPr>
            <a:noAutofit/>
          </a:bodyPr>
          <a:lstStyle/>
          <a:p>
            <a:pPr algn="just">
              <a:tabLst>
                <a:tab pos="2155825" algn="l"/>
              </a:tabLst>
            </a:pPr>
            <a:r>
              <a:rPr lang="vi-VN" sz="6000" b="1" dirty="0">
                <a:latin typeface="+mj-lt"/>
              </a:rPr>
              <a:t>ĐK: Lạy Mẹ mến yêu, mến yêu của con. Mẹ như Ánh Sao soi đường dẫn lối. Về với Giê - su Đấng con trông đợi. Về với Giê - su Đấng con tôn thờ.</a:t>
            </a:r>
            <a:endParaRPr lang="en-US" sz="5400" b="1" dirty="0">
              <a:latin typeface="+mj-lt"/>
              <a:cs typeface="Times New Roman" pitchFamily="18" charset="0"/>
            </a:endParaRPr>
          </a:p>
        </p:txBody>
      </p:sp>
    </p:spTree>
    <p:extLst>
      <p:ext uri="{BB962C8B-B14F-4D97-AF65-F5344CB8AC3E}">
        <p14:creationId xmlns:p14="http://schemas.microsoft.com/office/powerpoint/2010/main" val="4225101950"/>
      </p:ext>
    </p:extLst>
  </p:cSld>
  <p:clrMapOvr>
    <a:masterClrMapping/>
  </p:clrMapOvr>
  <p:transition/>
</p:sld>
</file>

<file path=ppt/slides/slide3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MẸ MẾN YÊU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0317"/>
            <a:ext cx="11643360" cy="4653455"/>
          </a:xfrm>
        </p:spPr>
        <p:txBody>
          <a:bodyPr>
            <a:noAutofit/>
          </a:bodyPr>
          <a:lstStyle/>
          <a:p>
            <a:pPr algn="just">
              <a:tabLst>
                <a:tab pos="2155825" algn="l"/>
              </a:tabLst>
            </a:pPr>
            <a:r>
              <a:rPr lang="vi-VN" sz="6000" b="1" dirty="0">
                <a:latin typeface="+mj-lt"/>
              </a:rPr>
              <a:t>2. A - ve Ma - ri - a! Mẹ xinh đẹp </a:t>
            </a:r>
            <a:r>
              <a:rPr lang="vi-VN" sz="6000" b="1">
                <a:latin typeface="+mj-lt"/>
              </a:rPr>
              <a:t>tuyệt vời. </a:t>
            </a:r>
            <a:r>
              <a:rPr lang="vi-VN" sz="6000" b="1" dirty="0">
                <a:latin typeface="+mj-lt"/>
              </a:rPr>
              <a:t>Tội nguyên không vương nhơ rạng ngời trăng đêm thu. Ma - ri - a Mân Côi! Kính dâng Mẹ lời chào. Tiếng yêu thật ngọt ngào tựa trái tim của trẻ thơ. </a:t>
            </a:r>
            <a:endParaRPr lang="en-US" sz="5400" b="1" dirty="0">
              <a:latin typeface="+mj-lt"/>
              <a:cs typeface="Times New Roman" pitchFamily="18" charset="0"/>
            </a:endParaRPr>
          </a:p>
        </p:txBody>
      </p:sp>
    </p:spTree>
    <p:extLst>
      <p:ext uri="{BB962C8B-B14F-4D97-AF65-F5344CB8AC3E}">
        <p14:creationId xmlns:p14="http://schemas.microsoft.com/office/powerpoint/2010/main" val="652275532"/>
      </p:ext>
    </p:extLst>
  </p:cSld>
  <p:clrMapOvr>
    <a:masterClrMapping/>
  </p:clrMapOvr>
  <p:transition/>
</p:sld>
</file>

<file path=ppt/slides/slide3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MẸ MẾN YÊU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6855"/>
            <a:ext cx="11643360" cy="4653455"/>
          </a:xfrm>
        </p:spPr>
        <p:txBody>
          <a:bodyPr>
            <a:noAutofit/>
          </a:bodyPr>
          <a:lstStyle/>
          <a:p>
            <a:pPr algn="just">
              <a:tabLst>
                <a:tab pos="2155825" algn="l"/>
              </a:tabLst>
            </a:pPr>
            <a:r>
              <a:rPr lang="vi-VN" sz="6000" b="1" dirty="0">
                <a:latin typeface="+mj-lt"/>
              </a:rPr>
              <a:t>ĐK: Lạy Mẹ mến yêu, mến yêu của con. Mẹ như Ánh Sao soi đường dẫn lối. Về với Giê - su Đấng con trông đợi. Về với Giê - su Đấng con tôn thờ.</a:t>
            </a:r>
            <a:endParaRPr lang="en-US" sz="5400" b="1" dirty="0">
              <a:latin typeface="+mj-lt"/>
              <a:cs typeface="Times New Roman" pitchFamily="18" charset="0"/>
            </a:endParaRPr>
          </a:p>
        </p:txBody>
      </p:sp>
    </p:spTree>
    <p:extLst>
      <p:ext uri="{BB962C8B-B14F-4D97-AF65-F5344CB8AC3E}">
        <p14:creationId xmlns:p14="http://schemas.microsoft.com/office/powerpoint/2010/main" val="504166172"/>
      </p:ext>
    </p:extLst>
  </p:cSld>
  <p:clrMapOvr>
    <a:masterClrMapping/>
  </p:clrMapOvr>
  <p:transition/>
</p:sld>
</file>

<file path=ppt/slides/slide3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MẸ MẾN YÊU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0317"/>
            <a:ext cx="11643360" cy="4653455"/>
          </a:xfrm>
        </p:spPr>
        <p:txBody>
          <a:bodyPr>
            <a:noAutofit/>
          </a:bodyPr>
          <a:lstStyle/>
          <a:p>
            <a:pPr algn="just">
              <a:tabLst>
                <a:tab pos="2155825" algn="l"/>
              </a:tabLst>
            </a:pPr>
            <a:r>
              <a:rPr lang="vi-VN" sz="6000" b="1" dirty="0">
                <a:latin typeface="+mj-lt"/>
              </a:rPr>
              <a:t>3. . A - ve Ma - ri - a! Mẹ huy hoàng lộng lẫy. Từ ngai Vua uy linh chuyển cầu cho muôn dân. Ma - ri - a Mân Côi! Kính dâng Mẹ lời chào. Tiếng yêu thật ngọt ngào tựa trái tim của trẻ thơ. </a:t>
            </a:r>
            <a:endParaRPr lang="en-US" sz="5400" b="1" dirty="0">
              <a:latin typeface="+mj-lt"/>
              <a:cs typeface="Times New Roman" pitchFamily="18" charset="0"/>
            </a:endParaRPr>
          </a:p>
        </p:txBody>
      </p:sp>
    </p:spTree>
    <p:extLst>
      <p:ext uri="{BB962C8B-B14F-4D97-AF65-F5344CB8AC3E}">
        <p14:creationId xmlns:p14="http://schemas.microsoft.com/office/powerpoint/2010/main" val="1904369280"/>
      </p:ext>
    </p:extLst>
  </p:cSld>
  <p:clrMapOvr>
    <a:masterClrMapping/>
  </p:clrMapOvr>
  <p:transition/>
</p:sld>
</file>

<file path=ppt/slides/slide3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MẸ MẾN YÊU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6855"/>
            <a:ext cx="11643360" cy="4653455"/>
          </a:xfrm>
        </p:spPr>
        <p:txBody>
          <a:bodyPr>
            <a:noAutofit/>
          </a:bodyPr>
          <a:lstStyle/>
          <a:p>
            <a:pPr algn="just">
              <a:tabLst>
                <a:tab pos="2155825" algn="l"/>
              </a:tabLst>
            </a:pPr>
            <a:r>
              <a:rPr lang="vi-VN" sz="6000" b="1" dirty="0">
                <a:latin typeface="+mj-lt"/>
              </a:rPr>
              <a:t>ĐK: Lạy Mẹ mến yêu, mến yêu của con. Mẹ như Ánh Sao soi đường dẫn lối. Về với Giê - su Đấng con trông đợi. Về với Giê - su Đấng con tôn thờ.</a:t>
            </a:r>
            <a:endParaRPr lang="en-US" sz="5400" b="1" dirty="0">
              <a:latin typeface="+mj-lt"/>
              <a:cs typeface="Times New Roman" pitchFamily="18" charset="0"/>
            </a:endParaRPr>
          </a:p>
        </p:txBody>
      </p:sp>
    </p:spTree>
    <p:extLst>
      <p:ext uri="{BB962C8B-B14F-4D97-AF65-F5344CB8AC3E}">
        <p14:creationId xmlns:p14="http://schemas.microsoft.com/office/powerpoint/2010/main" val="3100429858"/>
      </p:ext>
    </p:extLst>
  </p:cSld>
  <p:clrMapOvr>
    <a:masterClrMapping/>
  </p:clrMapOvr>
  <p:transition/>
</p:sld>
</file>

<file path=ppt/slides/slide3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MẸ MẾN YÊU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0317"/>
            <a:ext cx="11643360" cy="4653455"/>
          </a:xfrm>
        </p:spPr>
        <p:txBody>
          <a:bodyPr>
            <a:noAutofit/>
          </a:bodyPr>
          <a:lstStyle/>
          <a:p>
            <a:pPr algn="just">
              <a:tabLst>
                <a:tab pos="2155825" algn="l"/>
              </a:tabLst>
            </a:pPr>
            <a:r>
              <a:rPr lang="vi-VN" sz="6000" b="1" dirty="0">
                <a:latin typeface="+mj-lt"/>
              </a:rPr>
              <a:t>4. A - ve Ma - ri - a! Mẹ Chúa Trời diễm phúc. Rừng Li - băng xanh tươi là vườn xuân tinh khôi. Ma - ri - a Mân Côi! Kính dâng Mẹ lời chào. Tiếng yêu thật ngọt ngào tựa trái tim của trẻ thơ.</a:t>
            </a:r>
            <a:endParaRPr lang="en-US" sz="5400" b="1" dirty="0">
              <a:latin typeface="+mj-lt"/>
              <a:cs typeface="Times New Roman" pitchFamily="18" charset="0"/>
            </a:endParaRPr>
          </a:p>
        </p:txBody>
      </p:sp>
    </p:spTree>
    <p:extLst>
      <p:ext uri="{BB962C8B-B14F-4D97-AF65-F5344CB8AC3E}">
        <p14:creationId xmlns:p14="http://schemas.microsoft.com/office/powerpoint/2010/main" val="1865115340"/>
      </p:ext>
    </p:extLst>
  </p:cSld>
  <p:clrMapOvr>
    <a:masterClrMapping/>
  </p:clrMapOvr>
  <p:transition/>
</p:sld>
</file>

<file path=ppt/slides/slide3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MẸ MẾN YÊU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6855"/>
            <a:ext cx="11643360" cy="4653455"/>
          </a:xfrm>
        </p:spPr>
        <p:txBody>
          <a:bodyPr>
            <a:noAutofit/>
          </a:bodyPr>
          <a:lstStyle/>
          <a:p>
            <a:pPr algn="just">
              <a:tabLst>
                <a:tab pos="2155825" algn="l"/>
              </a:tabLst>
            </a:pPr>
            <a:r>
              <a:rPr lang="vi-VN" sz="6000" b="1" dirty="0">
                <a:latin typeface="+mj-lt"/>
              </a:rPr>
              <a:t>ĐK: Lạy Mẹ mến yêu, mến yêu của con. Mẹ như Ánh Sao soi đường dẫn lối. Về với Giê - su Đấng con trông đợi. Về với Giê - su Đấng con tôn thờ.</a:t>
            </a:r>
            <a:endParaRPr lang="en-US" sz="5400" b="1" dirty="0">
              <a:latin typeface="+mj-lt"/>
              <a:cs typeface="Times New Roman" pitchFamily="18" charset="0"/>
            </a:endParaRPr>
          </a:p>
        </p:txBody>
      </p:sp>
    </p:spTree>
    <p:extLst>
      <p:ext uri="{BB962C8B-B14F-4D97-AF65-F5344CB8AC3E}">
        <p14:creationId xmlns:p14="http://schemas.microsoft.com/office/powerpoint/2010/main" val="392090363"/>
      </p:ext>
    </p:extLst>
  </p:cSld>
  <p:clrMapOvr>
    <a:masterClrMapping/>
  </p:clrMapOvr>
  <p:transition/>
</p:sld>
</file>

<file path=ppt/slides/slide3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2184080"/>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ĐÂY NHIỆM TÍCH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856034"/>
            <a:ext cx="12192000" cy="6249108"/>
          </a:xfrm>
        </p:spPr>
        <p:txBody>
          <a:bodyPr lIns="274320" rIns="274320">
            <a:noAutofit/>
          </a:bodyPr>
          <a:lstStyle/>
          <a:p>
            <a:pPr algn="just"/>
            <a:r>
              <a:rPr lang="en-US" sz="6600" b="1" dirty="0" err="1">
                <a:latin typeface="Times New Roman" panose="02020603050405020304" pitchFamily="18" charset="0"/>
                <a:cs typeface="Times New Roman" panose="02020603050405020304" pitchFamily="18" charset="0"/>
              </a:rPr>
              <a:t>Cùng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vinh</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phúc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quyền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uy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danh</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giá</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tựa</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khói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trầm</a:t>
            </a:r>
            <a:r>
              <a:rPr lang="en-US" sz="6600" b="1" dirty="0">
                <a:latin typeface="Times New Roman" panose="02020603050405020304" pitchFamily="18" charset="0"/>
                <a:cs typeface="Times New Roman" panose="02020603050405020304" pitchFamily="18" charset="0"/>
              </a:rPr>
              <a:t> bay </a:t>
            </a:r>
            <a:r>
              <a:rPr lang="en-US" sz="6600" b="1" dirty="0" err="1">
                <a:latin typeface="Times New Roman" panose="02020603050405020304" pitchFamily="18" charset="0"/>
                <a:cs typeface="Times New Roman" panose="02020603050405020304" pitchFamily="18" charset="0"/>
              </a:rPr>
              <a:t>tỏa</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ngát</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hương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Để</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tiến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Chúa</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Thánh</a:t>
            </a:r>
            <a:r>
              <a:rPr lang="en-US" sz="6600" b="1" dirty="0">
                <a:latin typeface="Times New Roman" panose="02020603050405020304" pitchFamily="18" charset="0"/>
                <a:cs typeface="Times New Roman" panose="02020603050405020304" pitchFamily="18" charset="0"/>
              </a:rPr>
              <a:t> Linh </a:t>
            </a:r>
            <a:r>
              <a:rPr lang="en-US" sz="6600" b="1" dirty="0" err="1">
                <a:latin typeface="Times New Roman" panose="02020603050405020304" pitchFamily="18" charset="0"/>
                <a:cs typeface="Times New Roman" panose="02020603050405020304" pitchFamily="18" charset="0"/>
              </a:rPr>
              <a:t>nhân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hậu</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khúc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tán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dương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cảm</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tạ</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suốt</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đời</a:t>
            </a:r>
            <a:r>
              <a:rPr lang="en-US" sz="6600" b="1" dirty="0">
                <a:latin typeface="Times New Roman" panose="02020603050405020304" pitchFamily="18" charset="0"/>
                <a:cs typeface="Times New Roman" panose="02020603050405020304" pitchFamily="18" charset="0"/>
              </a:rPr>
              <a:t>. Amen. Amen. Amen.</a:t>
            </a:r>
          </a:p>
        </p:txBody>
      </p:sp>
    </p:spTree>
    <p:extLst>
      <p:ext uri="{BB962C8B-B14F-4D97-AF65-F5344CB8AC3E}">
        <p14:creationId xmlns:p14="http://schemas.microsoft.com/office/powerpoint/2010/main" val="2517045964"/>
      </p:ext>
    </p:extLst>
  </p:cSld>
  <p:clrMapOvr>
    <a:masterClrMapping/>
  </p:clrMapOvr>
  <p:transition/>
</p:sld>
</file>

<file path=ppt/slides/slide3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MẸ NHẮN NHỦ (229)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251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làng</a:t>
            </a:r>
            <a:r>
              <a:rPr lang="en-US" sz="6000" b="1" dirty="0">
                <a:latin typeface="Times New Roman" panose="02020603050405020304" pitchFamily="18" charset="0"/>
                <a:cs typeface="Times New Roman" panose="02020603050405020304" pitchFamily="18" charset="0"/>
              </a:rPr>
              <a:t> Fa-</a:t>
            </a:r>
            <a:r>
              <a:rPr lang="en-US" sz="6000" b="1" dirty="0" err="1">
                <a:latin typeface="Times New Roman" panose="02020603050405020304" pitchFamily="18" charset="0"/>
                <a:cs typeface="Times New Roman" panose="02020603050405020304" pitchFamily="18" charset="0"/>
              </a:rPr>
              <a:t>ti</a:t>
            </a:r>
            <a:r>
              <a:rPr lang="en-US" sz="6000" b="1" dirty="0">
                <a:latin typeface="Times New Roman" panose="02020603050405020304" pitchFamily="18" charset="0"/>
                <a:cs typeface="Times New Roman" panose="02020603050405020304" pitchFamily="18" charset="0"/>
              </a:rPr>
              <a:t>-ma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nhắn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4096483"/>
      </p:ext>
    </p:extLst>
  </p:cSld>
  <p:clrMapOvr>
    <a:masterClrMapping/>
  </p:clrMapOvr>
  <p:transition/>
</p:sld>
</file>

<file path=ppt/slides/slide3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MẸ NHẮN NHỦ (229)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251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82305516"/>
      </p:ext>
    </p:extLst>
  </p:cSld>
  <p:clrMapOvr>
    <a:masterClrMapping/>
  </p:clrMapOvr>
  <p:transition/>
</p:sld>
</file>

<file path=ppt/slides/slide3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MẸ NHẮN NHỦ (229)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251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ngùi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0867593"/>
      </p:ext>
    </p:extLst>
  </p:cSld>
  <p:clrMapOvr>
    <a:masterClrMapping/>
  </p:clrMapOvr>
  <p:transition/>
</p:sld>
</file>

<file path=ppt/slides/slide3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HỠI SION (333)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Si-on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5673652"/>
      </p:ext>
    </p:extLst>
  </p:cSld>
  <p:clrMapOvr>
    <a:masterClrMapping/>
  </p:clrMapOvr>
  <p:transition/>
</p:sld>
</file>

<file path=ppt/slides/slide3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HỠI SION (333)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Si-on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0380472"/>
      </p:ext>
    </p:extLst>
  </p:cSld>
  <p:clrMapOvr>
    <a:masterClrMapping/>
  </p:clrMapOvr>
  <p:transition/>
</p:sld>
</file>

<file path=ppt/slides/slide3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HỠI SION (333)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065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oai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0140391"/>
      </p:ext>
    </p:extLst>
  </p:cSld>
  <p:clrMapOvr>
    <a:masterClrMapping/>
  </p:clrMapOvr>
  <p:transition/>
</p:sld>
</file>

<file path=ppt/slides/slide3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HỠI SION (333)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Si-on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9119210"/>
      </p:ext>
    </p:extLst>
  </p:cSld>
  <p:clrMapOvr>
    <a:masterClrMapping/>
  </p:clrMapOvr>
  <p:transition/>
</p:sld>
</file>

<file path=ppt/slides/slide3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HỠI SION (333)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Si-on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6021875"/>
      </p:ext>
    </p:extLst>
  </p:cSld>
  <p:clrMapOvr>
    <a:masterClrMapping/>
  </p:clrMapOvr>
  <p:transition/>
</p:sld>
</file>

<file path=ppt/slides/slide3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51708661"/>
      </p:ext>
    </p:extLst>
  </p:cSld>
  <p:clrMapOvr>
    <a:masterClrMapping/>
  </p:clrMapOvr>
</p:sld>
</file>

<file path=ppt/slides/slide3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TRỜI (56)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1358"/>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9612421"/>
      </p:ext>
    </p:extLst>
  </p:cSld>
  <p:clrMapOvr>
    <a:masterClrMapping/>
  </p:clrMapOvr>
  <p:transition/>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336331"/>
      </p:ext>
    </p:extLst>
  </p:cSld>
  <p:clrMapOvr>
    <a:masterClrMapping/>
  </p:clrMapOvr>
</p:sld>
</file>

<file path=ppt/slides/slide3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TRỜI (56)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1358"/>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2655844"/>
      </p:ext>
    </p:extLst>
  </p:cSld>
  <p:clrMapOvr>
    <a:masterClrMapping/>
  </p:clrMapOvr>
  <p:transition/>
</p:sld>
</file>

<file path=ppt/slides/slide3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TRỜI (56)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1358"/>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9034819"/>
      </p:ext>
    </p:extLst>
  </p:cSld>
  <p:clrMapOvr>
    <a:masterClrMapping/>
  </p:clrMapOvr>
  <p:transition/>
</p:sld>
</file>

<file path=ppt/slides/slide3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TRỜI (56)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1358"/>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1335026"/>
      </p:ext>
    </p:extLst>
  </p:cSld>
  <p:clrMapOvr>
    <a:masterClrMapping/>
  </p:clrMapOvr>
  <p:transition/>
</p:sld>
</file>

<file path=ppt/slides/slide3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92673033"/>
      </p:ext>
    </p:extLst>
  </p:cSld>
  <p:clrMapOvr>
    <a:masterClrMapping/>
  </p:clrMapOvr>
</p:sld>
</file>

<file path=ppt/slides/slide3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THƯƠNG VỜI VỢI 145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491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2565254314"/>
      </p:ext>
    </p:extLst>
  </p:cSld>
  <p:clrMapOvr>
    <a:masterClrMapping/>
  </p:clrMapOvr>
  <p:transition/>
</p:sld>
</file>

<file path=ppt/slides/slide3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THƯƠNG VỜI VỢI 145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491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con ban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3248046533"/>
      </p:ext>
    </p:extLst>
  </p:cSld>
  <p:clrMapOvr>
    <a:masterClrMapping/>
  </p:clrMapOvr>
  <p:transition/>
</p:sld>
</file>

<file path=ppt/slides/slide3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THƯƠNG VỜI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VỢI 145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338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2971736825"/>
      </p:ext>
    </p:extLst>
  </p:cSld>
  <p:clrMapOvr>
    <a:masterClrMapping/>
  </p:clrMapOvr>
  <p:transition/>
</p:sld>
</file>

<file path=ppt/slides/slide3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7409365"/>
      </p:ext>
    </p:extLst>
  </p:cSld>
  <p:clrMapOvr>
    <a:masterClrMapping/>
  </p:clrMapOvr>
</p:sld>
</file>

<file path=ppt/slides/slide3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894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0206810"/>
      </p:ext>
    </p:extLst>
  </p:cSld>
  <p:clrMapOvr>
    <a:masterClrMapping/>
  </p:clrMapOvr>
  <p:transition/>
</p:sld>
</file>

<file path=ppt/slides/slide3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063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 man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vỗ</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997761"/>
      </p:ext>
    </p:extLst>
  </p:cSld>
  <p:clrMapOvr>
    <a:masterClrMapping/>
  </p:clrMapOvr>
  <p:transition/>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NÀY CON LÀ ĐÁ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108954"/>
            <a:ext cx="12192000" cy="5996188"/>
          </a:xfrm>
        </p:spPr>
        <p:txBody>
          <a:bodyPr lIns="274320" rIns="274320">
            <a:noAutofit/>
          </a:bodyPr>
          <a:lstStyle/>
          <a:p>
            <a:pPr algn="just"/>
            <a:r>
              <a:rPr lang="en-US" sz="6600" b="1" dirty="0" err="1">
                <a:latin typeface="Times New Roman" panose="02020603050405020304" pitchFamily="18" charset="0"/>
                <a:cs typeface="Times New Roman" panose="02020603050405020304" pitchFamily="18" charset="0"/>
              </a:rPr>
              <a:t>Này</a:t>
            </a:r>
            <a:r>
              <a:rPr lang="en-US" sz="6600" b="1" dirty="0">
                <a:latin typeface="Times New Roman" panose="02020603050405020304" pitchFamily="18" charset="0"/>
                <a:cs typeface="Times New Roman" panose="02020603050405020304" pitchFamily="18" charset="0"/>
              </a:rPr>
              <a:t> con </a:t>
            </a:r>
            <a:r>
              <a:rPr lang="en-US" sz="6600" b="1" dirty="0" err="1">
                <a:latin typeface="Times New Roman" panose="02020603050405020304" pitchFamily="18" charset="0"/>
                <a:cs typeface="Times New Roman" panose="02020603050405020304" pitchFamily="18" charset="0"/>
              </a:rPr>
              <a:t>là</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Đá</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Trên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viên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đá</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này</a:t>
            </a:r>
            <a:r>
              <a:rPr lang="en-US" sz="6600" b="1" dirty="0">
                <a:latin typeface="Times New Roman" panose="02020603050405020304" pitchFamily="18" charset="0"/>
                <a:cs typeface="Times New Roman" panose="02020603050405020304" pitchFamily="18" charset="0"/>
              </a:rPr>
              <a:t>, Cha </a:t>
            </a:r>
            <a:r>
              <a:rPr lang="en-US" sz="6600" b="1" dirty="0" err="1">
                <a:latin typeface="Times New Roman" panose="02020603050405020304" pitchFamily="18" charset="0"/>
                <a:cs typeface="Times New Roman" panose="02020603050405020304" pitchFamily="18" charset="0"/>
              </a:rPr>
              <a:t>xây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Giáo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Hội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ngàn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năm</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vững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bền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Này</a:t>
            </a:r>
            <a:r>
              <a:rPr lang="en-US" sz="6600" b="1" dirty="0">
                <a:latin typeface="Times New Roman" panose="02020603050405020304" pitchFamily="18" charset="0"/>
                <a:cs typeface="Times New Roman" panose="02020603050405020304" pitchFamily="18" charset="0"/>
              </a:rPr>
              <a:t> con </a:t>
            </a:r>
            <a:r>
              <a:rPr lang="en-US" sz="6600" b="1" dirty="0" err="1">
                <a:latin typeface="Times New Roman" panose="02020603050405020304" pitchFamily="18" charset="0"/>
                <a:cs typeface="Times New Roman" panose="02020603050405020304" pitchFamily="18" charset="0"/>
              </a:rPr>
              <a:t>là</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Đá</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Trên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viên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đá</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này</a:t>
            </a:r>
            <a:r>
              <a:rPr lang="en-US" sz="6600" b="1" dirty="0">
                <a:latin typeface="Times New Roman" panose="02020603050405020304" pitchFamily="18" charset="0"/>
                <a:cs typeface="Times New Roman" panose="02020603050405020304" pitchFamily="18" charset="0"/>
              </a:rPr>
              <a:t>, Cha </a:t>
            </a:r>
            <a:r>
              <a:rPr lang="en-US" sz="6600" b="1" dirty="0" err="1">
                <a:latin typeface="Times New Roman" panose="02020603050405020304" pitchFamily="18" charset="0"/>
                <a:cs typeface="Times New Roman" panose="02020603050405020304" pitchFamily="18" charset="0"/>
              </a:rPr>
              <a:t>xây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Giáo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Hội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muôn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năm</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vững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bền</a:t>
            </a:r>
            <a:r>
              <a:rPr lang="en-US" sz="66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49805770"/>
      </p:ext>
    </p:extLst>
  </p:cSld>
  <p:clrMapOvr>
    <a:masterClrMapping/>
  </p:clrMapOvr>
  <p:transition/>
</p:sld>
</file>

<file path=ppt/slides/slide3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0635"/>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2743796"/>
      </p:ext>
    </p:extLst>
  </p:cSld>
  <p:clrMapOvr>
    <a:masterClrMapping/>
  </p:clrMapOvr>
  <p:transition/>
</p:sld>
</file>

<file path=ppt/slides/slide3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8260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3174878"/>
      </p:ext>
    </p:extLst>
  </p:cSld>
  <p:clrMapOvr>
    <a:masterClrMapping/>
  </p:clrMapOvr>
  <p:transition/>
</p:sld>
</file>

<file path=ppt/slides/slide3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HỠI SION (333)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Si-on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1331722"/>
      </p:ext>
    </p:extLst>
  </p:cSld>
  <p:clrMapOvr>
    <a:masterClrMapping/>
  </p:clrMapOvr>
  <p:transition/>
</p:sld>
</file>

<file path=ppt/slides/slide3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HỠI SION (333)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Si-on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33987957"/>
      </p:ext>
    </p:extLst>
  </p:cSld>
  <p:clrMapOvr>
    <a:masterClrMapping/>
  </p:clrMapOvr>
  <p:transition/>
</p:sld>
</file>

<file path=ppt/slides/slide3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HỠI SION (333)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065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oai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0219720"/>
      </p:ext>
    </p:extLst>
  </p:cSld>
  <p:clrMapOvr>
    <a:masterClrMapping/>
  </p:clrMapOvr>
  <p:transition/>
</p:sld>
</file>

<file path=ppt/slides/slide3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HỠI SION (333)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Si-on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6816531"/>
      </p:ext>
    </p:extLst>
  </p:cSld>
  <p:clrMapOvr>
    <a:masterClrMapping/>
  </p:clrMapOvr>
  <p:transition/>
</p:sld>
</file>

<file path=ppt/slides/slide3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HỠI SION (333)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Si-on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3570453"/>
      </p:ext>
    </p:extLst>
  </p:cSld>
  <p:clrMapOvr>
    <a:masterClrMapping/>
  </p:clrMapOvr>
  <p:transition/>
</p:sld>
</file>

<file path=ppt/slides/slide3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407402"/>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đối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xử</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nhân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từ</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với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nên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mừng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vui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bao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hân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hoan</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1869891"/>
      </p:ext>
    </p:extLst>
  </p:cSld>
  <p:clrMapOvr>
    <a:masterClrMapping/>
  </p:clrMapOvr>
  <p:transition/>
</p:sld>
</file>

<file path=ppt/slides/slide3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607302"/>
            <a:ext cx="11643360" cy="5934075"/>
          </a:xfrm>
        </p:spPr>
        <p:txBody>
          <a:bodyPr>
            <a:no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dọn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đường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san </a:t>
            </a:r>
            <a:r>
              <a:rPr lang="en-US" sz="5400" b="1" dirty="0" err="1">
                <a:latin typeface="Times New Roman" panose="02020603050405020304" pitchFamily="18" charset="0"/>
                <a:cs typeface="Times New Roman" panose="02020603050405020304" pitchFamily="18" charset="0"/>
              </a:rPr>
              <a:t>bằng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phẳng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ngay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mọi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người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sẽ</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thấy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cứu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độ</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5927925"/>
      </p:ext>
    </p:extLst>
  </p:cSld>
  <p:clrMapOvr>
    <a:masterClrMapping/>
  </p:clrMapOvr>
  <p:transition/>
</p:sld>
</file>

<file path=ppt/slides/slide3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88C11-0BC8-6B72-23DF-F2164807D2A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5B5F4E7-7BE1-1457-F8B2-7D037FB7734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314340270"/>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NÀY CON LÀ ĐÁ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108954"/>
            <a:ext cx="12192000" cy="5996188"/>
          </a:xfrm>
        </p:spPr>
        <p:txBody>
          <a:bodyPr lIns="274320" rIns="274320">
            <a:noAutofit/>
          </a:bodyPr>
          <a:lstStyle/>
          <a:p>
            <a:pPr algn="just"/>
            <a:r>
              <a:rPr lang="en-US" sz="6600" b="1" dirty="0">
                <a:latin typeface="Times New Roman" panose="02020603050405020304" pitchFamily="18" charset="0"/>
                <a:cs typeface="Times New Roman" panose="02020603050405020304" pitchFamily="18" charset="0"/>
              </a:rPr>
              <a:t>Ta </a:t>
            </a:r>
            <a:r>
              <a:rPr lang="en-US" sz="6600" b="1" dirty="0" err="1">
                <a:latin typeface="Times New Roman" panose="02020603050405020304" pitchFamily="18" charset="0"/>
                <a:cs typeface="Times New Roman" panose="02020603050405020304" pitchFamily="18" charset="0"/>
              </a:rPr>
              <a:t>hãy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cầu</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xin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Đức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Giáo</a:t>
            </a:r>
            <a:r>
              <a:rPr lang="en-US" sz="6600" b="1" dirty="0">
                <a:latin typeface="Times New Roman" panose="02020603050405020304" pitchFamily="18" charset="0"/>
                <a:cs typeface="Times New Roman" panose="02020603050405020304" pitchFamily="18" charset="0"/>
              </a:rPr>
              <a:t> Hoàng Phan-xi-</a:t>
            </a:r>
            <a:r>
              <a:rPr lang="en-US" sz="6600" b="1" dirty="0" err="1">
                <a:latin typeface="Times New Roman" panose="02020603050405020304" pitchFamily="18" charset="0"/>
                <a:cs typeface="Times New Roman" panose="02020603050405020304" pitchFamily="18" charset="0"/>
              </a:rPr>
              <a:t>cô</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Chúa</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giữ</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gìn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Người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tăng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gấp</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sinh</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lực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và</a:t>
            </a:r>
            <a:r>
              <a:rPr lang="en-US" sz="6600" b="1" dirty="0">
                <a:latin typeface="Times New Roman" panose="02020603050405020304" pitchFamily="18" charset="0"/>
                <a:cs typeface="Times New Roman" panose="02020603050405020304" pitchFamily="18" charset="0"/>
              </a:rPr>
              <a:t> ban </a:t>
            </a:r>
            <a:r>
              <a:rPr lang="en-US" sz="6600" b="1" dirty="0" err="1">
                <a:latin typeface="Times New Roman" panose="02020603050405020304" pitchFamily="18" charset="0"/>
                <a:cs typeface="Times New Roman" panose="02020603050405020304" pitchFamily="18" charset="0"/>
              </a:rPr>
              <a:t>cho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Người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đời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này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hạnh</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phúc</a:t>
            </a:r>
            <a:r>
              <a:rPr lang="en-US" sz="66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338517091"/>
      </p:ext>
    </p:extLst>
  </p:cSld>
  <p:clrMapOvr>
    <a:masterClrMapping/>
  </p:clrMapOvr>
  <p:transition/>
</p:sld>
</file>

<file path=ppt/slides/slide3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MÙA VỌNG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942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Tim con </a:t>
            </a:r>
            <a:r>
              <a:rPr lang="en-US" sz="6000" b="1" dirty="0" err="1">
                <a:latin typeface="Times New Roman" panose="02020603050405020304" pitchFamily="18" charset="0"/>
                <a:cs typeface="Times New Roman" panose="02020603050405020304" pitchFamily="18" charset="0"/>
              </a:rPr>
              <a:t>khao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9631115"/>
      </p:ext>
    </p:extLst>
  </p:cSld>
  <p:clrMapOvr>
    <a:masterClrMapping/>
  </p:clrMapOvr>
  <p:transition/>
</p:sld>
</file>

<file path=ppt/slides/slide3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MÙA VỌNG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942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84613997"/>
      </p:ext>
    </p:extLst>
  </p:cSld>
  <p:clrMapOvr>
    <a:masterClrMapping/>
  </p:clrMapOvr>
  <p:transition/>
</p:sld>
</file>

<file path=ppt/slides/slide3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MÙA VỌNG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942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cằn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673606"/>
      </p:ext>
    </p:extLst>
  </p:cSld>
  <p:clrMapOvr>
    <a:masterClrMapping/>
  </p:clrMapOvr>
  <p:transition/>
</p:sld>
</file>

<file path=ppt/slides/slide3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MÙA VỌNG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942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5184887"/>
      </p:ext>
    </p:extLst>
  </p:cSld>
  <p:clrMapOvr>
    <a:masterClrMapping/>
  </p:clrMapOvr>
  <p:transition/>
</p:sld>
</file>

<file path=ppt/slides/slide3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4E209-247A-B88C-6BDF-4A8D1A2B6AE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D18CF37-B736-B304-1935-B85B5EA8EB7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45298857"/>
      </p:ext>
    </p:extLst>
  </p:cSld>
  <p:clrMapOvr>
    <a:masterClrMapping/>
  </p:clrMapOvr>
</p:sld>
</file>

<file path=ppt/slides/slide3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DỌN ĐƯỜNG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8614"/>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san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876253443"/>
      </p:ext>
    </p:extLst>
  </p:cSld>
  <p:clrMapOvr>
    <a:masterClrMapping/>
  </p:clrMapOvr>
  <p:transition/>
</p:sld>
</file>

<file path=ppt/slides/slide3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DỌN ĐƯỜNG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2394"/>
            <a:ext cx="11643360" cy="5410200"/>
          </a:xfrm>
        </p:spPr>
        <p:txBody>
          <a:bodyPr>
            <a:noAutofit/>
          </a:bodyPr>
          <a:lstStyle/>
          <a:p>
            <a:pPr algn="just"/>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quanh</a:t>
            </a:r>
            <a:r>
              <a:rPr lang="en-US" sz="6000" b="1" dirty="0">
                <a:latin typeface="Times New Roman" pitchFamily="18" charset="0"/>
                <a:cs typeface="Times New Roman" pitchFamily="18" charset="0"/>
              </a:rPr>
              <a:t> co </a:t>
            </a:r>
            <a:r>
              <a:rPr lang="en-US" sz="6000" b="1" dirty="0" err="1">
                <a:latin typeface="Times New Roman" pitchFamily="18" charset="0"/>
                <a:cs typeface="Times New Roman" pitchFamily="18" charset="0"/>
              </a:rPr>
              <a:t>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gồ</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gần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198772683"/>
      </p:ext>
    </p:extLst>
  </p:cSld>
  <p:clrMapOvr>
    <a:masterClrMapping/>
  </p:clrMapOvr>
  <p:transition/>
</p:sld>
</file>

<file path=ppt/slides/slide3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DỌN ĐƯỜNG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8711"/>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801565769"/>
      </p:ext>
    </p:extLst>
  </p:cSld>
  <p:clrMapOvr>
    <a:masterClrMapping/>
  </p:clrMapOvr>
  <p:transition/>
</p:sld>
</file>

<file path=ppt/slides/slide3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DỌN ĐƯỜNG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8614"/>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848516551"/>
      </p:ext>
    </p:extLst>
  </p:cSld>
  <p:clrMapOvr>
    <a:masterClrMapping/>
  </p:clrMapOvr>
  <p:transition/>
</p:sld>
</file>

<file path=ppt/slides/slide3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DỌN ĐƯỜNG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2394"/>
            <a:ext cx="11643360" cy="5410200"/>
          </a:xfrm>
        </p:spPr>
        <p:txBody>
          <a:bodyPr>
            <a:noAutofit/>
          </a:bodyPr>
          <a:lstStyle/>
          <a:p>
            <a:pPr algn="just"/>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lọc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lừa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gần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191125600"/>
      </p:ext>
    </p:extLst>
  </p:cSld>
  <p:clrMapOvr>
    <a:masterClrMapping/>
  </p:clrMapOvr>
  <p:transition/>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3648"/>
            <a:ext cx="9144000" cy="533400"/>
          </a:xfrm>
        </p:spPr>
        <p:txBody>
          <a:bodyPr>
            <a:normAutofit/>
          </a:bodyPr>
          <a:lstStyle/>
          <a:p>
            <a:pPr algn="l"/>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NÀY CON LÀ ĐÁ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0" y="1636294"/>
            <a:ext cx="12192000" cy="5468847"/>
          </a:xfrm>
        </p:spPr>
        <p:txBody>
          <a:bodyPr lIns="274320" rIns="274320">
            <a:noAutofit/>
          </a:bodyPr>
          <a:lstStyle/>
          <a:p>
            <a:pPr algn="just"/>
            <a:r>
              <a:rPr lang="en-US" sz="6600" b="1" dirty="0" err="1">
                <a:latin typeface="Times New Roman" panose="02020603050405020304" pitchFamily="18" charset="0"/>
                <a:cs typeface="Times New Roman" panose="02020603050405020304" pitchFamily="18" charset="0"/>
              </a:rPr>
              <a:t>Cầu</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Người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được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những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ơn</a:t>
            </a:r>
            <a:r>
              <a:rPr lang="en-US" sz="6600" b="1" dirty="0">
                <a:latin typeface="Times New Roman" panose="02020603050405020304" pitchFamily="18" charset="0"/>
                <a:cs typeface="Times New Roman" panose="02020603050405020304" pitchFamily="18" charset="0"/>
              </a:rPr>
              <a:t> an </a:t>
            </a:r>
            <a:r>
              <a:rPr lang="en-US" sz="6600" b="1" dirty="0" err="1">
                <a:latin typeface="Times New Roman" panose="02020603050405020304" pitchFamily="18" charset="0"/>
                <a:cs typeface="Times New Roman" panose="02020603050405020304" pitchFamily="18" charset="0"/>
              </a:rPr>
              <a:t>lành</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Cầu</a:t>
            </a:r>
            <a:r>
              <a:rPr lang="en-US" sz="6600" b="1" dirty="0">
                <a:latin typeface="Times New Roman" panose="02020603050405020304" pitchFamily="18" charset="0"/>
                <a:cs typeface="Times New Roman" panose="02020603050405020304" pitchFamily="18" charset="0"/>
              </a:rPr>
              <a:t> Cho </a:t>
            </a:r>
            <a:r>
              <a:rPr lang="en-US" sz="6600" b="1" dirty="0" err="1">
                <a:latin typeface="Times New Roman" panose="02020603050405020304" pitchFamily="18" charset="0"/>
                <a:cs typeface="Times New Roman" panose="02020603050405020304" pitchFamily="18" charset="0"/>
              </a:rPr>
              <a:t>Người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được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sống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vui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yên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hàn</a:t>
            </a:r>
            <a:r>
              <a:rPr lang="en-US" sz="66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443351526"/>
      </p:ext>
    </p:extLst>
  </p:cSld>
  <p:clrMapOvr>
    <a:masterClrMapping/>
  </p:clrMapOvr>
  <p:transition/>
</p:sld>
</file>

<file path=ppt/slides/slide3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DỌN ĐƯỜNG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8711"/>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76105543"/>
      </p:ext>
    </p:extLst>
  </p:cSld>
  <p:clrMapOvr>
    <a:masterClrMapping/>
  </p:clrMapOvr>
  <p:transition/>
</p:sld>
</file>

<file path=ppt/slides/slide3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DỌN ĐƯỜNG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8614"/>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44877785"/>
      </p:ext>
    </p:extLst>
  </p:cSld>
  <p:clrMapOvr>
    <a:masterClrMapping/>
  </p:clrMapOvr>
  <p:transition/>
</p:sld>
</file>

<file path=ppt/slides/slide3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DỌN ĐƯỜNG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36683"/>
            <a:ext cx="11643360" cy="5410200"/>
          </a:xfrm>
        </p:spPr>
        <p:txBody>
          <a:bodyPr>
            <a:noAutofit/>
          </a:bodyPr>
          <a:lstStyle/>
          <a:p>
            <a:pPr algn="just"/>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quay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gần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541087336"/>
      </p:ext>
    </p:extLst>
  </p:cSld>
  <p:clrMapOvr>
    <a:masterClrMapping/>
  </p:clrMapOvr>
  <p:transition/>
</p:sld>
</file>

<file path=ppt/slides/slide3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DỌN ĐƯỜNG (325)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8711"/>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743680786"/>
      </p:ext>
    </p:extLst>
  </p:cSld>
  <p:clrMapOvr>
    <a:masterClrMapping/>
  </p:clrMapOvr>
  <p:transition/>
</p:sld>
</file>

<file path=ppt/slides/slide3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KÊU TRONG HOANG ĐỊA (40MVPS)</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8711"/>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địa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a:t>
            </a:r>
          </a:p>
          <a:p>
            <a:pPr algn="just"/>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tạo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quả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nghị</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1513662443"/>
      </p:ext>
    </p:extLst>
  </p:cSld>
  <p:clrMapOvr>
    <a:masterClrMapping/>
  </p:clrMapOvr>
  <p:transition/>
</p:sld>
</file>

<file path=ppt/slides/slide3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KÊU TRONG HOANG ĐỊA (40MVPS)</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8711"/>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địa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a:t>
            </a:r>
          </a:p>
          <a:p>
            <a:pPr algn="just"/>
            <a:r>
              <a:rPr lang="en-US" sz="6000" b="1" dirty="0">
                <a:latin typeface="Times New Roman" pitchFamily="18" charset="0"/>
                <a:cs typeface="Times New Roman" pitchFamily="18" charset="0"/>
              </a:rPr>
              <a:t>2. Xin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ca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672091250"/>
      </p:ext>
    </p:extLst>
  </p:cSld>
  <p:clrMapOvr>
    <a:masterClrMapping/>
  </p:clrMapOvr>
  <p:transition/>
</p:sld>
</file>

<file path=ppt/slides/slide3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8137203"/>
      </p:ext>
    </p:extLst>
  </p:cSld>
  <p:clrMapOvr>
    <a:masterClrMapping/>
  </p:clrMapOvr>
</p:sld>
</file>

<file path=ppt/slides/slide3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HƯỚNG TÂM HỒN LÊN 328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3592"/>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Ta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8337978"/>
      </p:ext>
    </p:extLst>
  </p:cSld>
  <p:clrMapOvr>
    <a:masterClrMapping/>
  </p:clrMapOvr>
  <p:transition/>
</p:sld>
</file>

<file path=ppt/slides/slide3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HƯỚNG TÂM HỒN LÊN 328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17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Ta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3349683"/>
      </p:ext>
    </p:extLst>
  </p:cSld>
  <p:clrMapOvr>
    <a:masterClrMapping/>
  </p:clrMapOvr>
  <p:transition/>
</p:sld>
</file>

<file path=ppt/slides/slide3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HƯỚNG TÂM HỒN LÊN 328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17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2431605"/>
      </p:ext>
    </p:extLst>
  </p:cSld>
  <p:clrMapOvr>
    <a:masterClrMapping/>
  </p:clrMapOvr>
  <p:transition/>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2859003"/>
      </p:ext>
    </p:extLst>
  </p:cSld>
  <p:clrMapOvr>
    <a:masterClrMapping/>
  </p:clrMapOvr>
</p:sld>
</file>

<file path=ppt/slides/slide3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68452291"/>
      </p:ext>
    </p:extLst>
  </p:cSld>
  <p:clrMapOvr>
    <a:masterClrMapping/>
  </p:clrMapOvr>
</p:sld>
</file>

<file path=ppt/slides/slide3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7047"/>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63385146"/>
      </p:ext>
    </p:extLst>
  </p:cSld>
  <p:clrMapOvr>
    <a:masterClrMapping/>
  </p:clrMapOvr>
  <p:transition/>
</p:sld>
</file>

<file path=ppt/slides/slide3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6881"/>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60422944"/>
      </p:ext>
    </p:extLst>
  </p:cSld>
  <p:clrMapOvr>
    <a:masterClrMapping/>
  </p:clrMapOvr>
  <p:transition/>
</p:sld>
</file>

<file path=ppt/slides/slide3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67047"/>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hoen</a:t>
            </a:r>
            <a:r>
              <a:rPr lang="en-US" sz="6000" b="1" dirty="0">
                <a:latin typeface="Times New Roman" panose="02020603050405020304" pitchFamily="18" charset="0"/>
                <a:cs typeface="Times New Roman" panose="02020603050405020304" pitchFamily="18" charset="0"/>
              </a:rPr>
              <a:t> mi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938307700"/>
      </p:ext>
    </p:extLst>
  </p:cSld>
  <p:clrMapOvr>
    <a:masterClrMapping/>
  </p:clrMapOvr>
  <p:transition/>
</p:sld>
</file>

<file path=ppt/slides/slide3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TẤM BÁNH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6881"/>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3081326"/>
      </p:ext>
    </p:extLst>
  </p:cSld>
  <p:clrMapOvr>
    <a:masterClrMapping/>
  </p:clrMapOvr>
  <p:transition/>
</p:sld>
</file>

<file path=ppt/slides/slide3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0908308"/>
      </p:ext>
    </p:extLst>
  </p:cSld>
  <p:clrMapOvr>
    <a:masterClrMapping/>
  </p:clrMapOvr>
</p:sld>
</file>

<file path=ppt/slides/slide3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 120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391564"/>
          </a:xfrm>
        </p:spPr>
        <p:txBody>
          <a:bodyPr>
            <a:noAutofit/>
          </a:bodyPr>
          <a:lstStyle/>
          <a:p>
            <a:pPr algn="just"/>
            <a:r>
              <a:rPr lang="vi-VN" sz="6000" b="1" dirty="0">
                <a:latin typeface="+mj-lt"/>
              </a:rPr>
              <a:t>1. Xin cho con biết lắng nghe Lời Ngài gọi con trong đêm tối. Xin cho con biết lắng nghe Lời Ngài dạy con lúc lẻ loi. </a:t>
            </a:r>
            <a:endParaRPr lang="vi-VN" sz="85700" b="1" dirty="0">
              <a:latin typeface="+mj-lt"/>
              <a:cs typeface="Times New Roman" pitchFamily="18" charset="0"/>
            </a:endParaRPr>
          </a:p>
        </p:txBody>
      </p:sp>
    </p:spTree>
    <p:extLst>
      <p:ext uri="{BB962C8B-B14F-4D97-AF65-F5344CB8AC3E}">
        <p14:creationId xmlns:p14="http://schemas.microsoft.com/office/powerpoint/2010/main" val="2247342364"/>
      </p:ext>
    </p:extLst>
  </p:cSld>
  <p:clrMapOvr>
    <a:masterClrMapping/>
  </p:clrMapOvr>
  <p:transition/>
</p:sld>
</file>

<file path=ppt/slides/slide3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vi-VN" sz="6000" b="1" dirty="0">
                <a:latin typeface="+mj-lt"/>
              </a:rPr>
              <a:t>Xin cho con cất tiếng lên trả lời vừa khi con nghe Chúa, xin cho con biết thân thưa: Lạy Ngài, Ngài muốn con làm chi?</a:t>
            </a:r>
            <a:endParaRPr lang="vi-VN" sz="85700" b="1" dirty="0">
              <a:latin typeface="+mj-lt"/>
              <a:cs typeface="Times New Roman" pitchFamily="18" charset="0"/>
            </a:endParaRPr>
          </a:p>
        </p:txBody>
      </p:sp>
    </p:spTree>
    <p:extLst>
      <p:ext uri="{BB962C8B-B14F-4D97-AF65-F5344CB8AC3E}">
        <p14:creationId xmlns:p14="http://schemas.microsoft.com/office/powerpoint/2010/main" val="3484218539"/>
      </p:ext>
    </p:extLst>
  </p:cSld>
  <p:clrMapOvr>
    <a:masterClrMapping/>
  </p:clrMapOvr>
  <p:transition/>
</p:sld>
</file>

<file path=ppt/slides/slide3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Lời Ngài là sức sống của con. Lời Ngài là ánh sáng đời con. Lời Ngài làm chứa chan hy vọng là đường để con hằng dõi bước. </a:t>
            </a:r>
            <a:endParaRPr lang="vi-VN" sz="85700" b="1" dirty="0">
              <a:latin typeface="+mj-lt"/>
              <a:cs typeface="Times New Roman" pitchFamily="18" charset="0"/>
            </a:endParaRPr>
          </a:p>
        </p:txBody>
      </p:sp>
    </p:spTree>
    <p:extLst>
      <p:ext uri="{BB962C8B-B14F-4D97-AF65-F5344CB8AC3E}">
        <p14:creationId xmlns:p14="http://schemas.microsoft.com/office/powerpoint/2010/main" val="586681674"/>
      </p:ext>
    </p:extLst>
  </p:cSld>
  <p:clrMapOvr>
    <a:masterClrMapping/>
  </p:clrMapOvr>
  <p:transition/>
</p:sld>
</file>

<file path=ppt/slides/slide3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Lời Ngài đượm chất ngất niềm vui. Trọn vẹn ngàn tiếng hát đầy vơi. Lời Ngài đổi mới cho cuộc đời. Lời Ngài hạnh phúc cho trần ai. </a:t>
            </a:r>
            <a:endParaRPr lang="vi-VN" sz="85700" b="1" dirty="0">
              <a:latin typeface="+mj-lt"/>
              <a:cs typeface="Times New Roman" pitchFamily="18" charset="0"/>
            </a:endParaRPr>
          </a:p>
        </p:txBody>
      </p:sp>
    </p:spTree>
    <p:extLst>
      <p:ext uri="{BB962C8B-B14F-4D97-AF65-F5344CB8AC3E}">
        <p14:creationId xmlns:p14="http://schemas.microsoft.com/office/powerpoint/2010/main" val="851924992"/>
      </p:ext>
    </p:extLst>
  </p:cSld>
  <p:clrMapOvr>
    <a:masterClrMapping/>
  </p:clrMapOvr>
  <p:transition/>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HIỄN LỄ ĐỜI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49213"/>
            <a:ext cx="11643360" cy="5810513"/>
          </a:xfrm>
        </p:spPr>
        <p:txBody>
          <a:bodyPr>
            <a:noAutofit/>
          </a:bodyPr>
          <a:lstStyle/>
          <a:p>
            <a:pPr algn="just"/>
            <a:r>
              <a:rPr lang="vi-VN" sz="6000" b="1" dirty="0">
                <a:latin typeface="+mj-lt"/>
              </a:rPr>
              <a:t>1. Tiến dâng Cha đây hiến lễ đời con, bánh thơm ngon tình chung ly rượu nồng, cả tấm lòng dệt bài thơ ước mong.</a:t>
            </a:r>
            <a:endParaRPr lang="vi-VN" sz="5400" b="1" dirty="0">
              <a:latin typeface="+mj-lt"/>
              <a:cs typeface="Times New Roman" pitchFamily="18" charset="0"/>
            </a:endParaRPr>
          </a:p>
        </p:txBody>
      </p:sp>
    </p:spTree>
    <p:extLst>
      <p:ext uri="{BB962C8B-B14F-4D97-AF65-F5344CB8AC3E}">
        <p14:creationId xmlns:p14="http://schemas.microsoft.com/office/powerpoint/2010/main" val="1300043466"/>
      </p:ext>
    </p:extLst>
  </p:cSld>
  <p:clrMapOvr>
    <a:masterClrMapping/>
  </p:clrMapOvr>
  <p:transition/>
</p:sld>
</file>

<file path=ppt/slides/slide3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 120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391564"/>
          </a:xfrm>
        </p:spPr>
        <p:txBody>
          <a:bodyPr>
            <a:noAutofit/>
          </a:bodyPr>
          <a:lstStyle/>
          <a:p>
            <a:pPr algn="just"/>
            <a:r>
              <a:rPr lang="vi-VN" sz="6000" b="1" dirty="0">
                <a:latin typeface="+mj-lt"/>
              </a:rPr>
              <a:t>2. Xin cho con biết lắng nghe Lời Ngài dạy con trong cuộc sống, xin cho con biết lắng nghe Lời Ngài từng theo bước đời con. </a:t>
            </a:r>
            <a:endParaRPr lang="vi-VN" sz="85700" b="1" dirty="0">
              <a:latin typeface="+mj-lt"/>
              <a:cs typeface="Times New Roman" pitchFamily="18" charset="0"/>
            </a:endParaRPr>
          </a:p>
        </p:txBody>
      </p:sp>
    </p:spTree>
    <p:extLst>
      <p:ext uri="{BB962C8B-B14F-4D97-AF65-F5344CB8AC3E}">
        <p14:creationId xmlns:p14="http://schemas.microsoft.com/office/powerpoint/2010/main" val="4032243883"/>
      </p:ext>
    </p:extLst>
  </p:cSld>
  <p:clrMapOvr>
    <a:masterClrMapping/>
  </p:clrMapOvr>
  <p:transition/>
</p:sld>
</file>

<file path=ppt/slides/slide3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8593"/>
            <a:ext cx="11643360" cy="6391564"/>
          </a:xfrm>
        </p:spPr>
        <p:txBody>
          <a:bodyPr>
            <a:noAutofit/>
          </a:bodyPr>
          <a:lstStyle/>
          <a:p>
            <a:pPr algn="just"/>
            <a:r>
              <a:rPr lang="vi-VN" sz="6000" b="1" dirty="0">
                <a:latin typeface="+mj-lt"/>
              </a:rPr>
              <a:t>Xin cho con biết sẵn sàng chờ đợi và vâng nghe theo Chúa. Xin cho con biết sẵn sàng thực hành Lời Chúa đã truyền ban.</a:t>
            </a:r>
            <a:endParaRPr lang="vi-VN" sz="85700" b="1" dirty="0">
              <a:latin typeface="+mj-lt"/>
              <a:cs typeface="Times New Roman" pitchFamily="18" charset="0"/>
            </a:endParaRPr>
          </a:p>
        </p:txBody>
      </p:sp>
    </p:spTree>
    <p:extLst>
      <p:ext uri="{BB962C8B-B14F-4D97-AF65-F5344CB8AC3E}">
        <p14:creationId xmlns:p14="http://schemas.microsoft.com/office/powerpoint/2010/main" val="4043523352"/>
      </p:ext>
    </p:extLst>
  </p:cSld>
  <p:clrMapOvr>
    <a:masterClrMapping/>
  </p:clrMapOvr>
  <p:transition/>
</p:sld>
</file>

<file path=ppt/slides/slide3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 120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8806934"/>
      </p:ext>
    </p:extLst>
  </p:cSld>
  <p:clrMapOvr>
    <a:masterClrMapping/>
  </p:clrMapOvr>
  <p:transition/>
</p:sld>
</file>

<file path=ppt/slides/slide3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859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Cho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5277902"/>
      </p:ext>
    </p:extLst>
  </p:cSld>
  <p:clrMapOvr>
    <a:masterClrMapping/>
  </p:clrMapOvr>
  <p:transition/>
</p:sld>
</file>

<file path=ppt/slides/slide3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6243721"/>
      </p:ext>
    </p:extLst>
  </p:cSld>
  <p:clrMapOvr>
    <a:masterClrMapping/>
  </p:clrMapOvr>
</p:sld>
</file>

<file path=ppt/slides/slide3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69753346"/>
      </p:ext>
    </p:extLst>
  </p:cSld>
  <p:clrMapOvr>
    <a:masterClrMapping/>
  </p:clrMapOvr>
  <p:transition/>
</p:sld>
</file>

<file path=ppt/slides/slide3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965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35300559"/>
      </p:ext>
    </p:extLst>
  </p:cSld>
  <p:clrMapOvr>
    <a:masterClrMapping/>
  </p:clrMapOvr>
  <p:transition/>
</p:sld>
</file>

<file path=ppt/slides/slide3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85334141"/>
      </p:ext>
    </p:extLst>
  </p:cSld>
  <p:clrMapOvr>
    <a:masterClrMapping/>
  </p:clrMapOvr>
  <p:transition/>
</p:sld>
</file>

<file path=ppt/slides/slide3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6358453"/>
      </p:ext>
    </p:extLst>
  </p:cSld>
  <p:clrMapOvr>
    <a:masterClrMapping/>
  </p:clrMapOvr>
</p:sld>
</file>

<file path=ppt/slides/slide3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CÔNG CHÍNH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3198"/>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44573379"/>
      </p:ext>
    </p:extLst>
  </p:cSld>
  <p:clrMapOvr>
    <a:masterClrMapping/>
  </p:clrMapOvr>
  <p:transition/>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HIỄN LỄ ĐỜI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3270"/>
            <a:ext cx="11643360" cy="5810513"/>
          </a:xfrm>
        </p:spPr>
        <p:txBody>
          <a:bodyPr>
            <a:noAutofit/>
          </a:bodyPr>
          <a:lstStyle/>
          <a:p>
            <a:pPr algn="just"/>
            <a:r>
              <a:rPr lang="vi-VN" sz="6000" b="1" dirty="0">
                <a:latin typeface="+mj-lt"/>
              </a:rPr>
              <a:t>Ước mong sao được nên như lòng Cha, giữa phong ba tình yêu không nhạt nhòa, để con là cánh hoa ươm hương tình Cha.</a:t>
            </a:r>
            <a:endParaRPr lang="vi-VN" sz="5400" b="1" dirty="0">
              <a:latin typeface="+mj-lt"/>
              <a:cs typeface="Times New Roman" pitchFamily="18" charset="0"/>
            </a:endParaRPr>
          </a:p>
        </p:txBody>
      </p:sp>
    </p:spTree>
    <p:extLst>
      <p:ext uri="{BB962C8B-B14F-4D97-AF65-F5344CB8AC3E}">
        <p14:creationId xmlns:p14="http://schemas.microsoft.com/office/powerpoint/2010/main" val="1985308694"/>
      </p:ext>
    </p:extLst>
  </p:cSld>
  <p:clrMapOvr>
    <a:masterClrMapping/>
  </p:clrMapOvr>
  <p:transition/>
</p:sld>
</file>

<file path=ppt/slides/slide3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CÔNG CHÍNH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86784"/>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434521573"/>
      </p:ext>
    </p:extLst>
  </p:cSld>
  <p:clrMapOvr>
    <a:masterClrMapping/>
  </p:clrMapOvr>
  <p:transition/>
</p:sld>
</file>

<file path=ppt/slides/slide3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CÔNG CHÍNH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3724"/>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4510837"/>
      </p:ext>
    </p:extLst>
  </p:cSld>
  <p:clrMapOvr>
    <a:masterClrMapping/>
  </p:clrMapOvr>
  <p:transition/>
</p:sld>
</file>

<file path=ppt/slides/slide3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CỬA CÔNG CHÍNH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86784"/>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Ng</a:t>
            </a:r>
            <a:r>
              <a:rPr lang="vi-VN" sz="6000" b="1" dirty="0">
                <a:latin typeface="Times New Roman" panose="02020603050405020304" pitchFamily="18" charset="0"/>
                <a:cs typeface="Times New Roman" panose="02020603050405020304" pitchFamily="18" charset="0"/>
              </a:rPr>
              <a:t>ười, và bền lòng tôi kêu xin Người sẽ nghe lời.</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9587915"/>
      </p:ext>
    </p:extLst>
  </p:cSld>
  <p:clrMapOvr>
    <a:masterClrMapping/>
  </p:clrMapOvr>
  <p:transition/>
</p:sld>
</file>

<file path=ppt/slides/slide3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chăn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nuôi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chăn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nuôi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đưa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đi</a:t>
            </a:r>
            <a:r>
              <a:rPr lang="en-US" sz="5400" b="1" dirty="0">
                <a:latin typeface="Times New Roman" panose="02020603050405020304" pitchFamily="18" charset="0"/>
                <a:cs typeface="Times New Roman" panose="02020603050405020304" pitchFamily="18" charset="0"/>
              </a:rPr>
              <a:t> qua </a:t>
            </a:r>
            <a:r>
              <a:rPr lang="en-US" sz="5400" b="1" dirty="0" err="1">
                <a:latin typeface="Times New Roman" panose="02020603050405020304" pitchFamily="18" charset="0"/>
                <a:cs typeface="Times New Roman" panose="02020603050405020304" pitchFamily="18" charset="0"/>
              </a:rPr>
              <a:t>mọi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nẻo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đường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Người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đưa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núi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cao</a:t>
            </a:r>
            <a:r>
              <a:rPr lang="en-US" sz="5400" b="1" dirty="0">
                <a:latin typeface="Times New Roman" panose="02020603050405020304" pitchFamily="18" charset="0"/>
                <a:cs typeface="Times New Roman" panose="02020603050405020304" pitchFamily="18" charset="0"/>
              </a:rPr>
              <a:t> say </a:t>
            </a:r>
            <a:r>
              <a:rPr lang="en-US" sz="5400" b="1" dirty="0" err="1">
                <a:latin typeface="Times New Roman" panose="02020603050405020304" pitchFamily="18" charset="0"/>
                <a:cs typeface="Times New Roman" panose="02020603050405020304" pitchFamily="18" charset="0"/>
              </a:rPr>
              <a:t>sưa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gió</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biển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vui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uống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suối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miền</a:t>
            </a:r>
            <a:r>
              <a:rPr lang="en-US" sz="5400" b="1" dirty="0">
                <a:latin typeface="Times New Roman" panose="02020603050405020304" pitchFamily="18" charset="0"/>
                <a:cs typeface="Times New Roman" panose="02020603050405020304" pitchFamily="18" charset="0"/>
              </a:rPr>
              <a:t> Nam, </a:t>
            </a:r>
            <a:r>
              <a:rPr lang="en-US" sz="5400" b="1" dirty="0" err="1">
                <a:latin typeface="Times New Roman" panose="02020603050405020304" pitchFamily="18" charset="0"/>
                <a:cs typeface="Times New Roman" panose="02020603050405020304" pitchFamily="18" charset="0"/>
              </a:rPr>
              <a:t>vững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tâm</a:t>
            </a:r>
            <a:r>
              <a:rPr lang="en-US" sz="5400" b="1" dirty="0">
                <a:latin typeface="Times New Roman" panose="02020603050405020304" pitchFamily="18" charset="0"/>
                <a:cs typeface="Times New Roman" panose="02020603050405020304" pitchFamily="18" charset="0"/>
              </a:rPr>
              <a:t> qua </a:t>
            </a:r>
            <a:r>
              <a:rPr lang="en-US" sz="5400" b="1" dirty="0" err="1">
                <a:latin typeface="Times New Roman" panose="02020603050405020304" pitchFamily="18" charset="0"/>
                <a:cs typeface="Times New Roman" panose="02020603050405020304" pitchFamily="18" charset="0"/>
              </a:rPr>
              <a:t>rừng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mịt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mù</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4627009"/>
      </p:ext>
    </p:extLst>
  </p:cSld>
  <p:clrMapOvr>
    <a:masterClrMapping/>
  </p:clrMapOvr>
  <p:transition/>
</p:sld>
</file>

<file path=ppt/slides/slide3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323523"/>
            <a:ext cx="11643360" cy="5934075"/>
          </a:xfrm>
        </p:spPr>
        <p:txBody>
          <a:bodyPr>
            <a:no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những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kẻ</a:t>
            </a:r>
            <a:r>
              <a:rPr lang="en-US" sz="5400" b="1" dirty="0">
                <a:latin typeface="Times New Roman" panose="02020603050405020304" pitchFamily="18" charset="0"/>
                <a:cs typeface="Times New Roman" panose="02020603050405020304" pitchFamily="18" charset="0"/>
              </a:rPr>
              <a:t> Cha Ta </a:t>
            </a:r>
            <a:r>
              <a:rPr lang="en-US" sz="5400" b="1" dirty="0" err="1">
                <a:latin typeface="Times New Roman" panose="02020603050405020304" pitchFamily="18" charset="0"/>
                <a:cs typeface="Times New Roman" panose="02020603050405020304" pitchFamily="18" charset="0"/>
              </a:rPr>
              <a:t>chúc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lãnh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nghiệp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Nước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chuẩn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bị</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ngươi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từ</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dựng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vũ</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trụ</a:t>
            </a:r>
            <a:r>
              <a:rPr lang="en-US" sz="5400" b="1" dirty="0">
                <a:latin typeface="Times New Roman" panose="02020603050405020304" pitchFamily="18" charset="0"/>
                <a:cs typeface="Times New Roman" panose="02020603050405020304" pitchFamily="18" charset="0"/>
              </a:rPr>
              <a:t>”.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107062"/>
      </p:ext>
    </p:extLst>
  </p:cSld>
  <p:clrMapOvr>
    <a:masterClrMapping/>
  </p:clrMapOvr>
  <p:transition/>
</p:sld>
</file>

<file path=ppt/slides/slide3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840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bè</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5544376"/>
      </p:ext>
    </p:extLst>
  </p:cSld>
  <p:clrMapOvr>
    <a:masterClrMapping/>
  </p:clrMapOvr>
  <p:transition/>
</p:sld>
</file>

<file path=ppt/slides/slide3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840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hi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22773351"/>
      </p:ext>
    </p:extLst>
  </p:cSld>
  <p:clrMapOvr>
    <a:masterClrMapping/>
  </p:clrMapOvr>
  <p:transition/>
</p:sld>
</file>

<file path=ppt/slides/slide3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9607701"/>
      </p:ext>
    </p:extLst>
  </p:cSld>
  <p:clrMapOvr>
    <a:masterClrMapping/>
  </p:clrMapOvr>
</p:sld>
</file>

<file path=ppt/slides/slide3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KINH TẠM BIỆT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5703"/>
            <a:ext cx="11643360" cy="6391564"/>
          </a:xfrm>
        </p:spPr>
        <p:txBody>
          <a:bodyPr>
            <a:noAutofit/>
          </a:bodyPr>
          <a:lstStyle/>
          <a:p>
            <a:pPr algn="just"/>
            <a:r>
              <a:rPr lang="vi-VN" sz="6000" b="1" dirty="0">
                <a:latin typeface="+mj-lt"/>
              </a:rPr>
              <a:t>1. Người nằm xuống giã từ trần gian. Xin cho người ngủ yên năm tháng. Lúc chết đi mới được nghỉ yên. Chúa giang tay chờ đầy tớ trung thành.</a:t>
            </a:r>
            <a:endParaRPr lang="vi-VN" sz="85700" b="1" dirty="0">
              <a:latin typeface="+mj-lt"/>
              <a:cs typeface="Times New Roman" pitchFamily="18" charset="0"/>
            </a:endParaRPr>
          </a:p>
        </p:txBody>
      </p:sp>
    </p:spTree>
    <p:extLst>
      <p:ext uri="{BB962C8B-B14F-4D97-AF65-F5344CB8AC3E}">
        <p14:creationId xmlns:p14="http://schemas.microsoft.com/office/powerpoint/2010/main" val="3031007615"/>
      </p:ext>
    </p:extLst>
  </p:cSld>
  <p:clrMapOvr>
    <a:masterClrMapping/>
  </p:clrMapOvr>
  <p:transition/>
</p:sld>
</file>

<file path=ppt/slides/slide3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KINH TẠM BIỆT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0806"/>
            <a:ext cx="11643360" cy="6391564"/>
          </a:xfrm>
        </p:spPr>
        <p:txBody>
          <a:bodyPr>
            <a:noAutofit/>
          </a:bodyPr>
          <a:lstStyle/>
          <a:p>
            <a:pPr algn="just"/>
            <a:r>
              <a:rPr lang="vi-VN" sz="6000" b="1" dirty="0">
                <a:latin typeface="+mj-lt"/>
              </a:rPr>
              <a:t>ĐK: Một đời sống hy sinh tìm về bến an bình hưởng nguồn vui trong Chúa chí thánh. Chờ ngày mai phục sinh trọn vẹn kiếp cậy tin: sống cho đi để được chết lành.</a:t>
            </a:r>
            <a:endParaRPr lang="vi-VN" sz="85700" b="1" dirty="0">
              <a:latin typeface="+mj-lt"/>
              <a:cs typeface="Times New Roman" pitchFamily="18" charset="0"/>
            </a:endParaRPr>
          </a:p>
        </p:txBody>
      </p:sp>
    </p:spTree>
    <p:extLst>
      <p:ext uri="{BB962C8B-B14F-4D97-AF65-F5344CB8AC3E}">
        <p14:creationId xmlns:p14="http://schemas.microsoft.com/office/powerpoint/2010/main" val="450243730"/>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E9B1C2-8F2E-4726-3A76-CA3DEBC958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F20CDD6-1BF7-F95F-3164-7310BFEC9EF9}"/>
              </a:ext>
            </a:extLst>
          </p:cNvPr>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CHA NGHĨA MẸ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A15CB56B-4C35-D001-6527-BDEEC6D424AB}"/>
              </a:ext>
            </a:extLst>
          </p:cNvPr>
          <p:cNvSpPr>
            <a:spLocks noGrp="1"/>
          </p:cNvSpPr>
          <p:nvPr>
            <p:ph type="subTitle" idx="1"/>
          </p:nvPr>
        </p:nvSpPr>
        <p:spPr>
          <a:xfrm>
            <a:off x="274320" y="700391"/>
            <a:ext cx="11643360" cy="5971563"/>
          </a:xfrm>
        </p:spPr>
        <p:txBody>
          <a:bodyPr>
            <a:noAutofit/>
          </a:bodyPr>
          <a:lstStyle/>
          <a:p>
            <a:pPr algn="just"/>
            <a:r>
              <a:rPr lang="vi-VN" sz="6000" b="1" i="0" dirty="0">
                <a:effectLst/>
                <a:latin typeface="+mj-lt"/>
              </a:rPr>
              <a:t>1. Cho con làm người bàn tay cha nâng đỡ chở che, cho con vào đời mẹ thương yêu dạy con bước đi. Cho con thắm nụ cười, cho con lớn thành người. Ôi tình mẹ cha quá bao la, ôi tình thương đó tựa biển xa</a:t>
            </a:r>
            <a:r>
              <a:rPr lang="en-US" sz="6000" b="1" i="0" dirty="0">
                <a:effectLst/>
                <a:latin typeface="+mj-lt"/>
              </a:rPr>
              <a:t>.</a:t>
            </a:r>
            <a:endParaRPr lang="en-US" sz="6600" b="1" dirty="0">
              <a:latin typeface="+mj-lt"/>
              <a:cs typeface="Times New Roman" panose="02020603050405020304" pitchFamily="18" charset="0"/>
            </a:endParaRPr>
          </a:p>
        </p:txBody>
      </p:sp>
    </p:spTree>
    <p:extLst>
      <p:ext uri="{BB962C8B-B14F-4D97-AF65-F5344CB8AC3E}">
        <p14:creationId xmlns:p14="http://schemas.microsoft.com/office/powerpoint/2010/main" val="207670369"/>
      </p:ext>
    </p:extLst>
  </p:cSld>
  <p:clrMapOvr>
    <a:masterClrMapping/>
  </p:clrMapOvr>
  <p:transition/>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HIỄN LỄ ĐỜI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3784"/>
            <a:ext cx="11643360" cy="5810513"/>
          </a:xfrm>
        </p:spPr>
        <p:txBody>
          <a:bodyPr>
            <a:noAutofit/>
          </a:bodyPr>
          <a:lstStyle/>
          <a:p>
            <a:pPr algn="just"/>
            <a:r>
              <a:rPr lang="vi-VN" sz="6000" b="1" dirty="0">
                <a:latin typeface="+mj-lt"/>
              </a:rPr>
              <a:t>ĐK. Cùng hòa lên khúc yêu thương ngày mới, ngời sáng trong ân tình Chúa ngàn nơi. Nguyện kết liên cuộc đời khối tình này, để con nên lễ dâng trong từng ngày.</a:t>
            </a:r>
            <a:endParaRPr lang="vi-VN" sz="5400" b="1" dirty="0">
              <a:latin typeface="+mj-lt"/>
              <a:cs typeface="Times New Roman" pitchFamily="18" charset="0"/>
            </a:endParaRPr>
          </a:p>
        </p:txBody>
      </p:sp>
    </p:spTree>
    <p:extLst>
      <p:ext uri="{BB962C8B-B14F-4D97-AF65-F5344CB8AC3E}">
        <p14:creationId xmlns:p14="http://schemas.microsoft.com/office/powerpoint/2010/main" val="3602811218"/>
      </p:ext>
    </p:extLst>
  </p:cSld>
  <p:clrMapOvr>
    <a:masterClrMapping/>
  </p:clrMapOvr>
  <p:transition/>
</p:sld>
</file>

<file path=ppt/slides/slide3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KINH TẠM BIỆT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6930"/>
            <a:ext cx="11643360" cy="6391564"/>
          </a:xfrm>
        </p:spPr>
        <p:txBody>
          <a:bodyPr>
            <a:noAutofit/>
          </a:bodyPr>
          <a:lstStyle/>
          <a:p>
            <a:pPr algn="just"/>
            <a:r>
              <a:rPr lang="vi-VN" sz="6000" b="1" dirty="0">
                <a:latin typeface="+mj-lt"/>
              </a:rPr>
              <a:t>2. Xuôi tay xuống có gì người ơi! Có những gì để trình diện Chúa. Chút mến yêu mỏng manh mà thôi! Hãy mang theo cùng và hãy an lòng.</a:t>
            </a:r>
            <a:endParaRPr lang="vi-VN" sz="85700" b="1" dirty="0">
              <a:latin typeface="+mj-lt"/>
              <a:cs typeface="Times New Roman" pitchFamily="18" charset="0"/>
            </a:endParaRPr>
          </a:p>
        </p:txBody>
      </p:sp>
    </p:spTree>
    <p:extLst>
      <p:ext uri="{BB962C8B-B14F-4D97-AF65-F5344CB8AC3E}">
        <p14:creationId xmlns:p14="http://schemas.microsoft.com/office/powerpoint/2010/main" val="4171686109"/>
      </p:ext>
    </p:extLst>
  </p:cSld>
  <p:clrMapOvr>
    <a:masterClrMapping/>
  </p:clrMapOvr>
  <p:transition/>
</p:sld>
</file>

<file path=ppt/slides/slide3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KINH TẠM BIỆT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8972"/>
            <a:ext cx="11643360" cy="6391564"/>
          </a:xfrm>
        </p:spPr>
        <p:txBody>
          <a:bodyPr>
            <a:noAutofit/>
          </a:bodyPr>
          <a:lstStyle/>
          <a:p>
            <a:pPr algn="just"/>
            <a:r>
              <a:rPr lang="vi-VN" sz="6000" b="1" dirty="0">
                <a:latin typeface="+mj-lt"/>
              </a:rPr>
              <a:t>3. Cuộc đời đó xin để lại sau. Mắt dõi tìm trời cao yêu dấu. Chốn ước mơ muôn đời thẳm sâu. Đã qua đi rồi cuộc sống thương đau.</a:t>
            </a:r>
            <a:endParaRPr lang="vi-VN" sz="85700" b="1" dirty="0">
              <a:latin typeface="+mj-lt"/>
              <a:cs typeface="Times New Roman" pitchFamily="18" charset="0"/>
            </a:endParaRPr>
          </a:p>
        </p:txBody>
      </p:sp>
    </p:spTree>
    <p:extLst>
      <p:ext uri="{BB962C8B-B14F-4D97-AF65-F5344CB8AC3E}">
        <p14:creationId xmlns:p14="http://schemas.microsoft.com/office/powerpoint/2010/main" val="1144998398"/>
      </p:ext>
    </p:extLst>
  </p:cSld>
  <p:clrMapOvr>
    <a:masterClrMapping/>
  </p:clrMapOvr>
  <p:transition/>
</p:sld>
</file>

<file path=ppt/slides/slide3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KINH TẠM BIỆT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6420"/>
            <a:ext cx="11643360" cy="6391564"/>
          </a:xfrm>
        </p:spPr>
        <p:txBody>
          <a:bodyPr>
            <a:noAutofit/>
          </a:bodyPr>
          <a:lstStyle/>
          <a:p>
            <a:pPr algn="just"/>
            <a:r>
              <a:rPr lang="vi-VN" sz="6000" b="1" dirty="0">
                <a:latin typeface="+mj-lt"/>
              </a:rPr>
              <a:t>4. Dù còn đó lỗi lầm ngày qua. Hãy vững tin tình yêu tha thứ. Phút tiễn đưa hiến dâng lời kinh. Gởi theo bên người về chốn thiên đình.</a:t>
            </a:r>
            <a:endParaRPr lang="vi-VN" sz="85700" b="1" dirty="0">
              <a:latin typeface="+mj-lt"/>
              <a:cs typeface="Times New Roman" pitchFamily="18" charset="0"/>
            </a:endParaRPr>
          </a:p>
        </p:txBody>
      </p:sp>
    </p:spTree>
    <p:extLst>
      <p:ext uri="{BB962C8B-B14F-4D97-AF65-F5344CB8AC3E}">
        <p14:creationId xmlns:p14="http://schemas.microsoft.com/office/powerpoint/2010/main" val="1263950258"/>
      </p:ext>
    </p:extLst>
  </p:cSld>
  <p:clrMapOvr>
    <a:masterClrMapping/>
  </p:clrMapOvr>
  <p:transition/>
</p:sld>
</file>

<file path=ppt/slides/slide3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6047413"/>
      </p:ext>
    </p:extLst>
  </p:cSld>
  <p:clrMapOvr>
    <a:masterClrMapping/>
  </p:clrMapOvr>
</p:sld>
</file>

<file path=ppt/slides/slide3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29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nài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7778571"/>
      </p:ext>
    </p:extLst>
  </p:cSld>
  <p:clrMapOvr>
    <a:masterClrMapping/>
  </p:clrMapOvr>
  <p:transition/>
</p:sld>
</file>

<file path=ppt/slides/slide3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574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minh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9216248"/>
      </p:ext>
    </p:extLst>
  </p:cSld>
  <p:clrMapOvr>
    <a:masterClrMapping/>
  </p:clrMapOvr>
  <p:transition/>
</p:sld>
</file>

<file path=ppt/slides/slide3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574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con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8151582"/>
      </p:ext>
    </p:extLst>
  </p:cSld>
  <p:clrMapOvr>
    <a:masterClrMapping/>
  </p:clrMapOvr>
  <p:transition/>
</p:sld>
</file>

<file path=ppt/slides/slide3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2392594"/>
      </p:ext>
    </p:extLst>
  </p:cSld>
  <p:clrMapOvr>
    <a:masterClrMapping/>
  </p:clrMapOvr>
</p:sld>
</file>

<file path=ppt/slides/slide3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 MÙA VỌNG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104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Nay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4125392"/>
      </p:ext>
    </p:extLst>
  </p:cSld>
  <p:clrMapOvr>
    <a:masterClrMapping/>
  </p:clrMapOvr>
  <p:transition/>
</p:sld>
</file>

<file path=ppt/slides/slide3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 MÙA VỌNG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175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vươn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6255992"/>
      </p:ext>
    </p:extLst>
  </p:cSld>
  <p:clrMapOvr>
    <a:masterClrMapping/>
  </p:clrMapOvr>
  <p:transition/>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HIỄN LỄ ĐỜI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6812"/>
            <a:ext cx="11643360" cy="5810513"/>
          </a:xfrm>
        </p:spPr>
        <p:txBody>
          <a:bodyPr>
            <a:noAutofit/>
          </a:bodyPr>
          <a:lstStyle/>
          <a:p>
            <a:pPr algn="just"/>
            <a:r>
              <a:rPr lang="vi-VN" sz="6000" b="1" dirty="0">
                <a:latin typeface="+mj-lt"/>
              </a:rPr>
              <a:t>2. Tiến dâng Cha đây tiếng hát lời ca, với hương hoa tỏa lan trên bàn thờ, xin gói trọn lòng con trong tiếng thơ. </a:t>
            </a:r>
            <a:endParaRPr lang="vi-VN" sz="5400" b="1" dirty="0">
              <a:latin typeface="+mj-lt"/>
              <a:cs typeface="Times New Roman" pitchFamily="18" charset="0"/>
            </a:endParaRPr>
          </a:p>
        </p:txBody>
      </p:sp>
    </p:spTree>
    <p:extLst>
      <p:ext uri="{BB962C8B-B14F-4D97-AF65-F5344CB8AC3E}">
        <p14:creationId xmlns:p14="http://schemas.microsoft.com/office/powerpoint/2010/main" val="1074353248"/>
      </p:ext>
    </p:extLst>
  </p:cSld>
  <p:clrMapOvr>
    <a:masterClrMapping/>
  </p:clrMapOvr>
  <p:transition/>
</p:sld>
</file>

<file path=ppt/slides/slide3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 MÙA VỌNG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104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Nay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715682"/>
      </p:ext>
    </p:extLst>
  </p:cSld>
  <p:clrMapOvr>
    <a:masterClrMapping/>
  </p:clrMapOvr>
  <p:transition/>
</p:sld>
</file>

<file path=ppt/slides/slide3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 MÙA VỌNG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175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Si-on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5875891"/>
      </p:ext>
    </p:extLst>
  </p:cSld>
  <p:clrMapOvr>
    <a:masterClrMapping/>
  </p:clrMapOvr>
  <p:transition/>
</p:sld>
</file>

<file path=ppt/slides/slide3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NHẬP LỄ MÙA VỌNG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104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Nay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964999"/>
      </p:ext>
    </p:extLst>
  </p:cSld>
  <p:clrMapOvr>
    <a:masterClrMapping/>
  </p:clrMapOvr>
  <p:transition/>
</p:sld>
</file>

<file path=ppt/slides/slide3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8046332"/>
      </p:ext>
    </p:extLst>
  </p:cSld>
  <p:clrMapOvr>
    <a:masterClrMapping/>
  </p:clrMapOvr>
</p:sld>
</file>

<file path=ppt/slides/slide3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TRÔNG ĐỢI (VT)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831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6243175"/>
      </p:ext>
    </p:extLst>
  </p:cSld>
  <p:clrMapOvr>
    <a:masterClrMapping/>
  </p:clrMapOvr>
  <p:transition/>
</p:sld>
</file>

<file path=ppt/slides/slide3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TRÔNG ĐỢI (VT)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3718"/>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8177751"/>
      </p:ext>
    </p:extLst>
  </p:cSld>
  <p:clrMapOvr>
    <a:masterClrMapping/>
  </p:clrMapOvr>
  <p:transition/>
</p:sld>
</file>

<file path=ppt/slides/slide3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TRÔNG ĐỢI (VT)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5783"/>
            <a:ext cx="11643360" cy="4641273"/>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08538650"/>
      </p:ext>
    </p:extLst>
  </p:cSld>
  <p:clrMapOvr>
    <a:masterClrMapping/>
  </p:clrMapOvr>
  <p:transition/>
</p:sld>
</file>

<file path=ppt/slides/slide3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DÂNG TRÔNG ĐỢI (VT)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5783"/>
            <a:ext cx="11643360" cy="4641273"/>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n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5752722"/>
      </p:ext>
    </p:extLst>
  </p:cSld>
  <p:clrMapOvr>
    <a:masterClrMapping/>
  </p:clrMapOvr>
  <p:transition/>
</p:sld>
</file>

<file path=ppt/slides/slide3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7561613"/>
      </p:ext>
    </p:extLst>
  </p:cSld>
  <p:clrMapOvr>
    <a:masterClrMapping/>
  </p:clrMapOvr>
</p:sld>
</file>

<file path=ppt/slides/slide3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TÍNH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644457575"/>
      </p:ext>
    </p:extLst>
  </p:cSld>
  <p:clrMapOvr>
    <a:masterClrMapping/>
  </p:clrMapOvr>
  <p:transition/>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HIỄN LỄ ĐỜI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96812"/>
            <a:ext cx="11643360" cy="5810513"/>
          </a:xfrm>
        </p:spPr>
        <p:txBody>
          <a:bodyPr>
            <a:noAutofit/>
          </a:bodyPr>
          <a:lstStyle/>
          <a:p>
            <a:pPr algn="just"/>
            <a:r>
              <a:rPr lang="vi-VN" sz="6000" b="1" dirty="0">
                <a:latin typeface="+mj-lt"/>
              </a:rPr>
              <a:t>Khấn xin Cha tỏa ánh sáng trời mơ, dẫn con thơ vượt qua trên nẻo về, vẹn câu thề sáng trong tấm lòng thủy chung.</a:t>
            </a:r>
            <a:endParaRPr lang="vi-VN" sz="5400" b="1" dirty="0">
              <a:latin typeface="+mj-lt"/>
              <a:cs typeface="Times New Roman" pitchFamily="18" charset="0"/>
            </a:endParaRPr>
          </a:p>
        </p:txBody>
      </p:sp>
    </p:spTree>
    <p:extLst>
      <p:ext uri="{BB962C8B-B14F-4D97-AF65-F5344CB8AC3E}">
        <p14:creationId xmlns:p14="http://schemas.microsoft.com/office/powerpoint/2010/main" val="1092918866"/>
      </p:ext>
    </p:extLst>
  </p:cSld>
  <p:clrMapOvr>
    <a:masterClrMapping/>
  </p:clrMapOvr>
  <p:transition/>
</p:sld>
</file>

<file path=ppt/slides/slide3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TÍNH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2489"/>
            <a:ext cx="11643360" cy="5410200"/>
          </a:xfrm>
        </p:spPr>
        <p:txBody>
          <a:bodyPr>
            <a:noAutofit/>
          </a:bodyPr>
          <a:lstStyle/>
          <a:p>
            <a:pPr algn="just"/>
            <a:r>
              <a:rPr lang="en-US" sz="6000" b="1" dirty="0">
                <a:latin typeface="Times New Roman" pitchFamily="18" charset="0"/>
                <a:cs typeface="Times New Roman" pitchFamily="18" charset="0"/>
              </a:rPr>
              <a:t>Con </a:t>
            </a:r>
            <a:r>
              <a:rPr lang="en-US" sz="6000" b="1" dirty="0" err="1">
                <a:latin typeface="Times New Roman" pitchFamily="18" charset="0"/>
                <a:cs typeface="Times New Roman" pitchFamily="18" charset="0"/>
              </a:rPr>
              <a:t>lao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đao</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hay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824766182"/>
      </p:ext>
    </p:extLst>
  </p:cSld>
  <p:clrMapOvr>
    <a:masterClrMapping/>
  </p:clrMapOvr>
  <p:transition/>
</p:sld>
</file>

<file path=ppt/slides/slide3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TÍNH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3716"/>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tỉnh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nàn</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gắn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609331327"/>
      </p:ext>
    </p:extLst>
  </p:cSld>
  <p:clrMapOvr>
    <a:masterClrMapping/>
  </p:clrMapOvr>
  <p:transition/>
</p:sld>
</file>

<file path=ppt/slides/slide3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TÍNH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nát</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p>
        </p:txBody>
      </p:sp>
    </p:spTree>
    <p:extLst>
      <p:ext uri="{BB962C8B-B14F-4D97-AF65-F5344CB8AC3E}">
        <p14:creationId xmlns:p14="http://schemas.microsoft.com/office/powerpoint/2010/main" val="1487871818"/>
      </p:ext>
    </p:extLst>
  </p:cSld>
  <p:clrMapOvr>
    <a:masterClrMapping/>
  </p:clrMapOvr>
  <p:transition/>
</p:sld>
</file>

<file path=ppt/slides/slide3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TÍNH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2489"/>
            <a:ext cx="11643360" cy="5410200"/>
          </a:xfrm>
        </p:spPr>
        <p:txBody>
          <a:bodyPr>
            <a:noAutofit/>
          </a:bodyPr>
          <a:lstStyle/>
          <a:p>
            <a:pPr algn="just"/>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giằng</a:t>
            </a:r>
            <a:r>
              <a:rPr lang="en-US" sz="6000" b="1" dirty="0">
                <a:latin typeface="Times New Roman" pitchFamily="18" charset="0"/>
                <a:cs typeface="Times New Roman" pitchFamily="18" charset="0"/>
              </a:rPr>
              <a:t> co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654873818"/>
      </p:ext>
    </p:extLst>
  </p:cSld>
  <p:clrMapOvr>
    <a:masterClrMapping/>
  </p:clrMapOvr>
  <p:transition/>
</p:sld>
</file>

<file path=ppt/slides/slide3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TÍNH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3716"/>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tỉnh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nàn</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gắn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792783105"/>
      </p:ext>
    </p:extLst>
  </p:cSld>
  <p:clrMapOvr>
    <a:masterClrMapping/>
  </p:clrMapOvr>
  <p:transition/>
</p:sld>
</file>

<file path=ppt/slides/slide3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TÍNH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kéo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nghiêng</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677801972"/>
      </p:ext>
    </p:extLst>
  </p:cSld>
  <p:clrMapOvr>
    <a:masterClrMapping/>
  </p:clrMapOvr>
  <p:transition/>
</p:sld>
</file>

<file path=ppt/slides/slide3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TÍNH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2489"/>
            <a:ext cx="11643360" cy="54102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chuyên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642500230"/>
      </p:ext>
    </p:extLst>
  </p:cSld>
  <p:clrMapOvr>
    <a:masterClrMapping/>
  </p:clrMapOvr>
  <p:transition/>
</p:sld>
</file>

<file path=ppt/slides/slide3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TÍNH THỨC VÀ CẦU NGUYỆN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3716"/>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tỉnh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nàn</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gắn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3097689251"/>
      </p:ext>
    </p:extLst>
  </p:cSld>
  <p:clrMapOvr>
    <a:masterClrMapping/>
  </p:clrMapOvr>
  <p:transition/>
</p:sld>
</file>

<file path=ppt/slides/slide3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830763"/>
      </p:ext>
    </p:extLst>
  </p:cSld>
  <p:clrMapOvr>
    <a:masterClrMapping/>
  </p:clrMapOvr>
</p:sld>
</file>

<file path=ppt/slides/slide3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SẴN SÀNG 275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504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12336662"/>
      </p:ext>
    </p:extLst>
  </p:cSld>
  <p:clrMapOvr>
    <a:masterClrMapping/>
  </p:clrMapOvr>
  <p:transition/>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7056016"/>
      </p:ext>
    </p:extLst>
  </p:cSld>
  <p:clrMapOvr>
    <a:masterClrMapping/>
  </p:clrMapOvr>
</p:sld>
</file>

<file path=ppt/slides/slide3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SẴN SÀNG 275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05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việc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a:latin typeface="Times New Roman" panose="02020603050405020304" pitchFamily="18" charset="0"/>
                <a:cs typeface="Times New Roman" panose="02020603050405020304" pitchFamily="18" charset="0"/>
              </a:rPr>
              <a:t>thiên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3173"/>
      </p:ext>
    </p:extLst>
  </p:cSld>
  <p:clrMapOvr>
    <a:masterClrMapping/>
  </p:clrMapOvr>
  <p:transition/>
</p:sld>
</file>

<file path=ppt/slides/slide3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SẴN SÀNG 275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05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ời.</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8563549"/>
      </p:ext>
    </p:extLst>
  </p:cSld>
  <p:clrMapOvr>
    <a:masterClrMapping/>
  </p:clrMapOvr>
  <p:transition/>
</p:sld>
</file>

<file path=ppt/slides/slide3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930700"/>
      </p:ext>
    </p:extLst>
  </p:cSld>
  <p:clrMapOvr>
    <a:masterClrMapping/>
  </p:clrMapOvr>
</p:sld>
</file>

<file path=ppt/slides/slide3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TRĂM TRIỆU LỜI CA 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425"/>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p>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a:t>
            </a:r>
          </a:p>
        </p:txBody>
      </p:sp>
    </p:spTree>
    <p:extLst>
      <p:ext uri="{BB962C8B-B14F-4D97-AF65-F5344CB8AC3E}">
        <p14:creationId xmlns:p14="http://schemas.microsoft.com/office/powerpoint/2010/main" val="3759295595"/>
      </p:ext>
    </p:extLst>
  </p:cSld>
  <p:clrMapOvr>
    <a:masterClrMapping/>
  </p:clrMapOvr>
  <p:transition/>
</p:sld>
</file>

<file path=ppt/slides/slide3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TRĂM TRIỆU LỜI CA 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425"/>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a:t>
            </a:r>
          </a:p>
        </p:txBody>
      </p:sp>
    </p:spTree>
    <p:extLst>
      <p:ext uri="{BB962C8B-B14F-4D97-AF65-F5344CB8AC3E}">
        <p14:creationId xmlns:p14="http://schemas.microsoft.com/office/powerpoint/2010/main" val="4169975801"/>
      </p:ext>
    </p:extLst>
  </p:cSld>
  <p:clrMapOvr>
    <a:masterClrMapping/>
  </p:clrMapOvr>
  <p:transition/>
</p:sld>
</file>

<file path=ppt/slides/slide3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TRĂM TRIỆU LỜI CA 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425"/>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Chập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rừng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hoàng</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a:t>
            </a:r>
          </a:p>
        </p:txBody>
      </p:sp>
    </p:spTree>
    <p:extLst>
      <p:ext uri="{BB962C8B-B14F-4D97-AF65-F5344CB8AC3E}">
        <p14:creationId xmlns:p14="http://schemas.microsoft.com/office/powerpoint/2010/main" val="3512181686"/>
      </p:ext>
    </p:extLst>
  </p:cSld>
  <p:clrMapOvr>
    <a:masterClrMapping/>
  </p:clrMapOvr>
  <p:transition/>
</p:sld>
</file>

<file path=ppt/slides/slide3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TRĂM TRIỆU LỜI CA 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425"/>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Bầu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a:t>
            </a:r>
          </a:p>
        </p:txBody>
      </p:sp>
    </p:spTree>
    <p:extLst>
      <p:ext uri="{BB962C8B-B14F-4D97-AF65-F5344CB8AC3E}">
        <p14:creationId xmlns:p14="http://schemas.microsoft.com/office/powerpoint/2010/main" val="922546197"/>
      </p:ext>
    </p:extLst>
  </p:cSld>
  <p:clrMapOvr>
    <a:masterClrMapping/>
  </p:clrMapOvr>
  <p:transition/>
</p:sld>
</file>

<file path=ppt/slides/slide3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TRĂM TRIỆU LỜI CA 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5825"/>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5.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a:t>
            </a:r>
          </a:p>
        </p:txBody>
      </p:sp>
    </p:spTree>
    <p:extLst>
      <p:ext uri="{BB962C8B-B14F-4D97-AF65-F5344CB8AC3E}">
        <p14:creationId xmlns:p14="http://schemas.microsoft.com/office/powerpoint/2010/main" val="2865290669"/>
      </p:ext>
    </p:extLst>
  </p:cSld>
  <p:clrMapOvr>
    <a:masterClrMapping/>
  </p:clrMapOvr>
  <p:transition/>
</p:sld>
</file>

<file path=ppt/slides/slide3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5008991"/>
      </p:ext>
    </p:extLst>
  </p:cSld>
  <p:clrMapOvr>
    <a:masterClrMapping/>
  </p:clrMapOvr>
</p:sld>
</file>

<file path=ppt/slides/slide3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NGÀI (110)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840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36022554"/>
      </p:ext>
    </p:extLst>
  </p:cSld>
  <p:clrMapOvr>
    <a:masterClrMapping/>
  </p:clrMapOvr>
  <p:transition/>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9057"/>
            <a:ext cx="11643360" cy="5368307"/>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vi-VN" sz="6000" b="1" dirty="0">
                <a:latin typeface="+mj-lt"/>
              </a:rPr>
              <a:t>Chúa chăn nuôi tôi, tôi mà còn thiếu gì. Chúa bảo vệ tôi lẽ nào tôi còn sợ chi, còn sợ ai.</a:t>
            </a:r>
            <a:endParaRPr lang="vi-VN" sz="5400" b="1" dirty="0">
              <a:latin typeface="+mj-lt"/>
              <a:cs typeface="Times New Roman" pitchFamily="18" charset="0"/>
            </a:endParaRPr>
          </a:p>
        </p:txBody>
      </p:sp>
    </p:spTree>
    <p:extLst>
      <p:ext uri="{BB962C8B-B14F-4D97-AF65-F5344CB8AC3E}">
        <p14:creationId xmlns:p14="http://schemas.microsoft.com/office/powerpoint/2010/main" val="282875149"/>
      </p:ext>
    </p:extLst>
  </p:cSld>
  <p:clrMapOvr>
    <a:masterClrMapping/>
  </p:clrMapOvr>
  <p:transition/>
</p:sld>
</file>

<file path=ppt/slides/slide3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NGÀI (110)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840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9952404"/>
      </p:ext>
    </p:extLst>
  </p:cSld>
  <p:clrMapOvr>
    <a:masterClrMapping/>
  </p:clrMapOvr>
  <p:transition/>
</p:sld>
</file>

<file path=ppt/slides/slide3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NGÀI (110)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2778"/>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414978"/>
      </p:ext>
    </p:extLst>
  </p:cSld>
  <p:clrMapOvr>
    <a:masterClrMapping/>
  </p:clrMapOvr>
  <p:transition/>
</p:sld>
</file>

<file path=ppt/slides/slide3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NGÀI (110)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8401"/>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6141255"/>
      </p:ext>
    </p:extLst>
  </p:cSld>
  <p:clrMapOvr>
    <a:masterClrMapping/>
  </p:clrMapOvr>
  <p:transition/>
</p:sld>
</file>

<file path=ppt/slides/slide3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NGÀI (110)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8401"/>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muộn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8401465"/>
      </p:ext>
    </p:extLst>
  </p:cSld>
  <p:clrMapOvr>
    <a:masterClrMapping/>
  </p:clrMapOvr>
  <p:transition/>
</p:sld>
</file>

<file path=ppt/slides/slide3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0190880"/>
      </p:ext>
    </p:extLst>
  </p:cSld>
  <p:clrMapOvr>
    <a:masterClrMapping/>
  </p:clrMapOvr>
</p:sld>
</file>

<file path=ppt/slides/slide3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391564"/>
          </a:xfrm>
        </p:spPr>
        <p:txBody>
          <a:bodyPr>
            <a:noAutofit/>
          </a:bodyPr>
          <a:lstStyle/>
          <a:p>
            <a:pPr algn="just"/>
            <a:r>
              <a:rPr lang="vi-VN" sz="6000" b="1" dirty="0">
                <a:latin typeface="+mj-lt"/>
              </a:rPr>
              <a:t>1. Hãy đếm tinh tú trên trời, mà biết ơn Người cho đời, và xem cát biển để hiểu Người thương ta.</a:t>
            </a:r>
            <a:endParaRPr lang="vi-VN" sz="85700" b="1" dirty="0">
              <a:latin typeface="+mj-lt"/>
              <a:cs typeface="Times New Roman" pitchFamily="18" charset="0"/>
            </a:endParaRPr>
          </a:p>
        </p:txBody>
      </p:sp>
    </p:spTree>
    <p:extLst>
      <p:ext uri="{BB962C8B-B14F-4D97-AF65-F5344CB8AC3E}">
        <p14:creationId xmlns:p14="http://schemas.microsoft.com/office/powerpoint/2010/main" val="3087596727"/>
      </p:ext>
    </p:extLst>
  </p:cSld>
  <p:clrMapOvr>
    <a:masterClrMapping/>
  </p:clrMapOvr>
  <p:transition/>
</p:sld>
</file>

<file path=ppt/slides/slide3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397"/>
            <a:ext cx="11643360" cy="6391564"/>
          </a:xfrm>
        </p:spPr>
        <p:txBody>
          <a:bodyPr>
            <a:noAutofit/>
          </a:bodyPr>
          <a:lstStyle/>
          <a:p>
            <a:pPr algn="just"/>
            <a:r>
              <a:rPr lang="vi-VN" sz="6000" b="1" dirty="0">
                <a:latin typeface="+mj-lt"/>
              </a:rPr>
              <a:t>Người thương ta muôn ngàn năm rất xa, thuở muôn loài chưa thành trong cõi đời. Chính Người mở cho ta, đất trời biển bao la.</a:t>
            </a:r>
            <a:endParaRPr lang="vi-VN" sz="85700" b="1" dirty="0">
              <a:latin typeface="+mj-lt"/>
              <a:cs typeface="Times New Roman" pitchFamily="18" charset="0"/>
            </a:endParaRPr>
          </a:p>
        </p:txBody>
      </p:sp>
    </p:spTree>
    <p:extLst>
      <p:ext uri="{BB962C8B-B14F-4D97-AF65-F5344CB8AC3E}">
        <p14:creationId xmlns:p14="http://schemas.microsoft.com/office/powerpoint/2010/main" val="1688033276"/>
      </p:ext>
    </p:extLst>
  </p:cSld>
  <p:clrMapOvr>
    <a:masterClrMapping/>
  </p:clrMapOvr>
  <p:transition/>
</p:sld>
</file>

<file path=ppt/slides/slide3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397"/>
            <a:ext cx="11643360" cy="6391564"/>
          </a:xfrm>
        </p:spPr>
        <p:txBody>
          <a:bodyPr>
            <a:noAutofit/>
          </a:bodyPr>
          <a:lstStyle/>
          <a:p>
            <a:pPr algn="just"/>
            <a:r>
              <a:rPr lang="vi-VN" sz="6000" b="1" dirty="0">
                <a:latin typeface="+mj-lt"/>
              </a:rPr>
              <a:t>ĐK: Người thương ta tháng năm qua tình vẫn bao la đến muôn đời tình chẳng phai nhòa. Người thương ta như mùa xuân mãi ươm hoa. </a:t>
            </a:r>
            <a:endParaRPr lang="vi-VN" sz="85700" b="1" dirty="0">
              <a:latin typeface="+mj-lt"/>
              <a:cs typeface="Times New Roman" pitchFamily="18" charset="0"/>
            </a:endParaRPr>
          </a:p>
        </p:txBody>
      </p:sp>
    </p:spTree>
    <p:extLst>
      <p:ext uri="{BB962C8B-B14F-4D97-AF65-F5344CB8AC3E}">
        <p14:creationId xmlns:p14="http://schemas.microsoft.com/office/powerpoint/2010/main" val="2008313117"/>
      </p:ext>
    </p:extLst>
  </p:cSld>
  <p:clrMapOvr>
    <a:masterClrMapping/>
  </p:clrMapOvr>
  <p:transition/>
</p:sld>
</file>

<file path=ppt/slides/slide3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197"/>
            <a:ext cx="11643360" cy="6391564"/>
          </a:xfrm>
        </p:spPr>
        <p:txBody>
          <a:bodyPr>
            <a:noAutofit/>
          </a:bodyPr>
          <a:lstStyle/>
          <a:p>
            <a:pPr algn="just"/>
            <a:r>
              <a:rPr lang="vi-VN" sz="6000" b="1" dirty="0">
                <a:latin typeface="+mj-lt"/>
              </a:rPr>
              <a:t>Nguyện dâng Cha trái tim con tình nghĩa phôi pha, muốn đáp đền nào có chi đền thì xin theo muôn lối mở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2780066774"/>
      </p:ext>
    </p:extLst>
  </p:cSld>
  <p:clrMapOvr>
    <a:masterClrMapping/>
  </p:clrMapOvr>
  <p:transition/>
</p:sld>
</file>

<file path=ppt/slides/slide3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391564"/>
          </a:xfrm>
        </p:spPr>
        <p:txBody>
          <a:bodyPr>
            <a:noAutofit/>
          </a:bodyPr>
          <a:lstStyle/>
          <a:p>
            <a:pPr algn="just"/>
            <a:r>
              <a:rPr lang="vi-VN" sz="6000" b="1" dirty="0">
                <a:latin typeface="+mj-lt"/>
              </a:rPr>
              <a:t>2. Người đã giang cánh chim bằng, êm ái như là phượng hoàng, dìu con bé nhỏ muôn nẻo đường dương gian. </a:t>
            </a:r>
            <a:endParaRPr lang="vi-VN" sz="85700" b="1" dirty="0">
              <a:latin typeface="+mj-lt"/>
              <a:cs typeface="Times New Roman" pitchFamily="18" charset="0"/>
            </a:endParaRPr>
          </a:p>
        </p:txBody>
      </p:sp>
    </p:spTree>
    <p:extLst>
      <p:ext uri="{BB962C8B-B14F-4D97-AF65-F5344CB8AC3E}">
        <p14:creationId xmlns:p14="http://schemas.microsoft.com/office/powerpoint/2010/main" val="1762989038"/>
      </p:ext>
    </p:extLst>
  </p:cSld>
  <p:clrMapOvr>
    <a:masterClrMapping/>
  </p:clrMapOvr>
  <p:transition/>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9694"/>
            <a:ext cx="11643360" cy="5368307"/>
          </a:xfrm>
        </p:spPr>
        <p:txBody>
          <a:bodyPr>
            <a:noAutofit/>
          </a:bodyPr>
          <a:lstStyle/>
          <a:p>
            <a:pPr algn="just"/>
            <a:r>
              <a:rPr lang="vi-VN" sz="6000" b="1" dirty="0">
                <a:latin typeface="+mj-lt"/>
              </a:rPr>
              <a:t>1. Nguời đã dẫn tôi đi trên đồng cỏ xanh rì. Người đã dẫn tôi về, về bên</a:t>
            </a:r>
            <a:r>
              <a:rPr lang="en-US" sz="6000" b="1" dirty="0">
                <a:latin typeface="+mj-lt"/>
              </a:rPr>
              <a:t> </a:t>
            </a:r>
            <a:r>
              <a:rPr lang="vi-VN" sz="6000" b="1" dirty="0">
                <a:latin typeface="+mj-lt"/>
              </a:rPr>
              <a:t>dòng suối mát. Tôi ăn uống thỏa thuê thêm sức cho hồn tôi.</a:t>
            </a:r>
            <a:endParaRPr lang="vi-VN" sz="5400" b="1" dirty="0">
              <a:latin typeface="+mj-lt"/>
              <a:cs typeface="Times New Roman" pitchFamily="18" charset="0"/>
            </a:endParaRPr>
          </a:p>
        </p:txBody>
      </p:sp>
    </p:spTree>
    <p:extLst>
      <p:ext uri="{BB962C8B-B14F-4D97-AF65-F5344CB8AC3E}">
        <p14:creationId xmlns:p14="http://schemas.microsoft.com/office/powerpoint/2010/main" val="3590980680"/>
      </p:ext>
    </p:extLst>
  </p:cSld>
  <p:clrMapOvr>
    <a:masterClrMapping/>
  </p:clrMapOvr>
  <p:transition/>
</p:sld>
</file>

<file path=ppt/slides/slide3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397"/>
            <a:ext cx="11643360" cy="6391564"/>
          </a:xfrm>
        </p:spPr>
        <p:txBody>
          <a:bodyPr>
            <a:noAutofit/>
          </a:bodyPr>
          <a:lstStyle/>
          <a:p>
            <a:pPr algn="just"/>
            <a:r>
              <a:rPr lang="vi-VN" sz="6000" b="1" dirty="0">
                <a:latin typeface="+mj-lt"/>
              </a:rPr>
              <a:t>Đường nguy nan qua vực sâu núi cao, chẳng nơi nào không tình sâu nghĩa đầy. Tháng ngày ở bên Cha, đất trời tỏa hương hoa.</a:t>
            </a:r>
            <a:endParaRPr lang="vi-VN" sz="85700" b="1" dirty="0">
              <a:latin typeface="+mj-lt"/>
              <a:cs typeface="Times New Roman" pitchFamily="18" charset="0"/>
            </a:endParaRPr>
          </a:p>
        </p:txBody>
      </p:sp>
    </p:spTree>
    <p:extLst>
      <p:ext uri="{BB962C8B-B14F-4D97-AF65-F5344CB8AC3E}">
        <p14:creationId xmlns:p14="http://schemas.microsoft.com/office/powerpoint/2010/main" val="1690383572"/>
      </p:ext>
    </p:extLst>
  </p:cSld>
  <p:clrMapOvr>
    <a:masterClrMapping/>
  </p:clrMapOvr>
  <p:transition/>
</p:sld>
</file>

<file path=ppt/slides/slide3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397"/>
            <a:ext cx="11643360" cy="6391564"/>
          </a:xfrm>
        </p:spPr>
        <p:txBody>
          <a:bodyPr>
            <a:noAutofit/>
          </a:bodyPr>
          <a:lstStyle/>
          <a:p>
            <a:pPr algn="just"/>
            <a:r>
              <a:rPr lang="vi-VN" sz="6000" b="1" dirty="0">
                <a:latin typeface="+mj-lt"/>
              </a:rPr>
              <a:t>ĐK: Người thương ta tháng năm qua tình vẫn bao la đến muôn đời tình chẳng phai nhòa. Người thương ta như mùa xuân mãi ươm hoa. </a:t>
            </a:r>
            <a:endParaRPr lang="vi-VN" sz="85700" b="1" dirty="0">
              <a:latin typeface="+mj-lt"/>
              <a:cs typeface="Times New Roman" pitchFamily="18" charset="0"/>
            </a:endParaRPr>
          </a:p>
        </p:txBody>
      </p:sp>
    </p:spTree>
    <p:extLst>
      <p:ext uri="{BB962C8B-B14F-4D97-AF65-F5344CB8AC3E}">
        <p14:creationId xmlns:p14="http://schemas.microsoft.com/office/powerpoint/2010/main" val="2428851214"/>
      </p:ext>
    </p:extLst>
  </p:cSld>
  <p:clrMapOvr>
    <a:masterClrMapping/>
  </p:clrMapOvr>
  <p:transition/>
</p:sld>
</file>

<file path=ppt/slides/slide3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CÁT BIỂN SAO TRỜI (176)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197"/>
            <a:ext cx="11643360" cy="6391564"/>
          </a:xfrm>
        </p:spPr>
        <p:txBody>
          <a:bodyPr>
            <a:noAutofit/>
          </a:bodyPr>
          <a:lstStyle/>
          <a:p>
            <a:pPr algn="just"/>
            <a:r>
              <a:rPr lang="vi-VN" sz="6000" b="1" dirty="0">
                <a:latin typeface="+mj-lt"/>
              </a:rPr>
              <a:t>Nguyện dâng Cha trái tim con tình nghĩa phôi pha, muốn đáp đền nào có chi đền thì xin theo muôn lối mở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2538767265"/>
      </p:ext>
    </p:extLst>
  </p:cSld>
  <p:clrMapOvr>
    <a:masterClrMapping/>
  </p:clrMapOvr>
  <p:transition/>
</p:sld>
</file>

<file path=ppt/slides/slide3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8260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3074048"/>
      </p:ext>
    </p:extLst>
  </p:cSld>
  <p:clrMapOvr>
    <a:masterClrMapping/>
  </p:clrMapOvr>
  <p:transition/>
</p:sld>
</file>

<file path=ppt/slides/slide3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9849275"/>
      </p:ext>
    </p:extLst>
  </p:cSld>
  <p:clrMapOvr>
    <a:masterClrMapping/>
  </p:clrMapOvr>
  <p:transition/>
</p:sld>
</file>

<file path=ppt/slides/slide3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82608"/>
            <a:ext cx="11643360" cy="5105400"/>
          </a:xfrm>
        </p:spPr>
        <p:txBody>
          <a:bodyPr>
            <a:noAutofit/>
          </a:bodyPr>
          <a:lstStyle/>
          <a:p>
            <a:pPr algn="just"/>
            <a:r>
              <a:rPr lang="en-US" sz="5400" b="1" dirty="0">
                <a:latin typeface="Times New Roman" panose="02020603050405020304" pitchFamily="18" charset="0"/>
                <a:cs typeface="Times New Roman" panose="02020603050405020304" pitchFamily="18" charset="0"/>
              </a:rPr>
              <a:t>ĐK: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tạ</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uy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quyền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toàn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năng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tình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yêu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nào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biết</a:t>
            </a:r>
            <a:r>
              <a:rPr lang="en-US" sz="5400" b="1" dirty="0">
                <a:latin typeface="Times New Roman" panose="02020603050405020304" pitchFamily="18" charset="0"/>
                <a:cs typeface="Times New Roman" panose="02020603050405020304" pitchFamily="18" charset="0"/>
              </a:rPr>
              <a:t> chi </a:t>
            </a:r>
            <a:r>
              <a:rPr lang="en-US" sz="5400" b="1" dirty="0" err="1">
                <a:latin typeface="Times New Roman" panose="02020603050405020304" pitchFamily="18" charset="0"/>
                <a:cs typeface="Times New Roman" panose="02020603050405020304" pitchFamily="18" charset="0"/>
              </a:rPr>
              <a:t>báo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đền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muôn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khắp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vũ</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trụ</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đất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quang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cao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chiếu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hiển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trị</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
        <p:nvSpPr>
          <p:cNvPr id="4" name="Rectangle 3"/>
          <p:cNvSpPr/>
          <p:nvPr/>
        </p:nvSpPr>
        <p:spPr>
          <a:xfrm>
            <a:off x="274320" y="3244334"/>
            <a:ext cx="11643360" cy="369332"/>
          </a:xfrm>
          <a:prstGeom prst="rect">
            <a:avLst/>
          </a:prstGeom>
        </p:spPr>
        <p:txBody>
          <a:bodyPr wrap="none">
            <a:spAutoFit/>
          </a:bodyPr>
          <a:lstStyle/>
          <a:p>
            <a:r>
              <a:rPr lang="en-US" b="1" dirty="0" err="1">
                <a:latin typeface="Times New Roman" panose="02020603050405020304" pitchFamily="18" charset="0"/>
                <a:cs typeface="Times New Roman" panose="02020603050405020304" pitchFamily="18" charset="0"/>
              </a:rPr>
              <a:t>Vì</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tình</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Chúa</a:t>
            </a:r>
            <a:r>
              <a:rPr lang="en-US" b="1" dirty="0">
                <a:latin typeface="Times New Roman" panose="02020603050405020304" pitchFamily="18" charset="0"/>
                <a:cs typeface="Times New Roman" panose="02020603050405020304" pitchFamily="18" charset="0"/>
              </a:rPr>
              <a:t> </a:t>
            </a:r>
            <a:endParaRPr lang="vi-VN" dirty="0"/>
          </a:p>
        </p:txBody>
      </p:sp>
    </p:spTree>
    <p:extLst>
      <p:ext uri="{BB962C8B-B14F-4D97-AF65-F5344CB8AC3E}">
        <p14:creationId xmlns:p14="http://schemas.microsoft.com/office/powerpoint/2010/main" val="3348575219"/>
      </p:ext>
    </p:extLst>
  </p:cSld>
  <p:clrMapOvr>
    <a:masterClrMapping/>
  </p:clrMapOvr>
  <p:transition/>
</p:sld>
</file>

<file path=ppt/slides/slide3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4317695"/>
      </p:ext>
    </p:extLst>
  </p:cSld>
  <p:clrMapOvr>
    <a:masterClrMapping/>
  </p:clrMapOvr>
</p:sld>
</file>

<file path=ppt/slides/slide3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831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3999365"/>
      </p:ext>
    </p:extLst>
  </p:cSld>
  <p:clrMapOvr>
    <a:masterClrMapping/>
  </p:clrMapOvr>
  <p:transition/>
</p:sld>
</file>

<file path=ppt/slides/slide3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831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8621886"/>
      </p:ext>
    </p:extLst>
  </p:cSld>
  <p:clrMapOvr>
    <a:masterClrMapping/>
  </p:clrMapOvr>
  <p:transition/>
</p:sld>
</file>

<file path=ppt/slides/slide3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831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8923547"/>
      </p:ext>
    </p:extLst>
  </p:cSld>
  <p:clrMapOvr>
    <a:masterClrMapping/>
  </p:clrMapOvr>
  <p:transition/>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9694"/>
            <a:ext cx="11643360" cy="5368307"/>
          </a:xfrm>
        </p:spPr>
        <p:txBody>
          <a:bodyPr>
            <a:noAutofit/>
          </a:bodyPr>
          <a:lstStyle/>
          <a:p>
            <a:pPr algn="just"/>
            <a:r>
              <a:rPr lang="vi-VN" sz="6000" b="1" dirty="0">
                <a:latin typeface="+mj-lt"/>
              </a:rPr>
              <a:t>2. Nẻo đường chính tôi theo, cây gậy Chúa dẫn đường. Dù vượt suối qua đồi hoặc qua ngàn tăm </a:t>
            </a:r>
            <a:r>
              <a:rPr lang="en-US" sz="6000" b="1" dirty="0" err="1">
                <a:latin typeface="Times New Roman" panose="02020603050405020304" pitchFamily="18" charset="0"/>
                <a:cs typeface="Times New Roman" panose="02020603050405020304" pitchFamily="18" charset="0"/>
              </a:rPr>
              <a:t>tối</a:t>
            </a:r>
            <a:r>
              <a:rPr lang="vi-VN" sz="6000" b="1" dirty="0">
                <a:latin typeface="+mj-lt"/>
              </a:rPr>
              <a:t>. Tôi đâu có sợ chi vì Chúa ở cùng tôi.</a:t>
            </a:r>
            <a:endParaRPr lang="vi-VN" sz="5400" b="1" dirty="0">
              <a:latin typeface="+mj-lt"/>
              <a:cs typeface="Times New Roman" pitchFamily="18" charset="0"/>
            </a:endParaRPr>
          </a:p>
        </p:txBody>
      </p:sp>
    </p:spTree>
    <p:extLst>
      <p:ext uri="{BB962C8B-B14F-4D97-AF65-F5344CB8AC3E}">
        <p14:creationId xmlns:p14="http://schemas.microsoft.com/office/powerpoint/2010/main" val="972829219"/>
      </p:ext>
    </p:extLst>
  </p:cSld>
  <p:clrMapOvr>
    <a:masterClrMapping/>
  </p:clrMapOvr>
  <p:transition/>
</p:sld>
</file>

<file path=ppt/slides/slide3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3300173"/>
      </p:ext>
    </p:extLst>
  </p:cSld>
  <p:clrMapOvr>
    <a:masterClrMapping/>
  </p:clrMapOvr>
</p:sld>
</file>

<file path=ppt/slides/slide3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VUA TÌNH YÊU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205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Cho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755858646"/>
      </p:ext>
    </p:extLst>
  </p:cSld>
  <p:clrMapOvr>
    <a:masterClrMapping/>
  </p:clrMapOvr>
  <p:transition/>
</p:sld>
</file>

<file path=ppt/slides/slide3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VUA TÌNH YÊU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818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096636259"/>
      </p:ext>
    </p:extLst>
  </p:cSld>
  <p:clrMapOvr>
    <a:masterClrMapping/>
  </p:clrMapOvr>
  <p:transition/>
</p:sld>
</file>

<file path=ppt/slides/slide3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VUA TÌNH YÊU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205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Cho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309281387"/>
      </p:ext>
    </p:extLst>
  </p:cSld>
  <p:clrMapOvr>
    <a:masterClrMapping/>
  </p:clrMapOvr>
  <p:transition/>
</p:sld>
</file>

<file path=ppt/slides/slide3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VUA TÌNH YÊU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818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77760656"/>
      </p:ext>
    </p:extLst>
  </p:cSld>
  <p:clrMapOvr>
    <a:masterClrMapping/>
  </p:clrMapOvr>
  <p:transition/>
</p:sld>
</file>

<file path=ppt/slides/slide3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VUA TÌNH YÊU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205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Cho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598240410"/>
      </p:ext>
    </p:extLst>
  </p:cSld>
  <p:clrMapOvr>
    <a:masterClrMapping/>
  </p:clrMapOvr>
  <p:transition/>
</p:sld>
</file>

<file path=ppt/slides/slide3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VUA TÌNH YÊU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8180"/>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u </a:t>
            </a:r>
            <a:r>
              <a:rPr lang="en-US" sz="6000" b="1" dirty="0" err="1">
                <a:latin typeface="Times New Roman" pitchFamily="18" charset="0"/>
                <a:cs typeface="Times New Roman" pitchFamily="18" charset="0"/>
              </a:rPr>
              <a:t>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505048675"/>
      </p:ext>
    </p:extLst>
  </p:cSld>
  <p:clrMapOvr>
    <a:masterClrMapping/>
  </p:clrMapOvr>
  <p:transition/>
</p:sld>
</file>

<file path=ppt/slides/slide3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VUA TÌNH YÊU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205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Cho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337143287"/>
      </p:ext>
    </p:extLst>
  </p:cSld>
  <p:clrMapOvr>
    <a:masterClrMapping/>
  </p:clrMapOvr>
  <p:transition/>
</p:sld>
</file>

<file path=ppt/slides/slide3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VUA TÌNH YÊU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8483"/>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can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636682629"/>
      </p:ext>
    </p:extLst>
  </p:cSld>
  <p:clrMapOvr>
    <a:masterClrMapping/>
  </p:clrMapOvr>
  <p:transition/>
</p:sld>
</file>

<file path=ppt/slides/slide3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GIÊ-SU VUA TÌNH YÊU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205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Cho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184275893"/>
      </p:ext>
    </p:extLst>
  </p:cSld>
  <p:clrMapOvr>
    <a:masterClrMapping/>
  </p:clrMapOvr>
  <p:transition/>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9694"/>
            <a:ext cx="11643360" cy="5368307"/>
          </a:xfrm>
        </p:spPr>
        <p:txBody>
          <a:bodyPr>
            <a:noAutofit/>
          </a:bodyPr>
          <a:lstStyle/>
          <a:p>
            <a:pPr algn="just"/>
            <a:r>
              <a:rPr lang="vi-VN" sz="6000" b="1" dirty="0">
                <a:latin typeface="+mj-lt"/>
              </a:rPr>
              <a:t>3. Người dọn cỗ cho tôi ngay ở trước quân thù. Người đã xức trên đầu dầu thơm Người lai láng. Tôi vui sướng thảnh thơi vì Chúa thương hồn tôi.</a:t>
            </a:r>
            <a:endParaRPr lang="vi-VN" sz="5400" b="1" dirty="0">
              <a:latin typeface="+mj-lt"/>
              <a:cs typeface="Times New Roman" pitchFamily="18" charset="0"/>
            </a:endParaRPr>
          </a:p>
        </p:txBody>
      </p:sp>
    </p:spTree>
    <p:extLst>
      <p:ext uri="{BB962C8B-B14F-4D97-AF65-F5344CB8AC3E}">
        <p14:creationId xmlns:p14="http://schemas.microsoft.com/office/powerpoint/2010/main" val="3706140215"/>
      </p:ext>
    </p:extLst>
  </p:cSld>
  <p:clrMapOvr>
    <a:masterClrMapping/>
  </p:clrMapOvr>
  <p:transition/>
</p:sld>
</file>

<file path=ppt/slides/slide3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HÔ VUA GIÊ-SU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298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52890744"/>
      </p:ext>
    </p:extLst>
  </p:cSld>
  <p:clrMapOvr>
    <a:masterClrMapping/>
  </p:clrMapOvr>
  <p:transition/>
</p:sld>
</file>

<file path=ppt/slides/slide3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HOAN HÔ VUA GIÊ-SU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829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Tung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Tung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địa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8495079"/>
      </p:ext>
    </p:extLst>
  </p:cSld>
  <p:clrMapOvr>
    <a:masterClrMapping/>
  </p:clrMapOvr>
  <p:transition/>
</p:sld>
</file>

<file path=ppt/slides/slide3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6466056"/>
      </p:ext>
    </p:extLst>
  </p:cSld>
  <p:clrMapOvr>
    <a:masterClrMapping/>
  </p:clrMapOvr>
</p:sld>
</file>

<file path=ppt/slides/slide3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123898303"/>
      </p:ext>
    </p:extLst>
  </p:cSld>
  <p:clrMapOvr>
    <a:masterClrMapping/>
  </p:clrMapOvr>
  <p:transition/>
</p:sld>
</file>

<file path=ppt/slides/slide3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631756405"/>
      </p:ext>
    </p:extLst>
  </p:cSld>
  <p:clrMapOvr>
    <a:masterClrMapping/>
  </p:clrMapOvr>
  <p:transition/>
</p:sld>
</file>

<file path=ppt/slides/slide3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dịu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496774635"/>
      </p:ext>
    </p:extLst>
  </p:cSld>
  <p:clrMapOvr>
    <a:masterClrMapping/>
  </p:clrMapOvr>
  <p:transition/>
</p:sld>
</file>

<file path=ppt/slides/slide3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941494"/>
      </p:ext>
    </p:extLst>
  </p:cSld>
  <p:clrMapOvr>
    <a:masterClrMapping/>
  </p:clrMapOvr>
</p:sld>
</file>

<file path=ppt/slides/slide3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946629"/>
      </p:ext>
    </p:extLst>
  </p:cSld>
  <p:clrMapOvr>
    <a:masterClrMapping/>
  </p:clrMapOvr>
  <p:transition/>
</p:sld>
</file>

<file path=ppt/slides/slide3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08169526"/>
      </p:ext>
    </p:extLst>
  </p:cSld>
  <p:clrMapOvr>
    <a:masterClrMapping/>
  </p:clrMapOvr>
  <p:transition/>
</p:sld>
</file>

<file path=ppt/slides/slide3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khoăn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143342730"/>
      </p:ext>
    </p:extLst>
  </p:cSld>
  <p:clrMapOvr>
    <a:masterClrMapping/>
  </p:clrMapOvr>
  <p:transition/>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(DT)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1094"/>
            <a:ext cx="11643360" cy="5368307"/>
          </a:xfrm>
        </p:spPr>
        <p:txBody>
          <a:bodyPr>
            <a:noAutofit/>
          </a:bodyPr>
          <a:lstStyle/>
          <a:p>
            <a:pPr algn="just"/>
            <a:r>
              <a:rPr lang="vi-VN" sz="6000" b="1" dirty="0">
                <a:latin typeface="+mj-lt"/>
              </a:rPr>
              <a:t>4. Trọn cuộc sống dương gian, ân sủng Chúa tuôn tràn. Người là Chúa nhân từ hằng thương người công chính. Tôi vui sướng thảnh thơi êm ái thay nhà Người.</a:t>
            </a:r>
            <a:endParaRPr lang="vi-VN" sz="5400" b="1" dirty="0">
              <a:latin typeface="+mj-lt"/>
              <a:cs typeface="Times New Roman" pitchFamily="18" charset="0"/>
            </a:endParaRPr>
          </a:p>
        </p:txBody>
      </p:sp>
    </p:spTree>
    <p:extLst>
      <p:ext uri="{BB962C8B-B14F-4D97-AF65-F5344CB8AC3E}">
        <p14:creationId xmlns:p14="http://schemas.microsoft.com/office/powerpoint/2010/main" val="543811544"/>
      </p:ext>
    </p:extLst>
  </p:cSld>
  <p:clrMapOvr>
    <a:masterClrMapping/>
  </p:clrMapOvr>
  <p:transition/>
</p:sld>
</file>

<file path=ppt/slides/slide3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739239206"/>
      </p:ext>
    </p:extLst>
  </p:cSld>
  <p:clrMapOvr>
    <a:masterClrMapping/>
  </p:clrMapOvr>
  <p:transition/>
</p:sld>
</file>

<file path=ppt/slides/slide3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mỏng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lướt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xô</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103088667"/>
      </p:ext>
    </p:extLst>
  </p:cSld>
  <p:clrMapOvr>
    <a:masterClrMapping/>
  </p:clrMapOvr>
  <p:transition/>
</p:sld>
</file>

<file path=ppt/slides/slide3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485256973"/>
      </p:ext>
    </p:extLst>
  </p:cSld>
  <p:clrMapOvr>
    <a:masterClrMapping/>
  </p:clrMapOvr>
  <p:transition/>
</p:sld>
</file>

<file path=ppt/slides/slide3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khoăn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70104828"/>
      </p:ext>
    </p:extLst>
  </p:cSld>
  <p:clrMapOvr>
    <a:masterClrMapping/>
  </p:clrMapOvr>
  <p:transition/>
</p:sld>
</file>

<file path=ppt/slides/slide3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06147443"/>
      </p:ext>
    </p:extLst>
  </p:cSld>
  <p:clrMapOvr>
    <a:masterClrMapping/>
  </p:clrMapOvr>
  <p:transition/>
</p:sld>
</file>

<file path=ppt/slides/slide3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mỏng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lướt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xô</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a:latin typeface="Times New Roman" pitchFamily="18" charset="0"/>
                <a:cs typeface="Times New Roman" pitchFamily="18" charset="0"/>
              </a:rPr>
              <a:t>.</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705785353"/>
      </p:ext>
    </p:extLst>
  </p:cSld>
  <p:clrMapOvr>
    <a:masterClrMapping/>
  </p:clrMapOvr>
  <p:transition/>
</p:sld>
</file>

<file path=ppt/slides/slide3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946907858"/>
      </p:ext>
    </p:extLst>
  </p:cSld>
  <p:clrMapOvr>
    <a:masterClrMapping/>
  </p:clrMapOvr>
  <p:transition/>
</p:sld>
</file>

<file path=ppt/slides/slide3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7801986"/>
      </p:ext>
    </p:extLst>
  </p:cSld>
  <p:clrMapOvr>
    <a:masterClrMapping/>
  </p:clrMapOvr>
</p:sld>
</file>

<file path=ppt/slides/slide3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31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4215962"/>
      </p:ext>
    </p:extLst>
  </p:cSld>
  <p:clrMapOvr>
    <a:masterClrMapping/>
  </p:clrMapOvr>
  <p:transition/>
</p:sld>
</file>

<file path=ppt/slides/slide3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3188"/>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tẩy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3444884"/>
      </p:ext>
    </p:extLst>
  </p:cSld>
  <p:clrMapOvr>
    <a:masterClrMapping/>
  </p:clrMapOvr>
  <p:transition/>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4643671"/>
      </p:ext>
    </p:extLst>
  </p:cSld>
  <p:clrMapOvr>
    <a:masterClrMapping/>
  </p:clrMapOvr>
</p:sld>
</file>

<file path=ppt/slides/slide3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31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2762660"/>
      </p:ext>
    </p:extLst>
  </p:cSld>
  <p:clrMapOvr>
    <a:masterClrMapping/>
  </p:clrMapOvr>
  <p:transition/>
</p:sld>
</file>

<file path=ppt/slides/slide3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71334931"/>
      </p:ext>
    </p:extLst>
  </p:cSld>
  <p:clrMapOvr>
    <a:masterClrMapping/>
  </p:clrMapOvr>
</p:sld>
</file>

<file path=ppt/slides/slide3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NGÀN TRÙNG 499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nhuộm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287547"/>
      </p:ext>
    </p:extLst>
  </p:cSld>
  <p:clrMapOvr>
    <a:masterClrMapping/>
  </p:clrMapOvr>
  <p:transition/>
</p:sld>
</file>

<file path=ppt/slides/slide3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NGÀN TRÙNG 499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đẫm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2734425"/>
      </p:ext>
    </p:extLst>
  </p:cSld>
  <p:clrMapOvr>
    <a:masterClrMapping/>
  </p:clrMapOvr>
  <p:transition/>
</p:sld>
</file>

<file path=ppt/slides/slide3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NGÀN TRÙNG 499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Ai </a:t>
            </a:r>
            <a:r>
              <a:rPr lang="en-US" sz="6000" b="1" dirty="0" err="1">
                <a:latin typeface="Times New Roman" panose="02020603050405020304" pitchFamily="18" charset="0"/>
                <a:cs typeface="Times New Roman" panose="02020603050405020304" pitchFamily="18" charset="0"/>
              </a:rPr>
              <a:t>chối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5971670"/>
      </p:ext>
    </p:extLst>
  </p:cSld>
  <p:clrMapOvr>
    <a:masterClrMapping/>
  </p:clrMapOvr>
  <p:transition/>
</p:sld>
</file>

<file path=ppt/slides/slide3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NGÀN TRÙNG 499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Họ</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8968094"/>
      </p:ext>
    </p:extLst>
  </p:cSld>
  <p:clrMapOvr>
    <a:masterClrMapping/>
  </p:clrMapOvr>
  <p:transition/>
</p:sld>
</file>

<file path=ppt/slides/slide3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0666724"/>
      </p:ext>
    </p:extLst>
  </p:cSld>
  <p:clrMapOvr>
    <a:masterClrMapping/>
  </p:clrMapOvr>
</p:sld>
</file>

<file path=ppt/slides/slide3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r>
              <a:rPr lang="en-US" sz="2400" b="1" dirty="0">
                <a:solidFill>
                  <a:srgbClr val="FF0000"/>
                </a:solidFill>
                <a:effectLst>
                  <a:outerShdw blurRad="38100" dist="38100" dir="2700000" algn="tl">
                    <a:srgbClr val="000000">
                      <a:alpha val="43137"/>
                    </a:srgbClr>
                  </a:outerShdw>
                </a:effectLst>
              </a:rPr>
              <a:t> 581</a:t>
            </a:r>
          </a:p>
        </p:txBody>
      </p:sp>
      <p:sp>
        <p:nvSpPr>
          <p:cNvPr id="3" name="Subtitle 2"/>
          <p:cNvSpPr>
            <a:spLocks noGrp="1"/>
          </p:cNvSpPr>
          <p:nvPr>
            <p:ph type="subTitle" idx="1"/>
          </p:nvPr>
        </p:nvSpPr>
        <p:spPr>
          <a:xfrm>
            <a:off x="274320" y="167902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9205363"/>
      </p:ext>
    </p:extLst>
  </p:cSld>
  <p:clrMapOvr>
    <a:masterClrMapping/>
  </p:clrMapOvr>
  <p:transition/>
</p:sld>
</file>

<file path=ppt/slides/slide3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91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8031383"/>
      </p:ext>
    </p:extLst>
  </p:cSld>
  <p:clrMapOvr>
    <a:masterClrMapping/>
  </p:clrMapOvr>
  <p:transition/>
</p:sld>
</file>

<file path=ppt/slides/slide3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902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0413383"/>
      </p:ext>
    </p:extLst>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2E247E-7EE3-22E5-E0EC-5C17B96C3C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347177-CD70-45FD-38EA-4826EABAACBF}"/>
              </a:ext>
            </a:extLst>
          </p:cNvPr>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CHA NGHĨA MẸ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4FEF510F-A240-A703-8D8B-D2613CFA49C8}"/>
              </a:ext>
            </a:extLst>
          </p:cNvPr>
          <p:cNvSpPr>
            <a:spLocks noGrp="1"/>
          </p:cNvSpPr>
          <p:nvPr>
            <p:ph type="subTitle" idx="1"/>
          </p:nvPr>
        </p:nvSpPr>
        <p:spPr>
          <a:xfrm>
            <a:off x="274320" y="1011677"/>
            <a:ext cx="11643360" cy="5660277"/>
          </a:xfrm>
        </p:spPr>
        <p:txBody>
          <a:bodyPr>
            <a:noAutofit/>
          </a:bodyPr>
          <a:lstStyle/>
          <a:p>
            <a:pPr algn="just"/>
            <a:r>
              <a:rPr lang="vi-VN" sz="6000" b="1" i="0" dirty="0">
                <a:effectLst/>
                <a:latin typeface="+mj-lt"/>
              </a:rPr>
              <a:t>ÐK: Nguyện Chúa xuống muôn ơn cho cha mẹ của con, được mãi mãi an khang đi qua từng năm tháng. Dù đời bao sóng gió thì lòng con vẫn nhớ trọn niềm tin yêu Chúa, đền đáp ân tình mẹ cha.</a:t>
            </a:r>
            <a:endParaRPr lang="en-US" sz="6600" b="1" dirty="0">
              <a:latin typeface="+mj-lt"/>
              <a:cs typeface="Times New Roman" panose="02020603050405020304" pitchFamily="18" charset="0"/>
            </a:endParaRPr>
          </a:p>
        </p:txBody>
      </p:sp>
    </p:spTree>
    <p:extLst>
      <p:ext uri="{BB962C8B-B14F-4D97-AF65-F5344CB8AC3E}">
        <p14:creationId xmlns:p14="http://schemas.microsoft.com/office/powerpoint/2010/main" val="1196148490"/>
      </p:ext>
    </p:extLst>
  </p:cSld>
  <p:clrMapOvr>
    <a:masterClrMapping/>
  </p:clrMapOvr>
  <p:transition/>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THẮNG KHẢI HOÀN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3921"/>
            <a:ext cx="11643360" cy="4555671"/>
          </a:xfrm>
        </p:spPr>
        <p:txBody>
          <a:bodyPr>
            <a:noAutofit/>
          </a:bodyPr>
          <a:lstStyle/>
          <a:p>
            <a:pPr algn="just"/>
            <a:r>
              <a:rPr lang="vi-VN" sz="6000" b="1" dirty="0">
                <a:latin typeface="+mj-lt"/>
              </a:rPr>
              <a:t>ĐK: Chúa chiến thắng khải hoàn rồi Trần gian hãy mau ca mừng. Chiếu sức sống mới tuyệt vời.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255154192"/>
      </p:ext>
    </p:extLst>
  </p:cSld>
  <p:clrMapOvr>
    <a:masterClrMapping/>
  </p:clrMapOvr>
  <p:transition/>
</p:sld>
</file>

<file path=ppt/slides/slide3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91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3029565"/>
      </p:ext>
    </p:extLst>
  </p:cSld>
  <p:clrMapOvr>
    <a:masterClrMapping/>
  </p:clrMapOvr>
  <p:transition/>
</p:sld>
</file>

<file path=ppt/slides/slide3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902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8734602"/>
      </p:ext>
    </p:extLst>
  </p:cSld>
  <p:clrMapOvr>
    <a:masterClrMapping/>
  </p:clrMapOvr>
  <p:transition/>
</p:sld>
</file>

<file path=ppt/slides/slide3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CHA THƯƠNG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91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4784599"/>
      </p:ext>
    </p:extLst>
  </p:cSld>
  <p:clrMapOvr>
    <a:masterClrMapping/>
  </p:clrMapOvr>
  <p:transition/>
</p:sld>
</file>

<file path=ppt/slides/slide3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1543245"/>
      </p:ext>
    </p:extLst>
  </p:cSld>
  <p:clrMapOvr>
    <a:masterClrMapping/>
  </p:clrMapOvr>
</p:sld>
</file>

<file path=ppt/slides/slide3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ĐẸP THAY 292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rảo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nẻo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gặt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739676807"/>
      </p:ext>
    </p:extLst>
  </p:cSld>
  <p:clrMapOvr>
    <a:masterClrMapping/>
  </p:clrMapOvr>
  <p:transition/>
</p:sld>
</file>

<file path=ppt/slides/slide3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ĐẸP THAY 292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410200"/>
          </a:xfrm>
        </p:spPr>
        <p:txBody>
          <a:bodyPr>
            <a:noAutofit/>
          </a:bodyPr>
          <a:lstStyle/>
          <a:p>
            <a:pPr algn="just"/>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225707829"/>
      </p:ext>
    </p:extLst>
  </p:cSld>
  <p:clrMapOvr>
    <a:masterClrMapping/>
  </p:clrMapOvr>
  <p:transition/>
</p:sld>
</file>

<file path=ppt/slides/slide3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ĐẸP THAY 292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câu</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a:t>
            </a:r>
          </a:p>
        </p:txBody>
      </p:sp>
    </p:spTree>
    <p:extLst>
      <p:ext uri="{BB962C8B-B14F-4D97-AF65-F5344CB8AC3E}">
        <p14:creationId xmlns:p14="http://schemas.microsoft.com/office/powerpoint/2010/main" val="1293868692"/>
      </p:ext>
    </p:extLst>
  </p:cSld>
  <p:clrMapOvr>
    <a:masterClrMapping/>
  </p:clrMapOvr>
  <p:transition/>
</p:sld>
</file>

<file path=ppt/slides/slide3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ĐẸP THAY 292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1903"/>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câu</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a:t>
            </a:r>
          </a:p>
        </p:txBody>
      </p:sp>
    </p:spTree>
    <p:extLst>
      <p:ext uri="{BB962C8B-B14F-4D97-AF65-F5344CB8AC3E}">
        <p14:creationId xmlns:p14="http://schemas.microsoft.com/office/powerpoint/2010/main" val="423948077"/>
      </p:ext>
    </p:extLst>
  </p:cSld>
  <p:clrMapOvr>
    <a:masterClrMapping/>
  </p:clrMapOvr>
  <p:transition/>
</p:sld>
</file>

<file path=ppt/slides/slide3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3210167"/>
      </p:ext>
    </p:extLst>
  </p:cSld>
  <p:clrMapOvr>
    <a:masterClrMapping/>
  </p:clrMapOvr>
</p:sld>
</file>

<file path=ppt/slides/slide3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Trăm</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71551879"/>
      </p:ext>
    </p:extLst>
  </p:cSld>
  <p:clrMapOvr>
    <a:masterClrMapping/>
  </p:clrMapOvr>
  <p:transition/>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THẮNG KHẢI HOÀN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3921"/>
            <a:ext cx="11643360" cy="4555671"/>
          </a:xfrm>
        </p:spPr>
        <p:txBody>
          <a:bodyPr>
            <a:noAutofit/>
          </a:bodyPr>
          <a:lstStyle/>
          <a:p>
            <a:pPr algn="just"/>
            <a:r>
              <a:rPr lang="vi-VN" sz="6000" b="1" dirty="0">
                <a:latin typeface="+mj-lt"/>
              </a:rPr>
              <a:t>Người ơi Al-lê-lu-ia Chúa đã đến cứu tội đời. Bằng Máu Thánh xóa hết tội người Chúa đã chiến thắng rạng ngời. Người ơi Al-lê-lu-ia.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434730419"/>
      </p:ext>
    </p:extLst>
  </p:cSld>
  <p:clrMapOvr>
    <a:masterClrMapping/>
  </p:clrMapOvr>
  <p:transition/>
</p:sld>
</file>

<file path=ppt/slides/slide3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43431432"/>
      </p:ext>
    </p:extLst>
  </p:cSld>
  <p:clrMapOvr>
    <a:masterClrMapping/>
  </p:clrMapOvr>
  <p:transition/>
</p:sld>
</file>

<file path=ppt/slides/slide3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bụi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851516628"/>
      </p:ext>
    </p:extLst>
  </p:cSld>
  <p:clrMapOvr>
    <a:masterClrMapping/>
  </p:clrMapOvr>
  <p:transition/>
</p:sld>
</file>

<file path=ppt/slides/slide3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155325648"/>
      </p:ext>
    </p:extLst>
  </p:cSld>
  <p:clrMapOvr>
    <a:masterClrMapping/>
  </p:clrMapOvr>
  <p:transition/>
</p:sld>
</file>

<file path=ppt/slides/slide3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Trăm</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49181745"/>
      </p:ext>
    </p:extLst>
  </p:cSld>
  <p:clrMapOvr>
    <a:masterClrMapping/>
  </p:clrMapOvr>
  <p:transition/>
</p:sld>
</file>

<file path=ppt/slides/slide3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180484701"/>
      </p:ext>
    </p:extLst>
  </p:cSld>
  <p:clrMapOvr>
    <a:masterClrMapping/>
  </p:clrMapOvr>
  <p:transition/>
</p:sld>
</file>

<file path=ppt/slides/slide3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bon </a:t>
            </a:r>
            <a:r>
              <a:rPr lang="en-US" sz="6000" b="1" dirty="0" err="1">
                <a:latin typeface="Times New Roman" pitchFamily="18" charset="0"/>
                <a:cs typeface="Times New Roman" pitchFamily="18" charset="0"/>
              </a:rPr>
              <a:t>chen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88150334"/>
      </p:ext>
    </p:extLst>
  </p:cSld>
  <p:clrMapOvr>
    <a:masterClrMapping/>
  </p:clrMapOvr>
  <p:transition/>
</p:sld>
</file>

<file path=ppt/slides/slide3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32145902"/>
      </p:ext>
    </p:extLst>
  </p:cSld>
  <p:clrMapOvr>
    <a:masterClrMapping/>
  </p:clrMapOvr>
  <p:transition/>
</p:sld>
</file>

<file path=ppt/slides/slide3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Trăm</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17316316"/>
      </p:ext>
    </p:extLst>
  </p:cSld>
  <p:clrMapOvr>
    <a:masterClrMapping/>
  </p:clrMapOvr>
  <p:transition/>
</p:sld>
</file>

<file path=ppt/slides/slide3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686479456"/>
      </p:ext>
    </p:extLst>
  </p:cSld>
  <p:clrMapOvr>
    <a:masterClrMapping/>
  </p:clrMapOvr>
  <p:transition/>
</p:sld>
</file>

<file path=ppt/slides/slide3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584078369"/>
      </p:ext>
    </p:extLst>
  </p:cSld>
  <p:clrMapOvr>
    <a:masterClrMapping/>
  </p:clrMapOvr>
  <p:transition/>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THẮNG KHẢI HOÀN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3921"/>
            <a:ext cx="11643360" cy="4555671"/>
          </a:xfrm>
        </p:spPr>
        <p:txBody>
          <a:bodyPr>
            <a:noAutofit/>
          </a:bodyPr>
          <a:lstStyle/>
          <a:p>
            <a:pPr algn="just"/>
            <a:r>
              <a:rPr lang="vi-VN" sz="6000" b="1" dirty="0">
                <a:latin typeface="+mj-lt"/>
              </a:rPr>
              <a:t>1/ Sức sống nay tuôn tràn những khi buồn đau nặng vai dương thế. Phúc đức mới trào ban phát xuất từ đây nơi thập hình cao.</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419432068"/>
      </p:ext>
    </p:extLst>
  </p:cSld>
  <p:clrMapOvr>
    <a:masterClrMapping/>
  </p:clrMapOvr>
  <p:transition/>
</p:sld>
</file>

<file path=ppt/slides/slide3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52465902"/>
      </p:ext>
    </p:extLst>
  </p:cSld>
  <p:clrMapOvr>
    <a:masterClrMapping/>
  </p:clrMapOvr>
  <p:transition/>
</p:sld>
</file>

<file path=ppt/slides/slide3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Trăm</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188266201"/>
      </p:ext>
    </p:extLst>
  </p:cSld>
  <p:clrMapOvr>
    <a:masterClrMapping/>
  </p:clrMapOvr>
  <p:transition/>
</p:sld>
</file>

<file path=ppt/slides/slide3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218656635"/>
      </p:ext>
    </p:extLst>
  </p:cSld>
  <p:clrMapOvr>
    <a:masterClrMapping/>
  </p:clrMapOvr>
  <p:transition/>
</p:sld>
</file>

<file path=ppt/slides/slide3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ngại</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gươm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sờn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163325962"/>
      </p:ext>
    </p:extLst>
  </p:cSld>
  <p:clrMapOvr>
    <a:masterClrMapping/>
  </p:clrMapOvr>
  <p:transition/>
</p:sld>
</file>

<file path=ppt/slides/slide3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641700569"/>
      </p:ext>
    </p:extLst>
  </p:cSld>
  <p:clrMapOvr>
    <a:masterClrMapping/>
  </p:clrMapOvr>
  <p:transition/>
</p:sld>
</file>

<file path=ppt/slides/slide3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Trăm</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90967229"/>
      </p:ext>
    </p:extLst>
  </p:cSld>
  <p:clrMapOvr>
    <a:masterClrMapping/>
  </p:clrMapOvr>
  <p:transition/>
</p:sld>
</file>

<file path=ppt/slides/slide3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151116616"/>
      </p:ext>
    </p:extLst>
  </p:cSld>
  <p:clrMapOvr>
    <a:masterClrMapping/>
  </p:clrMapOvr>
  <p:transition/>
</p:sld>
</file>

<file path=ppt/slides/slide3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a:latin typeface="Times New Roman" pitchFamily="18" charset="0"/>
                <a:cs typeface="Times New Roman" pitchFamily="18" charset="0"/>
              </a:rPr>
              <a:t>5.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vất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tin.</a:t>
            </a:r>
          </a:p>
        </p:txBody>
      </p:sp>
    </p:spTree>
    <p:extLst>
      <p:ext uri="{BB962C8B-B14F-4D97-AF65-F5344CB8AC3E}">
        <p14:creationId xmlns:p14="http://schemas.microsoft.com/office/powerpoint/2010/main" val="770808819"/>
      </p:ext>
    </p:extLst>
  </p:cSld>
  <p:clrMapOvr>
    <a:masterClrMapping/>
  </p:clrMapOvr>
  <p:transition/>
</p:sld>
</file>

<file path=ppt/slides/slide3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08854371"/>
      </p:ext>
    </p:extLst>
  </p:cSld>
  <p:clrMapOvr>
    <a:masterClrMapping/>
  </p:clrMapOvr>
  <p:transition/>
</p:sld>
</file>

<file path=ppt/slides/slide3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Trăm</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300539327"/>
      </p:ext>
    </p:extLst>
  </p:cSld>
  <p:clrMapOvr>
    <a:masterClrMapping/>
  </p:clrMapOvr>
  <p:transition/>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THẮNG KHẢI HOÀN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3921"/>
            <a:ext cx="11643360" cy="4555671"/>
          </a:xfrm>
        </p:spPr>
        <p:txBody>
          <a:bodyPr>
            <a:noAutofit/>
          </a:bodyPr>
          <a:lstStyle/>
          <a:p>
            <a:pPr algn="just"/>
            <a:r>
              <a:rPr lang="vi-VN" sz="6000" b="1" dirty="0">
                <a:latin typeface="+mj-lt"/>
              </a:rPr>
              <a:t>2/ Với Chúa đi trong đời gánh Chia buồn đau nặng mang Thánh Giá sẽ với Chúa phục sinh kiếp sống hiển vinh ân tình bao la.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965404971"/>
      </p:ext>
    </p:extLst>
  </p:cSld>
  <p:clrMapOvr>
    <a:masterClrMapping/>
  </p:clrMapOvr>
  <p:transition/>
</p:sld>
</file>

<file path=ppt/slides/slide3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ĐẾN LÃNH NHẬN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3393448"/>
      </p:ext>
    </p:extLst>
  </p:cSld>
  <p:clrMapOvr>
    <a:masterClrMapping/>
  </p:clrMapOvr>
  <p:transition/>
</p:sld>
</file>

<file path=ppt/slides/slide3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ĐOÀN NGƯỜI ANH DŨNG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594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9350272"/>
      </p:ext>
    </p:extLst>
  </p:cSld>
  <p:clrMapOvr>
    <a:masterClrMapping/>
  </p:clrMapOvr>
  <p:transition/>
</p:sld>
</file>

<file path=ppt/slides/slide3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ĐOÀN NGƯỜI ANH DŨNG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594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điểm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59555669"/>
      </p:ext>
    </p:extLst>
  </p:cSld>
  <p:clrMapOvr>
    <a:masterClrMapping/>
  </p:clrMapOvr>
  <p:transition/>
</p:sld>
</file>

<file path=ppt/slides/slide3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ĐOÀN NGƯỜI ANH DŨNG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594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a:latin typeface="Times New Roman" panose="02020603050405020304" pitchFamily="18" charset="0"/>
                <a:cs typeface="Times New Roman" panose="02020603050405020304" pitchFamily="18" charset="0"/>
              </a:rPr>
              <a:t>giá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7097207"/>
      </p:ext>
    </p:extLst>
  </p:cSld>
  <p:clrMapOvr>
    <a:masterClrMapping/>
  </p:clrMapOvr>
  <p:transition/>
</p:sld>
</file>

<file path=ppt/slides/slide3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ĐOÀN NGƯỜI ANH DŨNG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594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5743775"/>
      </p:ext>
    </p:extLst>
  </p:cSld>
  <p:clrMapOvr>
    <a:masterClrMapping/>
  </p:clrMapOvr>
  <p:transition/>
</p:sld>
</file>

<file path=ppt/slides/slide3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ĐOÀN NGƯỜI ANH DŨNG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594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điểm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6772968"/>
      </p:ext>
    </p:extLst>
  </p:cSld>
  <p:clrMapOvr>
    <a:masterClrMapping/>
  </p:clrMapOvr>
  <p:transition/>
</p:sld>
</file>

<file path=ppt/slides/slide3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859010404"/>
      </p:ext>
    </p:extLst>
  </p:cSld>
  <p:clrMapOvr>
    <a:masterClrMapping/>
  </p:clrMapOvr>
  <p:transition/>
</p:sld>
</file>

<file path=ppt/slides/slide3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81351953"/>
      </p:ext>
    </p:extLst>
  </p:cSld>
  <p:clrMapOvr>
    <a:masterClrMapping/>
  </p:clrMapOvr>
  <p:transition/>
</p:sld>
</file>

<file path=ppt/slides/slide3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333830"/>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Phúc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thay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người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được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Gia-cóp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phù</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trợ</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7756617"/>
      </p:ext>
    </p:extLst>
  </p:cSld>
  <p:clrMapOvr>
    <a:masterClrMapping/>
  </p:clrMapOvr>
  <p:transition/>
</p:sld>
</file>

<file path=ppt/slides/slide3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439136"/>
            <a:ext cx="11643360" cy="5934075"/>
          </a:xfrm>
        </p:spPr>
        <p:txBody>
          <a:bodyPr>
            <a:no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Thiên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dùng</a:t>
            </a:r>
            <a:r>
              <a:rPr lang="en-US" sz="5400" b="1" dirty="0">
                <a:latin typeface="Times New Roman" panose="02020603050405020304" pitchFamily="18" charset="0"/>
                <a:cs typeface="Times New Roman" panose="02020603050405020304" pitchFamily="18" charset="0"/>
              </a:rPr>
              <a:t> Tin </a:t>
            </a:r>
            <a:r>
              <a:rPr lang="en-US" sz="5400" b="1" dirty="0" err="1">
                <a:latin typeface="Times New Roman" panose="02020603050405020304" pitchFamily="18" charset="0"/>
                <a:cs typeface="Times New Roman" panose="02020603050405020304" pitchFamily="18" charset="0"/>
              </a:rPr>
              <a:t>Mừng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kêu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gọi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ta, </a:t>
            </a:r>
            <a:r>
              <a:rPr lang="en-US" sz="5400" b="1" dirty="0" err="1">
                <a:latin typeface="Times New Roman" panose="02020603050405020304" pitchFamily="18" charset="0"/>
                <a:cs typeface="Times New Roman" panose="02020603050405020304" pitchFamily="18" charset="0"/>
              </a:rPr>
              <a:t>để</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ta </a:t>
            </a:r>
            <a:r>
              <a:rPr lang="en-US" sz="5400" b="1" dirty="0" err="1">
                <a:latin typeface="Times New Roman" panose="02020603050405020304" pitchFamily="18" charset="0"/>
                <a:cs typeface="Times New Roman" panose="02020603050405020304" pitchFamily="18" charset="0"/>
              </a:rPr>
              <a:t>được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chiếm</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lấy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quang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Đức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Giê-su</a:t>
            </a:r>
            <a:r>
              <a:rPr lang="en-US" sz="5400" b="1" dirty="0">
                <a:latin typeface="Times New Roman" panose="02020603050405020304" pitchFamily="18" charset="0"/>
                <a:cs typeface="Times New Roman" panose="02020603050405020304" pitchFamily="18" charset="0"/>
              </a:rPr>
              <a:t> Ki-</a:t>
            </a:r>
            <a:r>
              <a:rPr lang="en-US" sz="5400" b="1" dirty="0" err="1">
                <a:latin typeface="Times New Roman" panose="02020603050405020304" pitchFamily="18" charset="0"/>
                <a:cs typeface="Times New Roman" panose="02020603050405020304" pitchFamily="18" charset="0"/>
              </a:rPr>
              <a:t>tô</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ta.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4316712"/>
      </p:ext>
    </p:extLst>
  </p:cSld>
  <p:clrMapOvr>
    <a:masterClrMapping/>
  </p:clrMapOvr>
  <p:transition/>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6863162"/>
      </p:ext>
    </p:extLst>
  </p:cSld>
  <p:clrMapOvr>
    <a:masterClrMapping/>
  </p:clrMapOvr>
</p:sld>
</file>

<file path=ppt/slides/slide3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612228619"/>
      </p:ext>
    </p:extLst>
  </p:cSld>
  <p:clrMapOvr>
    <a:masterClrMapping/>
  </p:clrMapOvr>
  <p:transition/>
</p:sld>
</file>

<file path=ppt/slides/slide3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5113972"/>
      </p:ext>
    </p:extLst>
  </p:cSld>
  <p:clrMapOvr>
    <a:masterClrMapping/>
  </p:clrMapOvr>
  <p:transition/>
</p:sld>
</file>

<file path=ppt/slides/slide3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khoăn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054901404"/>
      </p:ext>
    </p:extLst>
  </p:cSld>
  <p:clrMapOvr>
    <a:masterClrMapping/>
  </p:clrMapOvr>
  <p:transition/>
</p:sld>
</file>

<file path=ppt/slides/slide3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50877988"/>
      </p:ext>
    </p:extLst>
  </p:cSld>
  <p:clrMapOvr>
    <a:masterClrMapping/>
  </p:clrMapOvr>
  <p:transition/>
</p:sld>
</file>

<file path=ppt/slides/slide3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mỏng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lướt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xô</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3721123"/>
      </p:ext>
    </p:extLst>
  </p:cSld>
  <p:clrMapOvr>
    <a:masterClrMapping/>
  </p:clrMapOvr>
  <p:transition/>
</p:sld>
</file>

<file path=ppt/slides/slide3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511151704"/>
      </p:ext>
    </p:extLst>
  </p:cSld>
  <p:clrMapOvr>
    <a:masterClrMapping/>
  </p:clrMapOvr>
  <p:transition/>
</p:sld>
</file>

<file path=ppt/slides/slide3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31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1290622"/>
      </p:ext>
    </p:extLst>
  </p:cSld>
  <p:clrMapOvr>
    <a:masterClrMapping/>
  </p:clrMapOvr>
  <p:transition/>
</p:sld>
</file>

<file path=ppt/slides/slide3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3188"/>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tẩy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9285313"/>
      </p:ext>
    </p:extLst>
  </p:cSld>
  <p:clrMapOvr>
    <a:masterClrMapping/>
  </p:clrMapOvr>
  <p:transition/>
</p:sld>
</file>

<file path=ppt/slides/slide3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MẸ THƯƠNG (484)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318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9963262"/>
      </p:ext>
    </p:extLst>
  </p:cSld>
  <p:clrMapOvr>
    <a:masterClrMapping/>
  </p:clrMapOvr>
  <p:transition/>
</p:sld>
</file>

<file path=ppt/slides/slide3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ĐƯỜNG VỀ NHÀ CHA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797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rộn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ta.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4642287"/>
      </p:ext>
    </p:extLst>
  </p:cSld>
  <p:clrMapOvr>
    <a:masterClrMapping/>
  </p:clrMapOvr>
  <p:transition/>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ALLELUIA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3887"/>
            <a:ext cx="11643360" cy="5403583"/>
          </a:xfrm>
        </p:spPr>
        <p:txBody>
          <a:bodyPr>
            <a:noAutofit/>
          </a:bodyPr>
          <a:lstStyle/>
          <a:p>
            <a:pPr algn="just">
              <a:tabLst>
                <a:tab pos="2155825" algn="l"/>
              </a:tabLst>
            </a:pPr>
            <a:r>
              <a:rPr lang="vi-VN" sz="6000" b="1" dirty="0">
                <a:latin typeface="+mj-lt"/>
              </a:rPr>
              <a:t>ĐK. Con dâng Chúa bài ca cảm tạ: Al-lê-lu-ia! Al-lê-lu-ia! Vui mừng ngày Chúa Phục Sinh, con xin dâng lên bánh rượu tinh tuyền, Al-lê-lu-ia! Al-lê-lu-ia!</a:t>
            </a:r>
            <a:endParaRPr lang="en-US" sz="5400" b="1" dirty="0">
              <a:latin typeface="+mj-lt"/>
              <a:cs typeface="Times New Roman" pitchFamily="18" charset="0"/>
            </a:endParaRPr>
          </a:p>
        </p:txBody>
      </p:sp>
    </p:spTree>
    <p:extLst>
      <p:ext uri="{BB962C8B-B14F-4D97-AF65-F5344CB8AC3E}">
        <p14:creationId xmlns:p14="http://schemas.microsoft.com/office/powerpoint/2010/main" val="3191263016"/>
      </p:ext>
    </p:extLst>
  </p:cSld>
  <p:clrMapOvr>
    <a:masterClrMapping/>
  </p:clrMapOvr>
  <p:transition/>
</p:sld>
</file>

<file path=ppt/slides/slide3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ĐƯỜNG VỀ NHÀ CHA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797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4408244"/>
      </p:ext>
    </p:extLst>
  </p:cSld>
  <p:clrMapOvr>
    <a:masterClrMapping/>
  </p:clrMapOvr>
  <p:transition/>
</p:sld>
</file>

<file path=ppt/slides/slide3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LÊN ĐƯỜNG VỀ NHÀ CHA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797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rộn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ta.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6556386"/>
      </p:ext>
    </p:extLst>
  </p:cSld>
  <p:clrMapOvr>
    <a:masterClrMapping/>
  </p:clrMapOvr>
  <p:transition/>
</p:sld>
</file>

<file path=ppt/slides/slide3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8398176"/>
      </p:ext>
    </p:extLst>
  </p:cSld>
  <p:clrMapOvr>
    <a:masterClrMapping/>
  </p:clrMapOvr>
</p:sld>
</file>

<file path=ppt/slides/slide3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lao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đ</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54860345"/>
      </p:ext>
    </p:extLst>
  </p:cSld>
  <p:clrMapOvr>
    <a:masterClrMapping/>
  </p:clrMapOvr>
  <p:transition/>
</p:sld>
</file>

<file path=ppt/slides/slide3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5589991"/>
      </p:ext>
    </p:extLst>
  </p:cSld>
  <p:clrMapOvr>
    <a:masterClrMapping/>
  </p:clrMapOvr>
  <p:transition/>
</p:sld>
</file>

<file path=ppt/slides/slide3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20550925"/>
      </p:ext>
    </p:extLst>
  </p:cSld>
  <p:clrMapOvr>
    <a:masterClrMapping/>
  </p:clrMapOvr>
  <p:transition/>
</p:sld>
</file>

<file path=ppt/slides/slide3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héo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1924919"/>
      </p:ext>
    </p:extLst>
  </p:cSld>
  <p:clrMapOvr>
    <a:masterClrMapping/>
  </p:clrMapOvr>
  <p:transition/>
</p:sld>
</file>

<file path=ppt/slides/slide3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48181325"/>
      </p:ext>
    </p:extLst>
  </p:cSld>
  <p:clrMapOvr>
    <a:masterClrMapping/>
  </p:clrMapOvr>
  <p:transition/>
</p:sld>
</file>

<file path=ppt/slides/slide3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29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nài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970906"/>
      </p:ext>
    </p:extLst>
  </p:cSld>
  <p:clrMapOvr>
    <a:masterClrMapping/>
  </p:clrMapOvr>
  <p:transition/>
</p:sld>
</file>

<file path=ppt/slides/slide3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574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minh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9312680"/>
      </p:ext>
    </p:extLst>
  </p:cSld>
  <p:clrMapOvr>
    <a:masterClrMapping/>
  </p:clrMapOvr>
  <p:transition/>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ALLELUIA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40028"/>
            <a:ext cx="11643360" cy="5403583"/>
          </a:xfrm>
        </p:spPr>
        <p:txBody>
          <a:bodyPr>
            <a:noAutofit/>
          </a:bodyPr>
          <a:lstStyle/>
          <a:p>
            <a:pPr algn="just">
              <a:tabLst>
                <a:tab pos="2155825" algn="l"/>
              </a:tabLst>
            </a:pPr>
            <a:r>
              <a:rPr lang="vi-VN" sz="6000" b="1" dirty="0">
                <a:latin typeface="+mj-lt"/>
              </a:rPr>
              <a:t>1. Chúa ơi! Nay Chúa khải hoàn, từ cõi chết Chúa đã phục sinh, từ trời cao đã thấy ơn cứu độ.</a:t>
            </a:r>
            <a:endParaRPr lang="en-US" sz="5400" b="1" dirty="0">
              <a:latin typeface="+mj-lt"/>
              <a:cs typeface="Times New Roman" pitchFamily="18" charset="0"/>
            </a:endParaRPr>
          </a:p>
        </p:txBody>
      </p:sp>
    </p:spTree>
    <p:extLst>
      <p:ext uri="{BB962C8B-B14F-4D97-AF65-F5344CB8AC3E}">
        <p14:creationId xmlns:p14="http://schemas.microsoft.com/office/powerpoint/2010/main" val="3471763370"/>
      </p:ext>
    </p:extLst>
  </p:cSld>
  <p:clrMapOvr>
    <a:masterClrMapping/>
  </p:clrMapOvr>
  <p:transition/>
</p:sld>
</file>

<file path=ppt/slides/slide3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29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nài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1766192"/>
      </p:ext>
    </p:extLst>
  </p:cSld>
  <p:clrMapOvr>
    <a:masterClrMapping/>
  </p:clrMapOvr>
  <p:transition/>
</p:sld>
</file>

<file path=ppt/slides/slide3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LÊN ĐỀN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6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3902366"/>
      </p:ext>
    </p:extLst>
  </p:cSld>
  <p:clrMapOvr>
    <a:masterClrMapping/>
  </p:clrMapOvr>
  <p:transition/>
</p:sld>
</file>

<file path=ppt/slides/slide3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LÊN ĐỀN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68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Chung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9196008"/>
      </p:ext>
    </p:extLst>
  </p:cSld>
  <p:clrMapOvr>
    <a:masterClrMapping/>
  </p:clrMapOvr>
  <p:transition/>
</p:sld>
</file>

<file path=ppt/slides/slide3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LÊN ĐỀN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063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53516501"/>
      </p:ext>
    </p:extLst>
  </p:cSld>
  <p:clrMapOvr>
    <a:masterClrMapping/>
  </p:clrMapOvr>
  <p:transition/>
</p:sld>
</file>

<file path=ppt/slides/slide3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LÊN ĐỀN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6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3081280"/>
      </p:ext>
    </p:extLst>
  </p:cSld>
  <p:clrMapOvr>
    <a:masterClrMapping/>
  </p:clrMapOvr>
  <p:transition/>
</p:sld>
</file>

<file path=ppt/slides/slide3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LÊN ĐỀN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68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Chung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96459767"/>
      </p:ext>
    </p:extLst>
  </p:cSld>
  <p:clrMapOvr>
    <a:masterClrMapping/>
  </p:clrMapOvr>
  <p:transition/>
</p:sld>
</file>

<file path=ppt/slides/slide3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LÊN ĐỀN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941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a:latin typeface="Times New Roman" panose="02020603050405020304" pitchFamily="18" charset="0"/>
                <a:cs typeface="Times New Roman" panose="02020603050405020304" pitchFamily="18" charset="0"/>
              </a:rPr>
              <a:t>ban xuống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3272104"/>
      </p:ext>
    </p:extLst>
  </p:cSld>
  <p:clrMapOvr>
    <a:masterClrMapping/>
  </p:clrMapOvr>
  <p:transition/>
</p:sld>
</file>

<file path=ppt/slides/slide3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LÊN ĐỀN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6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64602936"/>
      </p:ext>
    </p:extLst>
  </p:cSld>
  <p:clrMapOvr>
    <a:masterClrMapping/>
  </p:clrMapOvr>
  <p:transition/>
</p:sld>
</file>

<file path=ppt/slides/slide3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KHÚC CA LÊN ĐỀN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268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Chung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5418076"/>
      </p:ext>
    </p:extLst>
  </p:cSld>
  <p:clrMapOvr>
    <a:masterClrMapping/>
  </p:clrMapOvr>
  <p:transition/>
</p:sld>
</file>

<file path=ppt/slides/slide3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377388"/>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Linh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hồn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ngợi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khen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đừng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lãng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quên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ân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huệ</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hồn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tụng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danh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biết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bao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ban.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18123811"/>
      </p:ext>
    </p:extLst>
  </p:cSld>
  <p:clrMapOvr>
    <a:masterClrMapping/>
  </p:clrMapOvr>
  <p:transition/>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ALLELUIA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40028"/>
            <a:ext cx="11643360" cy="5403583"/>
          </a:xfrm>
        </p:spPr>
        <p:txBody>
          <a:bodyPr>
            <a:noAutofit/>
          </a:bodyPr>
          <a:lstStyle/>
          <a:p>
            <a:pPr algn="just">
              <a:tabLst>
                <a:tab pos="2155825" algn="l"/>
              </a:tabLst>
            </a:pPr>
            <a:r>
              <a:rPr lang="vi-VN" sz="6000" b="1" dirty="0">
                <a:latin typeface="+mj-lt"/>
              </a:rPr>
              <a:t>2. Biết bao ơn thánh tuôn tràn, toàn nhân thế vang tiếng hỷ hoan, ngày hồng ân đã đến trong nhân trần.</a:t>
            </a:r>
            <a:endParaRPr lang="en-US" sz="5400" b="1" dirty="0">
              <a:latin typeface="+mj-lt"/>
              <a:cs typeface="Times New Roman" pitchFamily="18" charset="0"/>
            </a:endParaRPr>
          </a:p>
        </p:txBody>
      </p:sp>
    </p:spTree>
    <p:extLst>
      <p:ext uri="{BB962C8B-B14F-4D97-AF65-F5344CB8AC3E}">
        <p14:creationId xmlns:p14="http://schemas.microsoft.com/office/powerpoint/2010/main" val="508199993"/>
      </p:ext>
    </p:extLst>
  </p:cSld>
  <p:clrMapOvr>
    <a:masterClrMapping/>
  </p:clrMapOvr>
  <p:transition/>
</p:sld>
</file>

<file path=ppt/slides/slide3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607302"/>
            <a:ext cx="11643360" cy="5934075"/>
          </a:xfrm>
        </p:spPr>
        <p:txBody>
          <a:bodyPr>
            <a:no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tỉnh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thức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sẵn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sàng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luôn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không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ngờ</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Người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sẽ</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31405"/>
      </p:ext>
    </p:extLst>
  </p:cSld>
  <p:clrMapOvr>
    <a:masterClrMapping/>
  </p:clrMapOvr>
  <p:transition/>
</p:sld>
</file>

<file path=ppt/slides/slide3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NGÀI (572)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767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7258795"/>
      </p:ext>
    </p:extLst>
  </p:cSld>
  <p:clrMapOvr>
    <a:masterClrMapping/>
  </p:clrMapOvr>
  <p:transition/>
</p:sld>
</file>

<file path=ppt/slides/slide3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NGÀI (572)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7354613"/>
      </p:ext>
    </p:extLst>
  </p:cSld>
  <p:clrMapOvr>
    <a:masterClrMapping/>
  </p:clrMapOvr>
  <p:transition/>
</p:sld>
</file>

<file path=ppt/slides/slide3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NGÀI (572)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797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ý Cha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thuyền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mịt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0401028"/>
      </p:ext>
    </p:extLst>
  </p:cSld>
  <p:clrMapOvr>
    <a:masterClrMapping/>
  </p:clrMapOvr>
  <p:transition/>
</p:sld>
</file>

<file path=ppt/slides/slide3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NGÀI (572)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767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56405109"/>
      </p:ext>
    </p:extLst>
  </p:cSld>
  <p:clrMapOvr>
    <a:masterClrMapping/>
  </p:clrMapOvr>
  <p:transition/>
</p:sld>
</file>

<file path=ppt/slides/slide3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NGÀI (572)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1291276"/>
      </p:ext>
    </p:extLst>
  </p:cSld>
  <p:clrMapOvr>
    <a:masterClrMapping/>
  </p:clrMapOvr>
  <p:transition/>
</p:sld>
</file>

<file path=ppt/slides/slide3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9611063"/>
      </p:ext>
    </p:extLst>
  </p:cSld>
  <p:clrMapOvr>
    <a:masterClrMapping/>
  </p:clrMapOvr>
</p:sld>
</file>

<file path=ppt/slides/slide3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30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minh.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1486693"/>
      </p:ext>
    </p:extLst>
  </p:cSld>
  <p:clrMapOvr>
    <a:masterClrMapping/>
  </p:clrMapOvr>
  <p:transition/>
</p:sld>
</file>

<file path=ppt/slides/slide3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304"/>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vi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0053151"/>
      </p:ext>
    </p:extLst>
  </p:cSld>
  <p:clrMapOvr>
    <a:masterClrMapping/>
  </p:clrMapOvr>
  <p:transition/>
</p:sld>
</file>

<file path=ppt/slides/slide3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797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thật</a:t>
            </a:r>
            <a:r>
              <a:rPr lang="en-US" sz="6000" b="1">
                <a:latin typeface="Times New Roman" panose="02020603050405020304" pitchFamily="18" charset="0"/>
                <a:cs typeface="Times New Roman" panose="02020603050405020304" pitchFamily="18" charset="0"/>
              </a:rPr>
              <a:t> với 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13335387"/>
      </p:ext>
    </p:extLst>
  </p:cSld>
  <p:clrMapOvr>
    <a:masterClrMapping/>
  </p:clrMapOvr>
  <p:transition/>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DÂNG ALLELUIA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40028"/>
            <a:ext cx="11643360" cy="5403583"/>
          </a:xfrm>
        </p:spPr>
        <p:txBody>
          <a:bodyPr>
            <a:noAutofit/>
          </a:bodyPr>
          <a:lstStyle/>
          <a:p>
            <a:pPr algn="just">
              <a:tabLst>
                <a:tab pos="2155825" algn="l"/>
              </a:tabLst>
            </a:pPr>
            <a:r>
              <a:rPr lang="vi-VN" sz="6000" b="1" dirty="0">
                <a:latin typeface="+mj-lt"/>
              </a:rPr>
              <a:t>3. Chúa ơi! Con tiến dâng Ngài, lòng yêu mến nơi Chúa phục sinh, vì đời con Chúa đã quên thân mình.</a:t>
            </a:r>
            <a:endParaRPr lang="en-US" sz="5400" b="1" dirty="0">
              <a:latin typeface="+mj-lt"/>
              <a:cs typeface="Times New Roman" pitchFamily="18" charset="0"/>
            </a:endParaRPr>
          </a:p>
        </p:txBody>
      </p:sp>
    </p:spTree>
    <p:extLst>
      <p:ext uri="{BB962C8B-B14F-4D97-AF65-F5344CB8AC3E}">
        <p14:creationId xmlns:p14="http://schemas.microsoft.com/office/powerpoint/2010/main" val="2289872112"/>
      </p:ext>
    </p:extLst>
  </p:cSld>
  <p:clrMapOvr>
    <a:masterClrMapping/>
  </p:clrMapOvr>
  <p:transition/>
</p:sld>
</file>

<file path=ppt/slides/slide3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30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Cố</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2061798"/>
      </p:ext>
    </p:extLst>
  </p:cSld>
  <p:clrMapOvr>
    <a:masterClrMapping/>
  </p:clrMapOvr>
  <p:transition/>
</p:sld>
</file>

<file path=ppt/slides/slide3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304"/>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5177750"/>
      </p:ext>
    </p:extLst>
  </p:cSld>
  <p:clrMapOvr>
    <a:masterClrMapping/>
  </p:clrMapOvr>
  <p:transition/>
</p:sld>
</file>

<file path=ppt/slides/slide3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30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Con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9281771"/>
      </p:ext>
    </p:extLst>
  </p:cSld>
  <p:clrMapOvr>
    <a:masterClrMapping/>
  </p:clrMapOvr>
  <p:transition/>
</p:sld>
</file>

<file path=ppt/slides/slide3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304"/>
            <a:ext cx="11643360" cy="5105400"/>
          </a:xfrm>
        </p:spPr>
        <p:txBody>
          <a:bodyPr>
            <a:noAutofit/>
          </a:bodyPr>
          <a:lstStyle/>
          <a:p>
            <a:pPr algn="just"/>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4660116"/>
      </p:ext>
    </p:extLst>
  </p:cSld>
  <p:clrMapOvr>
    <a:masterClrMapping/>
  </p:clrMapOvr>
  <p:transition/>
</p:sld>
</file>

<file path=ppt/slides/slide3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30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xét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2392941"/>
      </p:ext>
    </p:extLst>
  </p:cSld>
  <p:clrMapOvr>
    <a:masterClrMapping/>
  </p:clrMapOvr>
  <p:transition/>
</p:sld>
</file>

<file path=ppt/slides/slide3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VỚI CHÚA VỚI NGƯỜI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4304"/>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6439731"/>
      </p:ext>
    </p:extLst>
  </p:cSld>
  <p:clrMapOvr>
    <a:masterClrMapping/>
  </p:clrMapOvr>
  <p:transition/>
</p:sld>
</file>

<file path=ppt/slides/slide3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0228393"/>
      </p:ext>
    </p:extLst>
  </p:cSld>
  <p:clrMapOvr>
    <a:masterClrMapping/>
  </p:clrMapOvr>
</p:sld>
</file>

<file path=ppt/slides/slide3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29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nài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8838892"/>
      </p:ext>
    </p:extLst>
  </p:cSld>
  <p:clrMapOvr>
    <a:masterClrMapping/>
  </p:clrMapOvr>
  <p:transition/>
</p:sld>
</file>

<file path=ppt/slides/slide3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574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minh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3972155"/>
      </p:ext>
    </p:extLst>
  </p:cSld>
  <p:clrMapOvr>
    <a:masterClrMapping/>
  </p:clrMapOvr>
  <p:transition/>
</p:sld>
</file>

<file path=ppt/slides/slide3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VỰC THẲM (340)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29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nài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3730190"/>
      </p:ext>
    </p:extLst>
  </p:cSld>
  <p:clrMapOvr>
    <a:masterClrMapping/>
  </p:clrMapOvr>
  <p:transition/>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6536705"/>
      </p:ext>
    </p:extLst>
  </p:cSld>
  <p:clrMapOvr>
    <a:masterClrMapping/>
  </p:clrMapOvr>
</p:sld>
</file>

<file path=ppt/slides/slide3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3149339"/>
      </p:ext>
    </p:extLst>
  </p:cSld>
  <p:clrMapOvr>
    <a:masterClrMapping/>
  </p:clrMapOvr>
</p:sld>
</file>

<file path=ppt/slides/slide3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sung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05705665"/>
      </p:ext>
    </p:extLst>
  </p:cSld>
  <p:clrMapOvr>
    <a:masterClrMapping/>
  </p:clrMapOvr>
  <p:transition/>
</p:sld>
</file>

<file path=ppt/slides/slide3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lường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329332012"/>
      </p:ext>
    </p:extLst>
  </p:cSld>
  <p:clrMapOvr>
    <a:masterClrMapping/>
  </p:clrMapOvr>
  <p:transition/>
</p:sld>
</file>

<file path=ppt/slides/slide3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minh.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71959983"/>
      </p:ext>
    </p:extLst>
  </p:cSld>
  <p:clrMapOvr>
    <a:masterClrMapping/>
  </p:clrMapOvr>
  <p:transition/>
</p:sld>
</file>

<file path=ppt/slides/slide3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64262294"/>
      </p:ext>
    </p:extLst>
  </p:cSld>
  <p:clrMapOvr>
    <a:masterClrMapping/>
  </p:clrMapOvr>
</p:sld>
</file>

<file path=ppt/slides/slide3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TRỜI (56)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1358"/>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54464166"/>
      </p:ext>
    </p:extLst>
  </p:cSld>
  <p:clrMapOvr>
    <a:masterClrMapping/>
  </p:clrMapOvr>
  <p:transition/>
</p:sld>
</file>

<file path=ppt/slides/slide3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TRỜI (56)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1358"/>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85433226"/>
      </p:ext>
    </p:extLst>
  </p:cSld>
  <p:clrMapOvr>
    <a:masterClrMapping/>
  </p:clrMapOvr>
  <p:transition/>
</p:sld>
</file>

<file path=ppt/slides/slide3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TRỜI (56)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1358"/>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76992795"/>
      </p:ext>
    </p:extLst>
  </p:cSld>
  <p:clrMapOvr>
    <a:masterClrMapping/>
  </p:clrMapOvr>
  <p:transition/>
</p:sld>
</file>

<file path=ppt/slides/slide3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TRỜI (56)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1358"/>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0555413"/>
      </p:ext>
    </p:extLst>
  </p:cSld>
  <p:clrMapOvr>
    <a:masterClrMapping/>
  </p:clrMapOvr>
  <p:transition/>
</p:sld>
</file>

<file path=ppt/slides/slide3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8874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D3B64F-B4CD-EF54-E7A6-93431C5210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F53DD4-412A-5D8C-F6F4-A917D6DE6F6E}"/>
              </a:ext>
            </a:extLst>
          </p:cNvPr>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CHA NGHĨA MẸ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0E96DCEC-3940-59A3-EE62-69C46A09F850}"/>
              </a:ext>
            </a:extLst>
          </p:cNvPr>
          <p:cNvSpPr>
            <a:spLocks noGrp="1"/>
          </p:cNvSpPr>
          <p:nvPr>
            <p:ph type="subTitle" idx="1"/>
          </p:nvPr>
        </p:nvSpPr>
        <p:spPr>
          <a:xfrm>
            <a:off x="274320" y="700391"/>
            <a:ext cx="11643360" cy="5971563"/>
          </a:xfrm>
        </p:spPr>
        <p:txBody>
          <a:bodyPr>
            <a:noAutofit/>
          </a:bodyPr>
          <a:lstStyle/>
          <a:p>
            <a:pPr algn="just"/>
            <a:r>
              <a:rPr lang="vi-VN" sz="6000" b="1" i="0" dirty="0">
                <a:effectLst/>
                <a:latin typeface="+mj-lt"/>
              </a:rPr>
              <a:t>2. Uống nước nhớ nguồn làm con luôn thảo kính mẹ cha, uống nước nhớ nguồn người ơi xin đừng quên nghĩa ân. Bay cao đến tận trời, vinh quang lúc thành tài, xin người hãy nhớ những công ơn sinh thành nuôi dưỡng của mẹ cha</a:t>
            </a:r>
            <a:endParaRPr lang="en-US" sz="6600" b="1" dirty="0">
              <a:latin typeface="+mj-lt"/>
              <a:cs typeface="Times New Roman" panose="02020603050405020304" pitchFamily="18" charset="0"/>
            </a:endParaRPr>
          </a:p>
        </p:txBody>
      </p:sp>
    </p:spTree>
    <p:extLst>
      <p:ext uri="{BB962C8B-B14F-4D97-AF65-F5344CB8AC3E}">
        <p14:creationId xmlns:p14="http://schemas.microsoft.com/office/powerpoint/2010/main" val="3275507979"/>
      </p:ext>
    </p:extLst>
  </p:cSld>
  <p:clrMapOvr>
    <a:masterClrMapping/>
  </p:clrMapOvr>
  <p:transition/>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ĐƯỜNG VỀ EMMAU (DOMINIC)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7059"/>
            <a:ext cx="11643360" cy="5403583"/>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buồn</a:t>
            </a:r>
            <a:r>
              <a:rPr lang="en-US" sz="6000" b="1">
                <a:latin typeface="Times New Roman" panose="02020603050405020304" pitchFamily="18" charset="0"/>
                <a:cs typeface="Times New Roman" panose="02020603050405020304" pitchFamily="18" charset="0"/>
              </a:rPr>
              <a:t> lòng </a:t>
            </a:r>
            <a:r>
              <a:rPr lang="en-US" sz="6000" b="1" dirty="0" err="1">
                <a:latin typeface="Times New Roman" panose="02020603050405020304" pitchFamily="18" charset="0"/>
                <a:cs typeface="Times New Roman" panose="02020603050405020304" pitchFamily="18" charset="0"/>
              </a:rPr>
              <a:t>tê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134131541"/>
      </p:ext>
    </p:extLst>
  </p:cSld>
  <p:clrMapOvr>
    <a:masterClrMapping/>
  </p:clrMapOvr>
  <p:transition/>
</p:sld>
</file>

<file path=ppt/slides/slide3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95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tin </a:t>
            </a:r>
            <a:r>
              <a:rPr lang="en-US" sz="6000" b="1" dirty="0" err="1">
                <a:latin typeface="Times New Roman" panose="02020603050405020304" pitchFamily="18" charset="0"/>
                <a:cs typeface="Times New Roman" panose="02020603050405020304" pitchFamily="18" charset="0"/>
              </a:rPr>
              <a:t>tưởng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0751511"/>
      </p:ext>
    </p:extLst>
  </p:cSld>
  <p:clrMapOvr>
    <a:masterClrMapping/>
  </p:clrMapOvr>
  <p:transition/>
</p:sld>
</file>

<file path=ppt/slides/slide3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95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56158111"/>
      </p:ext>
    </p:extLst>
  </p:cSld>
  <p:clrMapOvr>
    <a:masterClrMapping/>
  </p:clrMapOvr>
  <p:transition/>
</p:sld>
</file>

<file path=ppt/slides/slide3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8992"/>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5852597"/>
      </p:ext>
    </p:extLst>
  </p:cSld>
  <p:clrMapOvr>
    <a:masterClrMapping/>
  </p:clrMapOvr>
  <p:transition/>
</p:sld>
</file>

<file path=ppt/slides/slide3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95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9930141"/>
      </p:ext>
    </p:extLst>
  </p:cSld>
  <p:clrMapOvr>
    <a:masterClrMapping/>
  </p:clrMapOvr>
  <p:transition/>
</p:sld>
</file>

<file path=ppt/slides/slide3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958"/>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6840788"/>
      </p:ext>
    </p:extLst>
  </p:cSld>
  <p:clrMapOvr>
    <a:masterClrMapping/>
  </p:clrMapOvr>
  <p:transition/>
</p:sld>
</file>

<file path=ppt/slides/slide3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95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vườn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02248924"/>
      </p:ext>
    </p:extLst>
  </p:cSld>
  <p:clrMapOvr>
    <a:masterClrMapping/>
  </p:clrMapOvr>
  <p:transition/>
</p:sld>
</file>

<file path=ppt/slides/slide3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958"/>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long </a:t>
            </a:r>
            <a:r>
              <a:rPr lang="en-US" sz="6000" b="1" dirty="0" err="1">
                <a:latin typeface="Times New Roman" panose="02020603050405020304" pitchFamily="18" charset="0"/>
                <a:cs typeface="Times New Roman" panose="02020603050405020304" pitchFamily="18" charset="0"/>
              </a:rPr>
              <a:t>đong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2710409"/>
      </p:ext>
    </p:extLst>
  </p:cSld>
  <p:clrMapOvr>
    <a:masterClrMapping/>
  </p:clrMapOvr>
  <p:transition/>
</p:sld>
</file>

<file path=ppt/slides/slide3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95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Ai tin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0849987"/>
      </p:ext>
    </p:extLst>
  </p:cSld>
  <p:clrMapOvr>
    <a:masterClrMapping/>
  </p:clrMapOvr>
  <p:transition/>
</p:sld>
</file>

<file path=ppt/slides/slide3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195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9537754"/>
      </p:ext>
    </p:extLst>
  </p:cSld>
  <p:clrMapOvr>
    <a:masterClrMapping/>
  </p:clrMapOvr>
  <p:transition/>
</p:sld>
</file>

<file path=ppt/slides/slide3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07838367"/>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ĐƯỜNG VỀ EMMAU (DOMINIC)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7209"/>
            <a:ext cx="11643360" cy="5403583"/>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97164937"/>
      </p:ext>
    </p:extLst>
  </p:cSld>
  <p:clrMapOvr>
    <a:masterClrMapping/>
  </p:clrMapOvr>
  <p:transition/>
</p:sld>
</file>

<file path=ppt/slides/slide3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266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456754753"/>
      </p:ext>
    </p:extLst>
  </p:cSld>
  <p:clrMapOvr>
    <a:masterClrMapping/>
  </p:clrMapOvr>
  <p:transition/>
</p:sld>
</file>

<file path=ppt/slides/slide3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VỀ NƠI ĐÂY (14)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8483"/>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sưa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504780393"/>
      </p:ext>
    </p:extLst>
  </p:cSld>
  <p:clrMapOvr>
    <a:masterClrMapping/>
  </p:clrMapOvr>
  <p:transition/>
</p:sld>
</file>

<file path=ppt/slides/slide3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076326"/>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bởi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lời</a:t>
            </a:r>
            <a:r>
              <a:rPr lang="en-US" sz="5400" b="1" dirty="0">
                <a:latin typeface="Times New Roman" panose="02020603050405020304" pitchFamily="18" charset="0"/>
                <a:cs typeface="Times New Roman" panose="02020603050405020304" pitchFamily="18" charset="0"/>
              </a:rPr>
              <a:t> con ca </a:t>
            </a:r>
            <a:r>
              <a:rPr lang="en-US" sz="5400" b="1" dirty="0" err="1">
                <a:latin typeface="Times New Roman" panose="02020603050405020304" pitchFamily="18" charset="0"/>
                <a:cs typeface="Times New Roman" panose="02020603050405020304" pitchFamily="18" charset="0"/>
              </a:rPr>
              <a:t>ngợi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vang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trong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hội</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5247139"/>
      </p:ext>
    </p:extLst>
  </p:cSld>
  <p:clrMapOvr>
    <a:masterClrMapping/>
  </p:clrMapOvr>
  <p:transition/>
</p:sld>
</file>

<file path=ppt/slides/slide3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159752"/>
            <a:ext cx="11643360" cy="5934075"/>
          </a:xfrm>
        </p:spPr>
        <p:txBody>
          <a:bodyPr>
            <a:noAutofit/>
          </a:bodyPr>
          <a:lstStyle/>
          <a:p>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ngợi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khen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Đấng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sai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Người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xuống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cõi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ai</a:t>
            </a:r>
            <a:r>
              <a:rPr lang="en-US" sz="5400" b="1" dirty="0">
                <a:latin typeface="Times New Roman" panose="02020603050405020304" pitchFamily="18" charset="0"/>
                <a:cs typeface="Times New Roman" panose="02020603050405020304" pitchFamily="18" charset="0"/>
              </a:rPr>
              <a:t>.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3958715"/>
      </p:ext>
    </p:extLst>
  </p:cSld>
  <p:clrMapOvr>
    <a:masterClrMapping/>
  </p:clrMapOvr>
  <p:transition/>
</p:sld>
</file>

<file path=ppt/slides/slide3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khoăn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532492699"/>
      </p:ext>
    </p:extLst>
  </p:cSld>
  <p:clrMapOvr>
    <a:masterClrMapping/>
  </p:clrMapOvr>
  <p:transition/>
</p:sld>
</file>

<file path=ppt/slides/slide3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160475881"/>
      </p:ext>
    </p:extLst>
  </p:cSld>
  <p:clrMapOvr>
    <a:masterClrMapping/>
  </p:clrMapOvr>
  <p:transition/>
</p:sld>
</file>

<file path=ppt/slides/slide3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cay </a:t>
            </a:r>
            <a:r>
              <a:rPr lang="en-US" sz="6000" b="1" dirty="0" err="1">
                <a:latin typeface="Times New Roman" pitchFamily="18" charset="0"/>
                <a:cs typeface="Times New Roman" pitchFamily="18" charset="0"/>
              </a:rPr>
              <a:t>hoài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say.</a:t>
            </a:r>
          </a:p>
        </p:txBody>
      </p:sp>
    </p:spTree>
    <p:extLst>
      <p:ext uri="{BB962C8B-B14F-4D97-AF65-F5344CB8AC3E}">
        <p14:creationId xmlns:p14="http://schemas.microsoft.com/office/powerpoint/2010/main" val="4179080829"/>
      </p:ext>
    </p:extLst>
  </p:cSld>
  <p:clrMapOvr>
    <a:masterClrMapping/>
  </p:clrMapOvr>
  <p:transition/>
</p:sld>
</file>

<file path=ppt/slides/slide3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GỌI LỜI YÊU THƯƠNG (206)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330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467295317"/>
      </p:ext>
    </p:extLst>
  </p:cSld>
  <p:clrMapOvr>
    <a:masterClrMapping/>
  </p:clrMapOvr>
  <p:transition/>
</p:sld>
</file>

<file path=ppt/slides/slide3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465812"/>
      </p:ext>
    </p:extLst>
  </p:cSld>
  <p:clrMapOvr>
    <a:masterClrMapping/>
  </p:clrMapOvr>
</p:sld>
</file>

<file path=ppt/slides/slide3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29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nấu</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thổn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2846571"/>
      </p:ext>
    </p:extLst>
  </p:cSld>
  <p:clrMapOvr>
    <a:masterClrMapping/>
  </p:clrMapOvr>
  <p:transition/>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ĐƯỜNG VỀ EMMAU (DOMINIC)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7209"/>
            <a:ext cx="11643360" cy="5403583"/>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giăng</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đầy</a:t>
            </a:r>
            <a:r>
              <a:rPr lang="en-US" sz="6000" b="1">
                <a:latin typeface="Times New Roman" panose="02020603050405020304" pitchFamily="18" charset="0"/>
                <a:cs typeface="Times New Roman" panose="02020603050405020304" pitchFamily="18" charset="0"/>
              </a:rPr>
              <a:t> làm </a:t>
            </a:r>
            <a:r>
              <a:rPr lang="en-US" sz="6000" b="1" dirty="0" err="1">
                <a:latin typeface="Times New Roman" panose="02020603050405020304" pitchFamily="18" charset="0"/>
                <a:cs typeface="Times New Roman" panose="02020603050405020304" pitchFamily="18" charset="0"/>
              </a:rPr>
              <a:t>xao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xuyến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a:latin typeface="Times New Roman" panose="02020603050405020304" pitchFamily="18" charset="0"/>
                <a:cs typeface="Times New Roman" panose="02020603050405020304" pitchFamily="18" charset="0"/>
              </a:rPr>
              <a:t>? Cùng </a:t>
            </a:r>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40583412"/>
      </p:ext>
    </p:extLst>
  </p:cSld>
  <p:clrMapOvr>
    <a:masterClrMapping/>
  </p:clrMapOvr>
  <p:transition/>
</p:sld>
</file>

<file path=ppt/slides/slide3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43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con.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7294510"/>
      </p:ext>
    </p:extLst>
  </p:cSld>
  <p:clrMapOvr>
    <a:masterClrMapping/>
  </p:clrMapOvr>
  <p:transition/>
</p:sld>
</file>

<file path=ppt/slides/slide3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777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thở</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ngân</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ngần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32083283"/>
      </p:ext>
    </p:extLst>
  </p:cSld>
  <p:clrMapOvr>
    <a:masterClrMapping/>
  </p:clrMapOvr>
  <p:transition/>
</p:sld>
</file>

<file path=ppt/slides/slide3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675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3386819"/>
      </p:ext>
    </p:extLst>
  </p:cSld>
  <p:clrMapOvr>
    <a:masterClrMapping/>
  </p:clrMapOvr>
  <p:transition/>
</p:sld>
</file>

<file path=ppt/slides/slide3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29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nấu</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thổn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4894337"/>
      </p:ext>
    </p:extLst>
  </p:cSld>
  <p:clrMapOvr>
    <a:masterClrMapping/>
  </p:clrMapOvr>
  <p:transition/>
</p:sld>
</file>

<file path=ppt/slides/slide3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1344441"/>
      </p:ext>
    </p:extLst>
  </p:cSld>
  <p:clrMapOvr>
    <a:masterClrMapping/>
  </p:clrMapOvr>
</p:sld>
</file>

<file path=ppt/slides/slide3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NGƯỜI NHƯ CHÚA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9533788"/>
      </p:ext>
    </p:extLst>
  </p:cSld>
  <p:clrMapOvr>
    <a:masterClrMapping/>
  </p:clrMapOvr>
  <p:transition/>
</p:sld>
</file>

<file path=ppt/slides/slide3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NGƯỜI NHƯ CHÚA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7235541"/>
      </p:ext>
    </p:extLst>
  </p:cSld>
  <p:clrMapOvr>
    <a:masterClrMapping/>
  </p:clrMapOvr>
  <p:transition/>
</p:sld>
</file>

<file path=ppt/slides/slide3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NGƯỜI NHƯ CHÚA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sẻ</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sớt</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1589123"/>
      </p:ext>
    </p:extLst>
  </p:cSld>
  <p:clrMapOvr>
    <a:masterClrMapping/>
  </p:clrMapOvr>
  <p:transition/>
</p:sld>
</file>

<file path=ppt/slides/slide3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NGƯỜI NHƯ CHÚA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2962794"/>
      </p:ext>
    </p:extLst>
  </p:cSld>
  <p:clrMapOvr>
    <a:masterClrMapping/>
  </p:clrMapOvr>
  <p:transition/>
</p:sld>
</file>

<file path=ppt/slides/slide3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NGƯỜI NHƯ CHÚA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a:latin typeface="Times New Roman" panose="02020603050405020304" pitchFamily="18" charset="0"/>
                <a:cs typeface="Times New Roman" panose="02020603050405020304" pitchFamily="18" charset="0"/>
              </a:rPr>
              <a:t> 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7673969"/>
      </p:ext>
    </p:extLst>
  </p:cSld>
  <p:clrMapOvr>
    <a:masterClrMapping/>
  </p:clrMapOvr>
  <p:transition/>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ĐƯỜNG VỀ EMMAU (DOMINIC)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7209"/>
            <a:ext cx="11643360" cy="5403583"/>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bao la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đường</a:t>
            </a:r>
            <a:r>
              <a:rPr lang="en-US" sz="6000" b="1">
                <a:latin typeface="Times New Roman" panose="02020603050405020304" pitchFamily="18" charset="0"/>
                <a:cs typeface="Times New Roman" panose="02020603050405020304" pitchFamily="18" charset="0"/>
              </a:rPr>
              <a:t> ngàn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thường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54170478"/>
      </p:ext>
    </p:extLst>
  </p:cSld>
  <p:clrMapOvr>
    <a:masterClrMapping/>
  </p:clrMapOvr>
  <p:transition/>
</p:sld>
</file>

<file path=ppt/slides/slide3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YÊU NGƯỜI NHƯ CHÚA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5182991"/>
      </p:ext>
    </p:extLst>
  </p:cSld>
  <p:clrMapOvr>
    <a:masterClrMapping/>
  </p:clrMapOvr>
  <p:transition/>
</p:sld>
</file>

<file path=ppt/slides/slide3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29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nấu</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thổn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2009597"/>
      </p:ext>
    </p:extLst>
  </p:cSld>
  <p:clrMapOvr>
    <a:masterClrMapping/>
  </p:clrMapOvr>
  <p:transition/>
</p:sld>
</file>

<file path=ppt/slides/slide3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443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con.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77963424"/>
      </p:ext>
    </p:extLst>
  </p:cSld>
  <p:clrMapOvr>
    <a:masterClrMapping/>
  </p:clrMapOvr>
  <p:transition/>
</p:sld>
</file>

<file path=ppt/slides/slide3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29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nấu</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thổn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3494742"/>
      </p:ext>
    </p:extLst>
  </p:cSld>
  <p:clrMapOvr>
    <a:masterClrMapping/>
  </p:clrMapOvr>
  <p:transition/>
</p:sld>
</file>

<file path=ppt/slides/slide3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CHƯ THÁNH 490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Nay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820201326"/>
      </p:ext>
    </p:extLst>
  </p:cSld>
  <p:clrMapOvr>
    <a:masterClrMapping/>
  </p:clrMapOvr>
  <p:transition/>
</p:sld>
</file>

<file path=ppt/slides/slide3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CHƯ THÁNH 490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42606356"/>
      </p:ext>
    </p:extLst>
  </p:cSld>
  <p:clrMapOvr>
    <a:masterClrMapping/>
  </p:clrMapOvr>
  <p:transition/>
</p:sld>
</file>

<file path=ppt/slides/slide3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CHƯ THÁNH 490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02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can.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vút</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906085314"/>
      </p:ext>
    </p:extLst>
  </p:cSld>
  <p:clrMapOvr>
    <a:masterClrMapping/>
  </p:clrMapOvr>
  <p:transition/>
</p:sld>
</file>

<file path=ppt/slides/slide3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CHƯ THÁNH 490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502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ngắm</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Thiên</a:t>
            </a:r>
            <a:r>
              <a:rPr lang="en-US" sz="6000" b="1">
                <a:latin typeface="Times New Roman" panose="02020603050405020304" pitchFamily="18" charset="0"/>
                <a:cs typeface="Times New Roman" panose="02020603050405020304" pitchFamily="18" charset="0"/>
              </a:rPr>
              <a:t> Nhan</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213049269"/>
      </p:ext>
    </p:extLst>
  </p:cSld>
  <p:clrMapOvr>
    <a:masterClrMapping/>
  </p:clrMapOvr>
  <p:transition/>
</p:sld>
</file>

<file path=ppt/slides/slide3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CHƯ THÁNH 490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Nay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871712259"/>
      </p:ext>
    </p:extLst>
  </p:cSld>
  <p:clrMapOvr>
    <a:masterClrMapping/>
  </p:clrMapOvr>
  <p:transition/>
</p:sld>
</file>

<file path=ppt/slides/slide3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CHƯ THÁNH 490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324"/>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94176068"/>
      </p:ext>
    </p:extLst>
  </p:cSld>
  <p:clrMapOvr>
    <a:masterClrMapping/>
  </p:clrMapOvr>
  <p:transition/>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696140"/>
      </p:ext>
    </p:extLst>
  </p:cSld>
  <p:clrMapOvr>
    <a:masterClrMapping/>
  </p:clrMapOvr>
</p:sld>
</file>

<file path=ppt/slides/slide3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076326"/>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đây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dòng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dõi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những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kẻ</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kiếm</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tìm</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4003330"/>
      </p:ext>
    </p:extLst>
  </p:cSld>
  <p:clrMapOvr>
    <a:masterClrMapping/>
  </p:clrMapOvr>
  <p:transition/>
</p:sld>
</file>

<file path=ppt/slides/slide3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413518"/>
            <a:ext cx="11643360" cy="5934075"/>
          </a:xfrm>
        </p:spPr>
        <p:txBody>
          <a:bodyPr>
            <a:noAutofit/>
          </a:bodyPr>
          <a:lstStyle/>
          <a:p>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rằng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Tất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với</a:t>
            </a:r>
            <a:r>
              <a:rPr lang="en-US" sz="5400" b="1" dirty="0">
                <a:latin typeface="Times New Roman" panose="02020603050405020304" pitchFamily="18" charset="0"/>
                <a:cs typeface="Times New Roman" panose="02020603050405020304" pitchFamily="18" charset="0"/>
              </a:rPr>
              <a:t> Ta, </a:t>
            </a:r>
            <a:r>
              <a:rPr lang="en-US" sz="5400" b="1" dirty="0" err="1">
                <a:latin typeface="Times New Roman" panose="02020603050405020304" pitchFamily="18" charset="0"/>
                <a:cs typeface="Times New Roman" panose="02020603050405020304" pitchFamily="18" charset="0"/>
              </a:rPr>
              <a:t>hỡi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những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ai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khó</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nhọc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nặng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nề</a:t>
            </a:r>
            <a:r>
              <a:rPr lang="en-US" sz="5400" b="1" dirty="0">
                <a:latin typeface="Times New Roman" panose="02020603050405020304" pitchFamily="18" charset="0"/>
                <a:cs typeface="Times New Roman" panose="02020603050405020304" pitchFamily="18" charset="0"/>
              </a:rPr>
              <a:t>, Ta </a:t>
            </a:r>
            <a:r>
              <a:rPr lang="en-US" sz="5400" b="1" dirty="0" err="1">
                <a:latin typeface="Times New Roman" panose="02020603050405020304" pitchFamily="18" charset="0"/>
                <a:cs typeface="Times New Roman" panose="02020603050405020304" pitchFamily="18" charset="0"/>
              </a:rPr>
              <a:t>sẽ</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nâng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đỡ</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bổ</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sức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ngươi</a:t>
            </a:r>
            <a:r>
              <a:rPr lang="en-US" sz="5400" b="1" dirty="0">
                <a:latin typeface="Times New Roman" panose="02020603050405020304" pitchFamily="18" charset="0"/>
                <a:cs typeface="Times New Roman" panose="02020603050405020304" pitchFamily="18" charset="0"/>
              </a:rPr>
              <a:t>”.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6430512"/>
      </p:ext>
    </p:extLst>
  </p:cSld>
  <p:clrMapOvr>
    <a:masterClrMapping/>
  </p:clrMapOvr>
  <p:transition/>
</p:sld>
</file>

<file path=ppt/slides/slide3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NIỀM PHÓ THÁC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687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6971884"/>
      </p:ext>
    </p:extLst>
  </p:cSld>
  <p:clrMapOvr>
    <a:masterClrMapping/>
  </p:clrMapOvr>
  <p:transition/>
</p:sld>
</file>

<file path=ppt/slides/slide3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NIỀM PHÓ THÁC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687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5090446"/>
      </p:ext>
    </p:extLst>
  </p:cSld>
  <p:clrMapOvr>
    <a:masterClrMapping/>
  </p:clrMapOvr>
  <p:transition/>
</p:sld>
</file>

<file path=ppt/slides/slide3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NIỀM PHÓ THÁC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687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94567"/>
      </p:ext>
    </p:extLst>
  </p:cSld>
  <p:clrMapOvr>
    <a:masterClrMapping/>
  </p:clrMapOvr>
  <p:transition/>
</p:sld>
</file>

<file path=ppt/slides/slide3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358338"/>
            <a:ext cx="11643360" cy="5934075"/>
          </a:xfrm>
        </p:spPr>
        <p:txBody>
          <a:bodyPr>
            <a:noAutofit/>
          </a:bodyPr>
          <a:lstStyle/>
          <a:p>
            <a:pPr algn="just"/>
            <a:r>
              <a:rPr lang="en-US" sz="5400" b="1" dirty="0" err="1">
                <a:latin typeface="Times New Roman" panose="02020603050405020304" pitchFamily="18" charset="0"/>
                <a:cs typeface="Times New Roman" panose="02020603050405020304" pitchFamily="18" charset="0"/>
              </a:rPr>
              <a:t>Phúc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những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ai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có</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lòng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trong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sạch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họ</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sẽ</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được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nhìn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xem</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những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ai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ăn</a:t>
            </a:r>
            <a:r>
              <a:rPr lang="en-US" sz="5400" b="1" dirty="0">
                <a:latin typeface="Times New Roman" panose="02020603050405020304" pitchFamily="18" charset="0"/>
                <a:cs typeface="Times New Roman" panose="02020603050405020304" pitchFamily="18" charset="0"/>
              </a:rPr>
              <a:t> ở </a:t>
            </a:r>
            <a:r>
              <a:rPr lang="en-US" sz="5400" b="1" dirty="0" err="1">
                <a:latin typeface="Times New Roman" panose="02020603050405020304" pitchFamily="18" charset="0"/>
                <a:cs typeface="Times New Roman" panose="02020603050405020304" pitchFamily="18" charset="0"/>
              </a:rPr>
              <a:t>thuận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hòa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họ</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sẽ</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được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gọi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Thiên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những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ai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bị</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bạch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lẽ</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công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chính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nước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họ</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84477424"/>
      </p:ext>
    </p:extLst>
  </p:cSld>
  <p:clrMapOvr>
    <a:masterClrMapping/>
  </p:clrMapOvr>
  <p:transition/>
</p:sld>
</file>

<file path=ppt/slides/slide3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74660653"/>
      </p:ext>
    </p:extLst>
  </p:cSld>
  <p:clrMapOvr>
    <a:masterClrMapping/>
  </p:clrMapOvr>
  <p:transition/>
</p:sld>
</file>

<file path=ppt/slides/slide3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1979"/>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diệt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283455919"/>
      </p:ext>
    </p:extLst>
  </p:cSld>
  <p:clrMapOvr>
    <a:masterClrMapping/>
  </p:clrMapOvr>
  <p:transition/>
</p:sld>
</file>

<file path=ppt/slides/slide3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dở</a:t>
            </a:r>
            <a:r>
              <a:rPr lang="en-US" sz="6000" b="1" dirty="0">
                <a:latin typeface="Times New Roman" pitchFamily="18" charset="0"/>
                <a:cs typeface="Times New Roman" pitchFamily="18" charset="0"/>
              </a:rPr>
              <a:t> dang,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thổn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790830972"/>
      </p:ext>
    </p:extLst>
  </p:cSld>
  <p:clrMapOvr>
    <a:masterClrMapping/>
  </p:clrMapOvr>
  <p:transition/>
</p:sld>
</file>

<file path=ppt/slides/slide3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nguôi</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841778747"/>
      </p:ext>
    </p:extLst>
  </p:cSld>
  <p:clrMapOvr>
    <a:masterClrMapping/>
  </p:clrMapOvr>
  <p:transition/>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228601"/>
            <a:ext cx="11643360" cy="685799"/>
          </a:xfrm>
        </p:spPr>
        <p:txBody>
          <a:bodyPr>
            <a:normAutofit/>
          </a:bodyPr>
          <a:lstStyle/>
          <a:p>
            <a:r>
              <a:rPr lang="en-US" sz="2400" b="1" dirty="0" err="1">
                <a:solidFill>
                  <a:srgbClr val="FF0000"/>
                </a:solidFill>
                <a:latin typeface="Times New Roman" pitchFamily="18" charset="0"/>
                <a:cs typeface="Times New Roman" pitchFamily="18" charset="0"/>
              </a:rPr>
              <a:t>Kinh</a:t>
            </a:r>
            <a:r>
              <a:rPr lang="en-US" sz="2400" b="1" dirty="0">
                <a:solidFill>
                  <a:srgbClr val="FF0000"/>
                </a:solidFill>
                <a:latin typeface="Times New Roman" pitchFamily="18" charset="0"/>
                <a:cs typeface="Times New Roman" pitchFamily="18" charset="0"/>
              </a:rPr>
              <a:t> </a:t>
            </a:r>
            <a:r>
              <a:rPr lang="en-US" sz="2400" b="1" dirty="0" err="1">
                <a:solidFill>
                  <a:srgbClr val="FF0000"/>
                </a:solidFill>
                <a:latin typeface="Times New Roman" pitchFamily="18" charset="0"/>
                <a:cs typeface="Times New Roman" pitchFamily="18" charset="0"/>
              </a:rPr>
              <a:t>Hồng</a:t>
            </a:r>
            <a:r>
              <a:rPr lang="en-US" sz="2400" b="1" dirty="0">
                <a:solidFill>
                  <a:srgbClr val="FF0000"/>
                </a:solidFill>
                <a:latin typeface="Times New Roman" pitchFamily="18" charset="0"/>
                <a:cs typeface="Times New Roman" pitchFamily="18" charset="0"/>
              </a:rPr>
              <a:t> </a:t>
            </a:r>
            <a:r>
              <a:rPr lang="en-US" sz="2400" b="1" dirty="0" err="1">
                <a:solidFill>
                  <a:srgbClr val="FF0000"/>
                </a:solidFill>
                <a:latin typeface="Times New Roman" pitchFamily="18" charset="0"/>
                <a:cs typeface="Times New Roman" pitchFamily="18" charset="0"/>
              </a:rPr>
              <a:t>Ân</a:t>
            </a:r>
            <a:endParaRPr lang="en-US" sz="2400" b="1" dirty="0">
              <a:solidFill>
                <a:srgbClr val="FF0000"/>
              </a:solidFill>
              <a:latin typeface="Times New Roman" pitchFamily="18" charset="0"/>
              <a:cs typeface="Times New Roman" pitchFamily="18" charset="0"/>
            </a:endParaRPr>
          </a:p>
        </p:txBody>
      </p:sp>
      <p:sp>
        <p:nvSpPr>
          <p:cNvPr id="3" name="Subtitle 2"/>
          <p:cNvSpPr>
            <a:spLocks noGrp="1"/>
          </p:cNvSpPr>
          <p:nvPr>
            <p:ph type="subTitle" idx="1"/>
          </p:nvPr>
        </p:nvSpPr>
        <p:spPr>
          <a:xfrm>
            <a:off x="274320" y="1524000"/>
            <a:ext cx="11643360" cy="4495800"/>
          </a:xfrm>
        </p:spPr>
        <p:txBody>
          <a:bodyPr>
            <a:noAutofit/>
          </a:bodyPr>
          <a:lstStyle/>
          <a:p>
            <a:pPr algn="just"/>
            <a:r>
              <a:rPr lang="en-US" sz="6000" b="1" spc="300" dirty="0" err="1">
                <a:latin typeface="Times New Roman" pitchFamily="18" charset="0"/>
                <a:cs typeface="Times New Roman" pitchFamily="18" charset="0"/>
              </a:rPr>
              <a:t>Chúng</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lạy</a:t>
            </a:r>
            <a:r>
              <a:rPr lang="en-US" sz="6000" b="1" spc="300" dirty="0">
                <a:latin typeface="Times New Roman" pitchFamily="18" charset="0"/>
                <a:cs typeface="Times New Roman" pitchFamily="18" charset="0"/>
              </a:rPr>
              <a:t> ĐCG </a:t>
            </a:r>
            <a:r>
              <a:rPr lang="en-US" sz="6000" b="1" spc="300" dirty="0" err="1">
                <a:latin typeface="Times New Roman" pitchFamily="18" charset="0"/>
                <a:cs typeface="Times New Roman" pitchFamily="18" charset="0"/>
              </a:rPr>
              <a:t>ra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đời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chuộc</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tội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cho</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thiên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hạ</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phép</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cắt</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bì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quân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Giudêu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cải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những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lẽ</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trái</a:t>
            </a:r>
            <a:r>
              <a:rPr lang="en-US" sz="6000" b="1" spc="300" dirty="0">
                <a:latin typeface="Times New Roman" pitchFamily="18" charset="0"/>
                <a:cs typeface="Times New Roman" pitchFamily="18" charset="0"/>
              </a:rPr>
              <a:t>, </a:t>
            </a:r>
          </a:p>
        </p:txBody>
      </p:sp>
    </p:spTree>
    <p:extLst>
      <p:ext uri="{BB962C8B-B14F-4D97-AF65-F5344CB8AC3E}">
        <p14:creationId xmlns:p14="http://schemas.microsoft.com/office/powerpoint/2010/main" val="1046955523"/>
      </p:ext>
    </p:extLst>
  </p:cSld>
  <p:clrMapOvr>
    <a:masterClrMapping/>
  </p:clrMapOvr>
</p:sld>
</file>

<file path=ppt/slides/slide3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8007"/>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biến</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953857851"/>
      </p:ext>
    </p:extLst>
  </p:cSld>
  <p:clrMapOvr>
    <a:masterClrMapping/>
  </p:clrMapOvr>
  <p:transition/>
</p:sld>
</file>

<file path=ppt/slides/slide3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1979"/>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519384251"/>
      </p:ext>
    </p:extLst>
  </p:cSld>
  <p:clrMapOvr>
    <a:masterClrMapping/>
  </p:clrMapOvr>
  <p:transition/>
</p:sld>
</file>

<file path=ppt/slides/slide3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dở</a:t>
            </a:r>
            <a:r>
              <a:rPr lang="en-US" sz="6000" b="1" dirty="0">
                <a:latin typeface="Times New Roman" pitchFamily="18" charset="0"/>
                <a:cs typeface="Times New Roman" pitchFamily="18" charset="0"/>
              </a:rPr>
              <a:t> dang,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thổn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84164384"/>
      </p:ext>
    </p:extLst>
  </p:cSld>
  <p:clrMapOvr>
    <a:masterClrMapping/>
  </p:clrMapOvr>
  <p:transition/>
</p:sld>
</file>

<file path=ppt/slides/slide3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nguôi</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632289766"/>
      </p:ext>
    </p:extLst>
  </p:cSld>
  <p:clrMapOvr>
    <a:masterClrMapping/>
  </p:clrMapOvr>
  <p:transition/>
</p:sld>
</file>

<file path=ppt/slides/slide3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1979"/>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nhiệm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tuyệt</a:t>
            </a:r>
            <a:r>
              <a:rPr lang="en-US" sz="6000" b="1">
                <a:latin typeface="Times New Roman" pitchFamily="18" charset="0"/>
                <a:cs typeface="Times New Roman" pitchFamily="18" charset="0"/>
              </a:rPr>
              <a:t> vời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756455858"/>
      </p:ext>
    </p:extLst>
  </p:cSld>
  <p:clrMapOvr>
    <a:masterClrMapping/>
  </p:clrMapOvr>
  <p:transition/>
</p:sld>
</file>

<file path=ppt/slides/slide3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1979"/>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dẹp</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68715719"/>
      </p:ext>
    </p:extLst>
  </p:cSld>
  <p:clrMapOvr>
    <a:masterClrMapping/>
  </p:clrMapOvr>
  <p:transition/>
</p:sld>
</file>

<file path=ppt/slides/slide3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dở</a:t>
            </a:r>
            <a:r>
              <a:rPr lang="en-US" sz="6000" b="1" dirty="0">
                <a:latin typeface="Times New Roman" pitchFamily="18" charset="0"/>
                <a:cs typeface="Times New Roman" pitchFamily="18" charset="0"/>
              </a:rPr>
              <a:t> dang,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thổn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910131749"/>
      </p:ext>
    </p:extLst>
  </p:cSld>
  <p:clrMapOvr>
    <a:masterClrMapping/>
  </p:clrMapOvr>
  <p:transition/>
</p:sld>
</file>

<file path=ppt/slides/slide3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ĐÂU CHỈ LÀ…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2696"/>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nguôi</a:t>
            </a:r>
            <a:r>
              <a:rPr lang="en-US" sz="6000" b="1" dirty="0">
                <a:latin typeface="Times New Roman" pitchFamily="18" charset="0"/>
                <a:cs typeface="Times New Roman" pitchFamily="18" charset="0"/>
              </a:rPr>
              <a:t>. Cho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348796954"/>
      </p:ext>
    </p:extLst>
  </p:cSld>
  <p:clrMapOvr>
    <a:masterClrMapping/>
  </p:clrMapOvr>
  <p:transition/>
</p:sld>
</file>

<file path=ppt/slides/slide3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TUNG HÔ NỮ VƯƠNG NDV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itchFamily="18" charset="0"/>
                <a:cs typeface="Times New Roman" pitchFamily="18" charset="0"/>
              </a:rPr>
              <a:t>ĐK: Tung </a:t>
            </a:r>
            <a:r>
              <a:rPr lang="en-US" sz="6000" b="1" dirty="0" err="1">
                <a:latin typeface="Times New Roman" pitchFamily="18" charset="0"/>
                <a:cs typeface="Times New Roman" pitchFamily="18" charset="0"/>
              </a:rPr>
              <a:t>hô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42811800"/>
      </p:ext>
    </p:extLst>
  </p:cSld>
  <p:clrMapOvr>
    <a:masterClrMapping/>
  </p:clrMapOvr>
  <p:transition/>
</p:sld>
</file>

<file path=ppt/slides/slide3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TUNG HÔ NỮ VƯƠNG NDV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119052745"/>
      </p:ext>
    </p:extLst>
  </p:cSld>
  <p:clrMapOvr>
    <a:masterClrMapping/>
  </p:clrMapOvr>
  <p:transition/>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228601"/>
            <a:ext cx="11643360" cy="685799"/>
          </a:xfrm>
        </p:spPr>
        <p:txBody>
          <a:bodyPr>
            <a:normAutofit/>
          </a:bodyPr>
          <a:lstStyle/>
          <a:p>
            <a:r>
              <a:rPr lang="en-US" sz="2400" b="1" dirty="0" err="1">
                <a:solidFill>
                  <a:srgbClr val="FF0000"/>
                </a:solidFill>
                <a:latin typeface="Times New Roman" pitchFamily="18" charset="0"/>
                <a:cs typeface="Times New Roman" pitchFamily="18" charset="0"/>
              </a:rPr>
              <a:t>Kinh</a:t>
            </a:r>
            <a:r>
              <a:rPr lang="en-US" sz="2400" b="1" dirty="0">
                <a:solidFill>
                  <a:srgbClr val="FF0000"/>
                </a:solidFill>
                <a:latin typeface="Times New Roman" pitchFamily="18" charset="0"/>
                <a:cs typeface="Times New Roman" pitchFamily="18" charset="0"/>
              </a:rPr>
              <a:t> </a:t>
            </a:r>
            <a:r>
              <a:rPr lang="en-US" sz="2400" b="1" dirty="0" err="1">
                <a:solidFill>
                  <a:srgbClr val="FF0000"/>
                </a:solidFill>
                <a:latin typeface="Times New Roman" pitchFamily="18" charset="0"/>
                <a:cs typeface="Times New Roman" pitchFamily="18" charset="0"/>
              </a:rPr>
              <a:t>Hồng</a:t>
            </a:r>
            <a:r>
              <a:rPr lang="en-US" sz="2400" b="1" dirty="0">
                <a:solidFill>
                  <a:srgbClr val="FF0000"/>
                </a:solidFill>
                <a:latin typeface="Times New Roman" pitchFamily="18" charset="0"/>
                <a:cs typeface="Times New Roman" pitchFamily="18" charset="0"/>
              </a:rPr>
              <a:t> </a:t>
            </a:r>
            <a:r>
              <a:rPr lang="en-US" sz="2400" b="1" dirty="0" err="1">
                <a:solidFill>
                  <a:srgbClr val="FF0000"/>
                </a:solidFill>
                <a:latin typeface="Times New Roman" pitchFamily="18" charset="0"/>
                <a:cs typeface="Times New Roman" pitchFamily="18" charset="0"/>
              </a:rPr>
              <a:t>Ân</a:t>
            </a:r>
            <a:endParaRPr lang="en-US" sz="2400" b="1" dirty="0">
              <a:solidFill>
                <a:srgbClr val="FF0000"/>
              </a:solidFill>
              <a:latin typeface="Times New Roman" pitchFamily="18" charset="0"/>
              <a:cs typeface="Times New Roman" pitchFamily="18" charset="0"/>
            </a:endParaRPr>
          </a:p>
        </p:txBody>
      </p:sp>
      <p:sp>
        <p:nvSpPr>
          <p:cNvPr id="3" name="Subtitle 2"/>
          <p:cNvSpPr>
            <a:spLocks noGrp="1"/>
          </p:cNvSpPr>
          <p:nvPr>
            <p:ph type="subTitle" idx="1"/>
          </p:nvPr>
        </p:nvSpPr>
        <p:spPr>
          <a:xfrm>
            <a:off x="274320" y="1481470"/>
            <a:ext cx="11643360" cy="4590582"/>
          </a:xfrm>
        </p:spPr>
        <p:txBody>
          <a:bodyPr>
            <a:noAutofit/>
          </a:bodyPr>
          <a:lstStyle/>
          <a:p>
            <a:pPr algn="just"/>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Giuđa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bán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trói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như</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chiên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đem</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giết</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phú</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mình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cho</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Anát</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Caipha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Philatô</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Hêrôđê</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nữa</a:t>
            </a:r>
            <a:r>
              <a:rPr lang="en-US" sz="6000" b="1" spc="300" dirty="0">
                <a:latin typeface="Times New Roman" pitchFamily="18" charset="0"/>
                <a:cs typeface="Times New Roman" pitchFamily="18" charset="0"/>
              </a:rPr>
              <a:t>. </a:t>
            </a:r>
          </a:p>
        </p:txBody>
      </p:sp>
    </p:spTree>
    <p:extLst>
      <p:ext uri="{BB962C8B-B14F-4D97-AF65-F5344CB8AC3E}">
        <p14:creationId xmlns:p14="http://schemas.microsoft.com/office/powerpoint/2010/main" val="2211329292"/>
      </p:ext>
    </p:extLst>
  </p:cSld>
  <p:clrMapOvr>
    <a:masterClrMapping/>
  </p:clrMapOvr>
</p:sld>
</file>

<file path=ppt/slides/slide3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TUNG HÔ NỮ VƯƠNG NDV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4834"/>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luyến</a:t>
            </a:r>
            <a:r>
              <a:rPr lang="en-US" sz="6000" b="1" dirty="0">
                <a:latin typeface="Times New Roman" pitchFamily="18" charset="0"/>
                <a:cs typeface="Times New Roman" pitchFamily="18" charset="0"/>
              </a:rPr>
              <a:t>. Cao </a:t>
            </a:r>
            <a:r>
              <a:rPr lang="en-US" sz="6000" b="1" dirty="0" err="1">
                <a:latin typeface="Times New Roman" pitchFamily="18" charset="0"/>
                <a:cs typeface="Times New Roman" pitchFamily="18" charset="0"/>
              </a:rPr>
              <a:t>ngự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cực</a:t>
            </a:r>
            <a:r>
              <a:rPr lang="en-US" sz="6000" b="1" dirty="0">
                <a:latin typeface="Times New Roman" pitchFamily="18" charset="0"/>
                <a:cs typeface="Times New Roman" pitchFamily="18" charset="0"/>
              </a:rPr>
              <a:t> sang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lẫy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28583516"/>
      </p:ext>
    </p:extLst>
  </p:cSld>
  <p:clrMapOvr>
    <a:masterClrMapping/>
  </p:clrMapOvr>
  <p:transition/>
</p:sld>
</file>

<file path=ppt/slides/slide3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TUNG HÔ NỮ VƯƠNG NDV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itchFamily="18" charset="0"/>
                <a:cs typeface="Times New Roman" pitchFamily="18" charset="0"/>
              </a:rPr>
              <a:t>ĐK: Tung </a:t>
            </a:r>
            <a:r>
              <a:rPr lang="en-US" sz="6000" b="1" dirty="0" err="1">
                <a:latin typeface="Times New Roman" pitchFamily="18" charset="0"/>
                <a:cs typeface="Times New Roman" pitchFamily="18" charset="0"/>
              </a:rPr>
              <a:t>hô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660034149"/>
      </p:ext>
    </p:extLst>
  </p:cSld>
  <p:clrMapOvr>
    <a:masterClrMapping/>
  </p:clrMapOvr>
  <p:transition/>
</p:sld>
</file>

<file path=ppt/slides/slide3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TUNG HÔ NỮ VƯƠNG NDV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85545146"/>
      </p:ext>
    </p:extLst>
  </p:cSld>
  <p:clrMapOvr>
    <a:masterClrMapping/>
  </p:clrMapOvr>
  <p:transition/>
</p:sld>
</file>

<file path=ppt/slides/slide3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HỪNG SÁNG 36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90150995"/>
      </p:ext>
    </p:extLst>
  </p:cSld>
  <p:clrMapOvr>
    <a:masterClrMapping/>
  </p:clrMapOvr>
  <p:transition/>
</p:sld>
</file>

<file path=ppt/slides/slide3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HỪNG SÁNG 36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2550"/>
            <a:ext cx="11643360" cy="595341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99713073"/>
      </p:ext>
    </p:extLst>
  </p:cSld>
  <p:clrMapOvr>
    <a:masterClrMapping/>
  </p:clrMapOvr>
  <p:transition/>
</p:sld>
</file>

<file path=ppt/slides/slide3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HỪNG SÁNG 36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2550"/>
            <a:ext cx="11643360" cy="5953414"/>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con. Bao </a:t>
            </a:r>
            <a:r>
              <a:rPr lang="en-US" sz="6000" b="1" dirty="0" err="1">
                <a:latin typeface="Times New Roman" panose="02020603050405020304" pitchFamily="18" charset="0"/>
                <a:cs typeface="Times New Roman" panose="02020603050405020304" pitchFamily="18" charset="0"/>
              </a:rPr>
              <a:t>quân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vùi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19643723"/>
      </p:ext>
    </p:extLst>
  </p:cSld>
  <p:clrMapOvr>
    <a:masterClrMapping/>
  </p:clrMapOvr>
  <p:transition/>
</p:sld>
</file>

<file path=ppt/slides/slide3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56016761"/>
      </p:ext>
    </p:extLst>
  </p:cSld>
  <p:clrMapOvr>
    <a:masterClrMapping/>
  </p:clrMapOvr>
</p:sld>
</file>

<file path=ppt/slides/slide3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1 (71)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5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1512612"/>
      </p:ext>
    </p:extLst>
  </p:cSld>
  <p:clrMapOvr>
    <a:masterClrMapping/>
  </p:clrMapOvr>
  <p:transition/>
</p:sld>
</file>

<file path=ppt/slides/slide3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1 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5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4286914"/>
      </p:ext>
    </p:extLst>
  </p:cSld>
  <p:clrMapOvr>
    <a:masterClrMapping/>
  </p:clrMapOvr>
  <p:transition/>
</p:sld>
</file>

<file path=ppt/slides/slide3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1 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5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5989788"/>
      </p:ext>
    </p:extLst>
  </p:cSld>
  <p:clrMapOvr>
    <a:masterClrMapping/>
  </p:clrMapOvr>
  <p:transition/>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ctrTitle"/>
          </p:nvPr>
        </p:nvSpPr>
        <p:spPr>
          <a:xfrm>
            <a:off x="274320" y="-91440"/>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793898"/>
            <a:ext cx="11643360" cy="4936342"/>
          </a:xfrm>
        </p:spPr>
        <p:txBody>
          <a:bodyPr>
            <a:noAutofit/>
          </a:bodyPr>
          <a:lstStyle/>
          <a:p>
            <a:pPr algn="just"/>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kẻ</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dữ</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cáo</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nài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cung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đội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mũ</a:t>
            </a:r>
            <a:r>
              <a:rPr lang="en-US" sz="6000" b="1" spc="300" dirty="0">
                <a:latin typeface="Times New Roman" pitchFamily="18" charset="0"/>
                <a:cs typeface="Times New Roman" pitchFamily="18" charset="0"/>
              </a:rPr>
              <a:t> gai,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dỗ</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vả</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đóng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đinh</a:t>
            </a:r>
            <a:r>
              <a:rPr lang="en-US" sz="6000" b="1" spc="300" dirty="0">
                <a:latin typeface="Times New Roman" pitchFamily="18" charset="0"/>
                <a:cs typeface="Times New Roman" pitchFamily="18" charset="0"/>
              </a:rPr>
              <a:t> dang </a:t>
            </a:r>
            <a:r>
              <a:rPr lang="en-US" sz="6000" b="1" spc="300" dirty="0" err="1">
                <a:latin typeface="Times New Roman" pitchFamily="18" charset="0"/>
                <a:cs typeface="Times New Roman" pitchFamily="18" charset="0"/>
              </a:rPr>
              <a:t>tay</a:t>
            </a:r>
            <a:r>
              <a:rPr lang="en-US" sz="6000" b="1" spc="300" dirty="0">
                <a:latin typeface="Times New Roman" pitchFamily="18" charset="0"/>
                <a:cs typeface="Times New Roman" pitchFamily="18" charset="0"/>
              </a:rPr>
              <a:t> ra </a:t>
            </a:r>
            <a:r>
              <a:rPr lang="en-US" sz="6000" b="1" spc="300" dirty="0" err="1">
                <a:latin typeface="Times New Roman" pitchFamily="18" charset="0"/>
                <a:cs typeface="Times New Roman" pitchFamily="18" charset="0"/>
              </a:rPr>
              <a:t>trên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cây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thánh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giá</a:t>
            </a:r>
            <a:r>
              <a:rPr lang="en-US" sz="6000" b="1" spc="300" dirty="0">
                <a:latin typeface="Times New Roman" pitchFamily="18" charset="0"/>
                <a:cs typeface="Times New Roman" pitchFamily="18" charset="0"/>
              </a:rPr>
              <a:t>, ở </a:t>
            </a:r>
            <a:r>
              <a:rPr lang="en-US" sz="6000" b="1" spc="300" dirty="0" err="1">
                <a:latin typeface="Times New Roman" pitchFamily="18" charset="0"/>
                <a:cs typeface="Times New Roman" pitchFamily="18" charset="0"/>
              </a:rPr>
              <a:t>giữa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hai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người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kẻ</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trộm</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uống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dấm</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chua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mật</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đắng</a:t>
            </a:r>
            <a:r>
              <a:rPr lang="en-US" sz="6000" b="1" spc="300" dirty="0">
                <a:latin typeface="Times New Roman" pitchFamily="18" charset="0"/>
                <a:cs typeface="Times New Roman" pitchFamily="18" charset="0"/>
              </a:rPr>
              <a:t>, </a:t>
            </a:r>
          </a:p>
        </p:txBody>
      </p:sp>
    </p:spTree>
    <p:extLst>
      <p:ext uri="{BB962C8B-B14F-4D97-AF65-F5344CB8AC3E}">
        <p14:creationId xmlns:p14="http://schemas.microsoft.com/office/powerpoint/2010/main" val="4046012925"/>
      </p:ext>
    </p:extLst>
  </p:cSld>
  <p:clrMapOvr>
    <a:masterClrMapping/>
  </p:clrMapOvr>
</p:sld>
</file>

<file path=ppt/slides/slide3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1 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5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mà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6701076"/>
      </p:ext>
    </p:extLst>
  </p:cSld>
  <p:clrMapOvr>
    <a:masterClrMapping/>
  </p:clrMapOvr>
  <p:transition/>
</p:sld>
</file>

<file path=ppt/slides/slide3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995355"/>
      </p:ext>
    </p:extLst>
  </p:cSld>
  <p:clrMapOvr>
    <a:masterClrMapping/>
  </p:clrMapOvr>
</p:sld>
</file>

<file path=ppt/slides/slide3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644294790"/>
      </p:ext>
    </p:extLst>
  </p:cSld>
  <p:clrMapOvr>
    <a:masterClrMapping/>
  </p:clrMapOvr>
  <p:transition/>
</p:sld>
</file>

<file path=ppt/slides/slide3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say </a:t>
            </a:r>
            <a:r>
              <a:rPr lang="en-US" sz="6000" b="1" dirty="0" err="1">
                <a:latin typeface="Times New Roman" pitchFamily="18" charset="0"/>
                <a:cs typeface="Times New Roman" pitchFamily="18" charset="0"/>
              </a:rPr>
              <a:t>sưa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bọc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45922616"/>
      </p:ext>
    </p:extLst>
  </p:cSld>
  <p:clrMapOvr>
    <a:masterClrMapping/>
  </p:clrMapOvr>
  <p:transition/>
</p:sld>
</file>

<file path=ppt/slides/slide3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hay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384934989"/>
      </p:ext>
    </p:extLst>
  </p:cSld>
  <p:clrMapOvr>
    <a:masterClrMapping/>
  </p:clrMapOvr>
  <p:transition/>
</p:sld>
</file>

<file path=ppt/slides/slide3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4312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768141485"/>
      </p:ext>
    </p:extLst>
  </p:cSld>
  <p:clrMapOvr>
    <a:masterClrMapping/>
  </p:clrMapOvr>
  <p:transition/>
</p:sld>
</file>

<file path=ppt/slides/slide3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7325"/>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lê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691020435"/>
      </p:ext>
    </p:extLst>
  </p:cSld>
  <p:clrMapOvr>
    <a:masterClrMapping/>
  </p:clrMapOvr>
  <p:transition/>
</p:sld>
</file>

<file path=ppt/slides/slide3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hay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722901962"/>
      </p:ext>
    </p:extLst>
  </p:cSld>
  <p:clrMapOvr>
    <a:masterClrMapping/>
  </p:clrMapOvr>
  <p:transition/>
</p:sld>
</file>

<file path=ppt/slides/slide3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812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904157489"/>
      </p:ext>
    </p:extLst>
  </p:cSld>
  <p:clrMapOvr>
    <a:masterClrMapping/>
  </p:clrMapOvr>
  <p:transition/>
</p:sld>
</file>

<file path=ppt/slides/slide3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bọc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575164236"/>
      </p:ext>
    </p:extLst>
  </p:cSld>
  <p:clrMapOvr>
    <a:masterClrMapping/>
  </p:clrMapOvr>
  <p:transition/>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ctrTitle"/>
          </p:nvPr>
        </p:nvSpPr>
        <p:spPr>
          <a:xfrm>
            <a:off x="274320" y="-91440"/>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701750"/>
            <a:ext cx="11643360" cy="5185245"/>
          </a:xfrm>
        </p:spPr>
        <p:txBody>
          <a:bodyPr>
            <a:noAutofit/>
          </a:bodyPr>
          <a:lstStyle/>
          <a:p>
            <a:pPr algn="just"/>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đâm</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cạnh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nương</a:t>
            </a:r>
            <a:r>
              <a:rPr lang="en-US" sz="6000" b="1" spc="300" dirty="0">
                <a:latin typeface="Times New Roman" pitchFamily="18" charset="0"/>
                <a:cs typeface="Times New Roman" pitchFamily="18" charset="0"/>
              </a:rPr>
              <a:t> long. Con </a:t>
            </a:r>
            <a:r>
              <a:rPr lang="en-US" sz="6000" b="1" spc="300" dirty="0" err="1">
                <a:latin typeface="Times New Roman" pitchFamily="18" charset="0"/>
                <a:cs typeface="Times New Roman" pitchFamily="18" charset="0"/>
              </a:rPr>
              <a:t>xin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ĐCG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bấy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nhiêu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sự</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này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rất</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Thánh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Giá</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là</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giường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chết</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xin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chữa</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cho</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khỏi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mọi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sự</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khốn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nạn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trong</a:t>
            </a:r>
            <a:r>
              <a:rPr lang="en-US" sz="6000" b="1" spc="300" dirty="0">
                <a:latin typeface="Times New Roman" pitchFamily="18" charset="0"/>
                <a:cs typeface="Times New Roman" pitchFamily="18" charset="0"/>
              </a:rPr>
              <a:t> n</a:t>
            </a:r>
            <a:r>
              <a:rPr lang="vi-VN" sz="6000" b="1" spc="300" dirty="0">
                <a:latin typeface="Times New Roman" pitchFamily="18" charset="0"/>
                <a:cs typeface="Times New Roman" pitchFamily="18" charset="0"/>
              </a:rPr>
              <a:t>ơ</a:t>
            </a:r>
            <a:r>
              <a:rPr lang="en-US" sz="6000" b="1" spc="300" dirty="0" err="1">
                <a:latin typeface="Times New Roman" pitchFamily="18" charset="0"/>
                <a:cs typeface="Times New Roman" pitchFamily="18" charset="0"/>
              </a:rPr>
              <a:t>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hỏa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ngục</a:t>
            </a:r>
            <a:r>
              <a:rPr lang="en-US" sz="6000" b="1" spc="300" dirty="0">
                <a:latin typeface="Times New Roman" pitchFamily="18" charset="0"/>
                <a:cs typeface="Times New Roman" pitchFamily="18" charset="0"/>
              </a:rPr>
              <a:t>, </a:t>
            </a:r>
          </a:p>
        </p:txBody>
      </p:sp>
    </p:spTree>
    <p:extLst>
      <p:ext uri="{BB962C8B-B14F-4D97-AF65-F5344CB8AC3E}">
        <p14:creationId xmlns:p14="http://schemas.microsoft.com/office/powerpoint/2010/main" val="1313981128"/>
      </p:ext>
    </p:extLst>
  </p:cSld>
  <p:clrMapOvr>
    <a:masterClrMapping/>
  </p:clrMapOvr>
</p:sld>
</file>

<file path=ppt/slides/slide3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hay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639313928"/>
      </p:ext>
    </p:extLst>
  </p:cSld>
  <p:clrMapOvr>
    <a:masterClrMapping/>
  </p:clrMapOvr>
  <p:transition/>
</p:sld>
</file>

<file path=ppt/slides/slide3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8124815"/>
      </p:ext>
    </p:extLst>
  </p:cSld>
  <p:clrMapOvr>
    <a:masterClrMapping/>
  </p:clrMapOvr>
</p:sld>
</file>

<file path=ppt/slides/slide3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GỌI FATIMA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2075"/>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làng</a:t>
            </a:r>
            <a:r>
              <a:rPr lang="en-US" sz="6000" b="1" dirty="0">
                <a:latin typeface="Times New Roman" pitchFamily="18" charset="0"/>
                <a:cs typeface="Times New Roman" pitchFamily="18" charset="0"/>
              </a:rPr>
              <a:t> Fa-</a:t>
            </a:r>
            <a:r>
              <a:rPr lang="en-US" sz="6000" b="1" dirty="0" err="1">
                <a:latin typeface="Times New Roman" pitchFamily="18" charset="0"/>
                <a:cs typeface="Times New Roman" pitchFamily="18" charset="0"/>
              </a:rPr>
              <a:t>ti</a:t>
            </a:r>
            <a:r>
              <a:rPr lang="en-US" sz="6000" b="1" dirty="0">
                <a:latin typeface="Times New Roman" pitchFamily="18" charset="0"/>
                <a:cs typeface="Times New Roman" pitchFamily="18" charset="0"/>
              </a:rPr>
              <a:t>-ma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sắt</a:t>
            </a:r>
            <a:r>
              <a:rPr lang="en-US" sz="6000" b="1" dirty="0">
                <a:latin typeface="Times New Roman" pitchFamily="18" charset="0"/>
                <a:cs typeface="Times New Roman" pitchFamily="18" charset="0"/>
              </a:rPr>
              <a:t> son.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con.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596612588"/>
      </p:ext>
    </p:extLst>
  </p:cSld>
  <p:clrMapOvr>
    <a:masterClrMapping/>
  </p:clrMapOvr>
  <p:transition/>
</p:sld>
</file>

<file path=ppt/slides/slide3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GỌI FATIMA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2075"/>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Tim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781862281"/>
      </p:ext>
    </p:extLst>
  </p:cSld>
  <p:clrMapOvr>
    <a:masterClrMapping/>
  </p:clrMapOvr>
  <p:transition/>
</p:sld>
</file>

<file path=ppt/slides/slide3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GỌI FATIMA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2075"/>
            <a:ext cx="11643360" cy="5105400"/>
          </a:xfrm>
        </p:spPr>
        <p:txBody>
          <a:bodyPr>
            <a:noAutofit/>
          </a:bodyPr>
          <a:lstStyle/>
          <a:p>
            <a:pPr algn="just"/>
            <a:r>
              <a:rPr lang="en-US" sz="6000" b="1" dirty="0">
                <a:latin typeface="Times New Roman" pitchFamily="18" charset="0"/>
                <a:cs typeface="Times New Roman" pitchFamily="18" charset="0"/>
              </a:rPr>
              <a:t>3. Nghe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Fatima bao </a:t>
            </a:r>
            <a:r>
              <a:rPr lang="en-US" sz="6000" b="1" dirty="0" err="1">
                <a:latin typeface="Times New Roman" pitchFamily="18" charset="0"/>
                <a:cs typeface="Times New Roman" pitchFamily="18" charset="0"/>
              </a:rPr>
              <a:t>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quay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não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nề</a:t>
            </a:r>
            <a:r>
              <a:rPr lang="en-US" sz="6000" b="1" dirty="0">
                <a:latin typeface="Times New Roman" pitchFamily="18" charset="0"/>
                <a:cs typeface="Times New Roman" pitchFamily="18" charset="0"/>
              </a:rPr>
              <a:t>. Theo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ủi</a:t>
            </a:r>
            <a:r>
              <a:rPr lang="en-US" sz="6000" b="1" dirty="0">
                <a:latin typeface="Times New Roman" pitchFamily="18" charset="0"/>
                <a:cs typeface="Times New Roman" pitchFamily="18" charset="0"/>
              </a:rPr>
              <a:t> an.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43906256"/>
      </p:ext>
    </p:extLst>
  </p:cSld>
  <p:clrMapOvr>
    <a:masterClrMapping/>
  </p:clrMapOvr>
  <p:transition/>
</p:sld>
</file>

<file path=ppt/slides/slide3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NHỮNG KẺ TÌM CHÚA 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87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5153918"/>
      </p:ext>
    </p:extLst>
  </p:cSld>
  <p:clrMapOvr>
    <a:masterClrMapping/>
  </p:clrMapOvr>
  <p:transition/>
</p:sld>
</file>

<file path=ppt/slides/slide3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NHỮNG KẺ TÌM CHÚA 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8775"/>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8041128"/>
      </p:ext>
    </p:extLst>
  </p:cSld>
  <p:clrMapOvr>
    <a:masterClrMapping/>
  </p:clrMapOvr>
  <p:transition/>
</p:sld>
</file>

<file path=ppt/slides/slide3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NHỮNG KẺ TÌM CHÚA 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48442311"/>
      </p:ext>
    </p:extLst>
  </p:cSld>
  <p:clrMapOvr>
    <a:masterClrMapping/>
  </p:clrMapOvr>
  <p:transition/>
</p:sld>
</file>

<file path=ppt/slides/slide3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NHỮNG KẺ TÌM CHÚA 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30907904"/>
      </p:ext>
    </p:extLst>
  </p:cSld>
  <p:clrMapOvr>
    <a:masterClrMapping/>
  </p:clrMapOvr>
  <p:transition/>
</p:sld>
</file>

<file path=ppt/slides/slide3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1 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5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9852966"/>
      </p:ext>
    </p:extLst>
  </p:cSld>
  <p:clrMapOvr>
    <a:masterClrMapping/>
  </p:clrMapOvr>
  <p:transition/>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ctrTitle"/>
          </p:nvPr>
        </p:nvSpPr>
        <p:spPr>
          <a:xfrm>
            <a:off x="274320" y="205666"/>
            <a:ext cx="11643360" cy="415772"/>
          </a:xfrm>
        </p:spPr>
        <p:txBody>
          <a:bodyPr>
            <a:normAutofit fontScale="90000"/>
          </a:bodyPr>
          <a:lstStyle/>
          <a:p>
            <a:r>
              <a:rPr lang="en-US" sz="2400" b="1" dirty="0" err="1">
                <a:solidFill>
                  <a:srgbClr val="FF0000"/>
                </a:solidFill>
                <a:latin typeface="Times New Roman" pitchFamily="18" charset="0"/>
                <a:cs typeface="Times New Roman" pitchFamily="18" charset="0"/>
              </a:rPr>
              <a:t>Kinh</a:t>
            </a:r>
            <a:r>
              <a:rPr lang="en-US" sz="2400" b="1" dirty="0">
                <a:solidFill>
                  <a:srgbClr val="FF0000"/>
                </a:solidFill>
                <a:latin typeface="Times New Roman" pitchFamily="18" charset="0"/>
                <a:cs typeface="Times New Roman" pitchFamily="18" charset="0"/>
              </a:rPr>
              <a:t> </a:t>
            </a:r>
            <a:r>
              <a:rPr lang="en-US" sz="2400" b="1" dirty="0" err="1">
                <a:solidFill>
                  <a:srgbClr val="FF0000"/>
                </a:solidFill>
                <a:latin typeface="Times New Roman" pitchFamily="18" charset="0"/>
                <a:cs typeface="Times New Roman" pitchFamily="18" charset="0"/>
              </a:rPr>
              <a:t>Hồng</a:t>
            </a:r>
            <a:r>
              <a:rPr lang="en-US" sz="2400" b="1" dirty="0">
                <a:solidFill>
                  <a:srgbClr val="FF0000"/>
                </a:solidFill>
                <a:latin typeface="Times New Roman" pitchFamily="18" charset="0"/>
                <a:cs typeface="Times New Roman" pitchFamily="18" charset="0"/>
              </a:rPr>
              <a:t> </a:t>
            </a:r>
            <a:r>
              <a:rPr lang="en-US" sz="2400" b="1" dirty="0" err="1">
                <a:solidFill>
                  <a:srgbClr val="FF0000"/>
                </a:solidFill>
                <a:latin typeface="Times New Roman" pitchFamily="18" charset="0"/>
                <a:cs typeface="Times New Roman" pitchFamily="18" charset="0"/>
              </a:rPr>
              <a:t>Ân</a:t>
            </a:r>
            <a:endParaRPr lang="en-US" sz="2400" b="1" dirty="0">
              <a:solidFill>
                <a:srgbClr val="FF0000"/>
              </a:solidFill>
              <a:latin typeface="Times New Roman" pitchFamily="18" charset="0"/>
              <a:cs typeface="Times New Roman" pitchFamily="18" charset="0"/>
            </a:endParaRPr>
          </a:p>
        </p:txBody>
      </p:sp>
      <p:sp>
        <p:nvSpPr>
          <p:cNvPr id="3" name="Subtitle 2"/>
          <p:cNvSpPr>
            <a:spLocks noGrp="1"/>
          </p:cNvSpPr>
          <p:nvPr>
            <p:ph type="subTitle" idx="1"/>
          </p:nvPr>
        </p:nvSpPr>
        <p:spPr>
          <a:xfrm>
            <a:off x="274320" y="1041991"/>
            <a:ext cx="11643360" cy="4773158"/>
          </a:xfrm>
        </p:spPr>
        <p:txBody>
          <a:bodyPr>
            <a:noAutofit/>
          </a:bodyPr>
          <a:lstStyle/>
          <a:p>
            <a:pPr algn="just"/>
            <a:r>
              <a:rPr lang="en-US" sz="6000" b="1" spc="300" dirty="0" err="1">
                <a:latin typeface="Times New Roman" pitchFamily="18" charset="0"/>
                <a:cs typeface="Times New Roman" pitchFamily="18" charset="0"/>
              </a:rPr>
              <a:t>xin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đem</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lên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một</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chỗ</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người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kẻ</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trộm</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đóng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đinh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bên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hữu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là</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đấng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hằng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sống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hằng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trị</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ĐCC, </a:t>
            </a:r>
            <a:r>
              <a:rPr lang="en-US" sz="6000" b="1" spc="300" dirty="0" err="1">
                <a:latin typeface="Times New Roman" pitchFamily="18" charset="0"/>
                <a:cs typeface="Times New Roman" pitchFamily="18" charset="0"/>
              </a:rPr>
              <a:t>và</a:t>
            </a:r>
            <a:r>
              <a:rPr lang="en-US" sz="6000" b="1" spc="300" dirty="0">
                <a:latin typeface="Times New Roman" pitchFamily="18" charset="0"/>
                <a:cs typeface="Times New Roman" pitchFamily="18" charset="0"/>
              </a:rPr>
              <a:t> ĐCTT </a:t>
            </a:r>
            <a:r>
              <a:rPr lang="en-US" sz="6000" b="1" spc="300" dirty="0" err="1">
                <a:latin typeface="Times New Roman" pitchFamily="18" charset="0"/>
                <a:cs typeface="Times New Roman" pitchFamily="18" charset="0"/>
              </a:rPr>
              <a:t>đời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đời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kiếp</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kiếp</a:t>
            </a:r>
            <a:r>
              <a:rPr lang="en-US" sz="6000" b="1" spc="300" dirty="0">
                <a:latin typeface="Times New Roman" pitchFamily="18" charset="0"/>
                <a:cs typeface="Times New Roman" pitchFamily="18" charset="0"/>
              </a:rPr>
              <a:t>. Amen</a:t>
            </a:r>
          </a:p>
        </p:txBody>
      </p:sp>
    </p:spTree>
    <p:extLst>
      <p:ext uri="{BB962C8B-B14F-4D97-AF65-F5344CB8AC3E}">
        <p14:creationId xmlns:p14="http://schemas.microsoft.com/office/powerpoint/2010/main" val="2301368278"/>
      </p:ext>
    </p:extLst>
  </p:cSld>
  <p:clrMapOvr>
    <a:masterClrMapping/>
  </p:clrMapOvr>
</p:sld>
</file>

<file path=ppt/slides/slide3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1 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5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3493070"/>
      </p:ext>
    </p:extLst>
  </p:cSld>
  <p:clrMapOvr>
    <a:masterClrMapping/>
  </p:clrMapOvr>
  <p:transition/>
</p:sld>
</file>

<file path=ppt/slides/slide3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1 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5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8773348"/>
      </p:ext>
    </p:extLst>
  </p:cSld>
  <p:clrMapOvr>
    <a:masterClrMapping/>
  </p:clrMapOvr>
  <p:transition/>
</p:sld>
</file>

<file path=ppt/slides/slide3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1 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954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5528820"/>
      </p:ext>
    </p:extLst>
  </p:cSld>
  <p:clrMapOvr>
    <a:masterClrMapping/>
  </p:clrMapOvr>
  <p:transition/>
</p:sld>
</file>

<file path=ppt/slides/slide3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MÙ GIERICO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205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Giê-ri-cô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vỡ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7463454"/>
      </p:ext>
    </p:extLst>
  </p:cSld>
  <p:clrMapOvr>
    <a:masterClrMapping/>
  </p:clrMapOvr>
  <p:transition/>
</p:sld>
</file>

<file path=ppt/slides/slide3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MÙ GIERICO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205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mò</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nài</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4072893"/>
      </p:ext>
    </p:extLst>
  </p:cSld>
  <p:clrMapOvr>
    <a:masterClrMapping/>
  </p:clrMapOvr>
  <p:transition/>
</p:sld>
</file>

<file path=ppt/slides/slide3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MÙ GIERICO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205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minh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4917221"/>
      </p:ext>
    </p:extLst>
  </p:cSld>
  <p:clrMapOvr>
    <a:masterClrMapping/>
  </p:clrMapOvr>
  <p:transition/>
</p:sld>
</file>

<file path=ppt/slides/slide3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MÙ GIERICO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205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7449872"/>
      </p:ext>
    </p:extLst>
  </p:cSld>
  <p:clrMapOvr>
    <a:masterClrMapping/>
  </p:clrMapOvr>
  <p:transition/>
</p:sld>
</file>

<file path=ppt/slides/slide3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MÙ GIERICO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113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quỵ</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tả</a:t>
            </a:r>
            <a:r>
              <a:rPr lang="en-US" sz="6000" b="1" dirty="0">
                <a:latin typeface="Times New Roman" panose="02020603050405020304" pitchFamily="18" charset="0"/>
                <a:cs typeface="Times New Roman" panose="02020603050405020304" pitchFamily="18" charset="0"/>
              </a:rPr>
              <a:t>. Lang thang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7547822"/>
      </p:ext>
    </p:extLst>
  </p:cSld>
  <p:clrMapOvr>
    <a:masterClrMapping/>
  </p:clrMapOvr>
  <p:transition/>
</p:sld>
</file>

<file path=ppt/slides/slide3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MÙ GIERICO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205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minh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6357941"/>
      </p:ext>
    </p:extLst>
  </p:cSld>
  <p:clrMapOvr>
    <a:masterClrMapping/>
  </p:clrMapOvr>
  <p:transition/>
</p:sld>
</file>

<file path=ppt/slides/slide3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GỌI FATIMA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làng</a:t>
            </a:r>
            <a:r>
              <a:rPr lang="en-US" sz="6000" b="1" dirty="0">
                <a:latin typeface="Times New Roman" pitchFamily="18" charset="0"/>
                <a:cs typeface="Times New Roman" pitchFamily="18" charset="0"/>
              </a:rPr>
              <a:t> Fa-</a:t>
            </a:r>
            <a:r>
              <a:rPr lang="en-US" sz="6000" b="1" dirty="0" err="1">
                <a:latin typeface="Times New Roman" pitchFamily="18" charset="0"/>
                <a:cs typeface="Times New Roman" pitchFamily="18" charset="0"/>
              </a:rPr>
              <a:t>ti</a:t>
            </a:r>
            <a:r>
              <a:rPr lang="en-US" sz="6000" b="1" dirty="0">
                <a:latin typeface="Times New Roman" pitchFamily="18" charset="0"/>
                <a:cs typeface="Times New Roman" pitchFamily="18" charset="0"/>
              </a:rPr>
              <a:t>-ma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sắt</a:t>
            </a:r>
            <a:r>
              <a:rPr lang="en-US" sz="6000" b="1" dirty="0">
                <a:latin typeface="Times New Roman" pitchFamily="18" charset="0"/>
                <a:cs typeface="Times New Roman" pitchFamily="18" charset="0"/>
              </a:rPr>
              <a:t> son.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con.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449685443"/>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1200"/>
            <a:ext cx="11643360" cy="7044081"/>
          </a:xfrm>
        </p:spPr>
        <p:txBody>
          <a:bodyPr>
            <a:noAutofit/>
          </a:bodyPr>
          <a:lstStyle/>
          <a:p>
            <a:pPr algn="just"/>
            <a:r>
              <a:rPr lang="en-US" sz="6000" b="1" dirty="0">
                <a:latin typeface="Times New Roman" panose="02020603050405020304" pitchFamily="18" charset="0"/>
                <a:cs typeface="Times New Roman" panose="02020603050405020304" pitchFamily="18" charset="0"/>
              </a:rPr>
              <a:t>3.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con bao </a:t>
            </a:r>
            <a:r>
              <a:rPr lang="en-US" sz="6000" b="1" dirty="0" err="1">
                <a:latin typeface="Times New Roman" panose="02020603050405020304" pitchFamily="18" charset="0"/>
                <a:cs typeface="Times New Roman" panose="02020603050405020304" pitchFamily="18" charset="0"/>
              </a:rPr>
              <a:t>phen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90511386"/>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9C3EA-333E-E6F1-C1C3-9F438810441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9A929B77-3973-20A5-6C5C-5D81894DBE52}"/>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86052397"/>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ctrTitle"/>
          </p:nvPr>
        </p:nvSpPr>
        <p:spPr>
          <a:xfrm>
            <a:off x="274320" y="-216542"/>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1077433"/>
            <a:ext cx="11643360" cy="5162258"/>
          </a:xfrm>
        </p:spPr>
        <p:txBody>
          <a:bodyPr>
            <a:noAutofit/>
          </a:bodyPr>
          <a:lstStyle/>
          <a:p>
            <a:pPr algn="just"/>
            <a:r>
              <a:rPr lang="en-US" sz="6000" b="1" dirty="0">
                <a:latin typeface="Times New Roman" pitchFamily="18" charset="0"/>
                <a:cs typeface="Times New Roman" pitchFamily="18" charset="0"/>
              </a:rPr>
              <a:t>X: Con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đầu</a:t>
            </a:r>
            <a:r>
              <a:rPr lang="en-US" sz="6000" b="1" dirty="0">
                <a:latin typeface="Times New Roman" pitchFamily="18" charset="0"/>
                <a:cs typeface="Times New Roman" pitchFamily="18" charset="0"/>
              </a:rPr>
              <a:t> ĐCG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mũ</a:t>
            </a:r>
            <a:r>
              <a:rPr lang="en-US" sz="6000" b="1" dirty="0">
                <a:latin typeface="Times New Roman" pitchFamily="18" charset="0"/>
                <a:cs typeface="Times New Roman" pitchFamily="18" charset="0"/>
              </a:rPr>
              <a:t> gai.</a:t>
            </a:r>
          </a:p>
          <a:p>
            <a:pPr algn="just"/>
            <a:r>
              <a:rPr lang="en-US" sz="6000" b="1" dirty="0">
                <a:latin typeface="Times New Roman" pitchFamily="18" charset="0"/>
                <a:cs typeface="Times New Roman" pitchFamily="18" charset="0"/>
              </a:rPr>
              <a:t>Đ: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a:t>
            </a:r>
          </a:p>
          <a:p>
            <a:pPr algn="just"/>
            <a:r>
              <a:rPr lang="en-US" sz="6000" b="1" dirty="0">
                <a:latin typeface="Times New Roman" pitchFamily="18" charset="0"/>
                <a:cs typeface="Times New Roman" pitchFamily="18" charset="0"/>
              </a:rPr>
              <a:t>X: Con </a:t>
            </a:r>
            <a:r>
              <a:rPr lang="en-US" sz="6000" b="1" err="1">
                <a:latin typeface="Times New Roman" pitchFamily="18" charset="0"/>
                <a:cs typeface="Times New Roman" pitchFamily="18" charset="0"/>
              </a:rPr>
              <a:t>lạy</a:t>
            </a:r>
            <a:r>
              <a:rPr lang="en-US" sz="6000" b="1">
                <a:latin typeface="Times New Roman" pitchFamily="18" charset="0"/>
                <a:cs typeface="Times New Roman" pitchFamily="18" charset="0"/>
              </a:rPr>
              <a:t> ơn mặt </a:t>
            </a:r>
            <a:r>
              <a:rPr lang="en-US" sz="6000" b="1" dirty="0">
                <a:latin typeface="Times New Roman" pitchFamily="18" charset="0"/>
                <a:cs typeface="Times New Roman" pitchFamily="18" charset="0"/>
              </a:rPr>
              <a:t>ĐCG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giỗ</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vả</a:t>
            </a:r>
            <a:r>
              <a:rPr lang="en-US" sz="6000" b="1" dirty="0">
                <a:latin typeface="Times New Roman" pitchFamily="18" charset="0"/>
                <a:cs typeface="Times New Roman" pitchFamily="18" charset="0"/>
              </a:rPr>
              <a:t>.</a:t>
            </a:r>
          </a:p>
          <a:p>
            <a:pPr algn="just"/>
            <a:r>
              <a:rPr lang="en-US" sz="6000" b="1" dirty="0">
                <a:latin typeface="Times New Roman" pitchFamily="18" charset="0"/>
                <a:cs typeface="Times New Roman" pitchFamily="18" charset="0"/>
              </a:rPr>
              <a:t>Đ: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992815631"/>
      </p:ext>
    </p:extLst>
  </p:cSld>
  <p:clrMapOvr>
    <a:masterClrMapping/>
  </p:clrMapOvr>
</p:sld>
</file>

<file path=ppt/slides/slide4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GỌI FATIMA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Tim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11840074"/>
      </p:ext>
    </p:extLst>
  </p:cSld>
  <p:clrMapOvr>
    <a:masterClrMapping/>
  </p:clrMapOvr>
  <p:transition/>
</p:sld>
</file>

<file path=ppt/slides/slide4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3585297"/>
      </p:ext>
    </p:extLst>
  </p:cSld>
  <p:clrMapOvr>
    <a:masterClrMapping/>
  </p:clrMapOvr>
</p:sld>
</file>

<file path=ppt/slides/slide4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382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973318204"/>
      </p:ext>
    </p:extLst>
  </p:cSld>
  <p:clrMapOvr>
    <a:masterClrMapping/>
  </p:clrMapOvr>
  <p:transition/>
</p:sld>
</file>

<file path=ppt/slides/slide4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3823"/>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biến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606407"/>
      </p:ext>
    </p:extLst>
  </p:cSld>
  <p:clrMapOvr>
    <a:masterClrMapping/>
  </p:clrMapOvr>
  <p:transition/>
</p:sld>
</file>

<file path=ppt/slides/slide4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762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4032932989"/>
      </p:ext>
    </p:extLst>
  </p:cSld>
  <p:clrMapOvr>
    <a:masterClrMapping/>
  </p:clrMapOvr>
  <p:transition/>
</p:sld>
</file>

<file path=ppt/slides/slide4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7623"/>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mi,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diệu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3626968630"/>
      </p:ext>
    </p:extLst>
  </p:cSld>
  <p:clrMapOvr>
    <a:masterClrMapping/>
  </p:clrMapOvr>
  <p:transition/>
</p:sld>
</file>

<file path=ppt/slides/slide4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382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750398255"/>
      </p:ext>
    </p:extLst>
  </p:cSld>
  <p:clrMapOvr>
    <a:masterClrMapping/>
  </p:clrMapOvr>
  <p:transition/>
</p:sld>
</file>

<file path=ppt/slides/slide4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3823"/>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cay,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748363856"/>
      </p:ext>
    </p:extLst>
  </p:cSld>
  <p:clrMapOvr>
    <a:masterClrMapping/>
  </p:clrMapOvr>
  <p:transition/>
</p:sld>
</file>

<file path=ppt/slides/slide4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852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4.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hóa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tung</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568940371"/>
      </p:ext>
    </p:extLst>
  </p:cSld>
  <p:clrMapOvr>
    <a:masterClrMapping/>
  </p:clrMapOvr>
  <p:transition/>
</p:sld>
</file>

<file path=ppt/slides/slide4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4279848"/>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ctrTitle"/>
          </p:nvPr>
        </p:nvSpPr>
        <p:spPr>
          <a:xfrm>
            <a:off x="274320" y="-216542"/>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1155405"/>
            <a:ext cx="11643360" cy="5084286"/>
          </a:xfrm>
        </p:spPr>
        <p:txBody>
          <a:bodyPr>
            <a:noAutofit/>
          </a:bodyPr>
          <a:lstStyle/>
          <a:p>
            <a:pPr algn="just"/>
            <a:r>
              <a:rPr lang="en-US" sz="6000" b="1" dirty="0">
                <a:latin typeface="Times New Roman" pitchFamily="18" charset="0"/>
                <a:cs typeface="Times New Roman" pitchFamily="18" charset="0"/>
              </a:rPr>
              <a:t>X: Con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ĐCG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lóc</a:t>
            </a:r>
            <a:r>
              <a:rPr lang="en-US" sz="6000" b="1" dirty="0">
                <a:latin typeface="Times New Roman" pitchFamily="18" charset="0"/>
                <a:cs typeface="Times New Roman" pitchFamily="18" charset="0"/>
              </a:rPr>
              <a:t>.</a:t>
            </a:r>
          </a:p>
          <a:p>
            <a:pPr algn="just"/>
            <a:r>
              <a:rPr lang="en-US" sz="6000" b="1" dirty="0">
                <a:latin typeface="Times New Roman" pitchFamily="18" charset="0"/>
                <a:cs typeface="Times New Roman" pitchFamily="18" charset="0"/>
              </a:rPr>
              <a:t>Đ: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a:t>
            </a:r>
          </a:p>
          <a:p>
            <a:pPr algn="just"/>
            <a:r>
              <a:rPr lang="en-US" sz="6000" b="1" spc="300" dirty="0">
                <a:latin typeface="Times New Roman" pitchFamily="18" charset="0"/>
                <a:cs typeface="Times New Roman" pitchFamily="18" charset="0"/>
              </a:rPr>
              <a:t>X: Con </a:t>
            </a:r>
            <a:r>
              <a:rPr lang="en-US" sz="6000" b="1" spc="300" dirty="0" err="1">
                <a:latin typeface="Times New Roman" pitchFamily="18" charset="0"/>
                <a:cs typeface="Times New Roman" pitchFamily="18" charset="0"/>
              </a:rPr>
              <a:t>lạy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ơn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mũi</a:t>
            </a:r>
            <a:r>
              <a:rPr lang="en-US" sz="6000" b="1" spc="300" dirty="0">
                <a:latin typeface="Times New Roman" pitchFamily="18" charset="0"/>
                <a:cs typeface="Times New Roman" pitchFamily="18" charset="0"/>
              </a:rPr>
              <a:t> ĐCG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ngửi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những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mùi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hôi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hám</a:t>
            </a:r>
            <a:r>
              <a:rPr lang="en-US" sz="6000" b="1" spc="300" dirty="0">
                <a:latin typeface="Times New Roman" pitchFamily="18" charset="0"/>
                <a:cs typeface="Times New Roman" pitchFamily="18" charset="0"/>
              </a:rPr>
              <a:t>.</a:t>
            </a:r>
          </a:p>
          <a:p>
            <a:pPr algn="just"/>
            <a:r>
              <a:rPr lang="en-US" sz="6000" b="1" spc="300" dirty="0">
                <a:latin typeface="Times New Roman" pitchFamily="18" charset="0"/>
                <a:cs typeface="Times New Roman" pitchFamily="18" charset="0"/>
              </a:rPr>
              <a:t>Đ: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tội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chúng</a:t>
            </a:r>
            <a:r>
              <a:rPr lang="en-US" sz="6000" b="1" spc="300" dirty="0">
                <a:latin typeface="Times New Roman" pitchFamily="18" charset="0"/>
                <a:cs typeface="Times New Roman" pitchFamily="18" charset="0"/>
              </a:rPr>
              <a:t> con.</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962298746"/>
      </p:ext>
    </p:extLst>
  </p:cSld>
  <p:clrMapOvr>
    <a:masterClrMapping/>
  </p:clrMapOvr>
</p:sld>
</file>

<file path=ppt/slides/slide4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378411967"/>
      </p:ext>
    </p:extLst>
  </p:cSld>
  <p:clrMapOvr>
    <a:masterClrMapping/>
  </p:clrMapOvr>
  <p:transition/>
</p:sld>
</file>

<file path=ppt/slides/slide4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097708469"/>
      </p:ext>
    </p:extLst>
  </p:cSld>
  <p:clrMapOvr>
    <a:masterClrMapping/>
  </p:clrMapOvr>
  <p:transition/>
</p:sld>
</file>

<file path=ppt/slides/slide4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0133973"/>
      </p:ext>
    </p:extLst>
  </p:cSld>
  <p:clrMapOvr>
    <a:masterClrMapping/>
  </p:clrMapOvr>
</p:sld>
</file>

<file path=ppt/slides/slide4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LỄ GIAO HÒA 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6391564"/>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a:t>
            </a:r>
          </a:p>
          <a:p>
            <a:pPr algn="just"/>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55946351"/>
      </p:ext>
    </p:extLst>
  </p:cSld>
  <p:clrMapOvr>
    <a:masterClrMapping/>
  </p:clrMapOvr>
  <p:transition/>
</p:sld>
</file>

<file path=ppt/slides/slide4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LỄ GIAO HÒA 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1575"/>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864675808"/>
      </p:ext>
    </p:extLst>
  </p:cSld>
  <p:clrMapOvr>
    <a:masterClrMapping/>
  </p:clrMapOvr>
  <p:transition/>
</p:sld>
</file>

<file path=ppt/slides/slide4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LỄ GIAO HÒA 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6391564"/>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cay.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mi,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225232305"/>
      </p:ext>
    </p:extLst>
  </p:cSld>
  <p:clrMapOvr>
    <a:masterClrMapping/>
  </p:clrMapOvr>
  <p:transition/>
</p:sld>
</file>

<file path=ppt/slides/slide4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LỄ GIAO HÒA 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7"/>
            <a:ext cx="11643360" cy="703072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cực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37457418"/>
      </p:ext>
    </p:extLst>
  </p:cSld>
  <p:clrMapOvr>
    <a:masterClrMapping/>
  </p:clrMapOvr>
  <p:transition/>
</p:sld>
</file>

<file path=ppt/slides/slide4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9012679"/>
      </p:ext>
    </p:extLst>
  </p:cSld>
  <p:clrMapOvr>
    <a:masterClrMapping/>
  </p:clrMapOvr>
</p:sld>
</file>

<file path=ppt/slides/slide4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382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307710931"/>
      </p:ext>
    </p:extLst>
  </p:cSld>
  <p:clrMapOvr>
    <a:masterClrMapping/>
  </p:clrMapOvr>
  <p:transition/>
</p:sld>
</file>

<file path=ppt/slides/slide4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3823"/>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biến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705674885"/>
      </p:ext>
    </p:extLst>
  </p:cSld>
  <p:clrMapOvr>
    <a:masterClrMapping/>
  </p:clrMapOvr>
  <p:transition/>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74320" y="-95794"/>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723014"/>
            <a:ext cx="11643360" cy="5738747"/>
          </a:xfrm>
        </p:spPr>
        <p:txBody>
          <a:bodyPr>
            <a:noAutofit/>
          </a:bodyPr>
          <a:lstStyle/>
          <a:p>
            <a:pPr algn="just"/>
            <a:r>
              <a:rPr lang="en-US" sz="6000" b="1" spc="300" dirty="0">
                <a:latin typeface="Times New Roman" pitchFamily="18" charset="0"/>
                <a:cs typeface="Times New Roman" pitchFamily="18" charset="0"/>
              </a:rPr>
              <a:t>X: Con </a:t>
            </a:r>
            <a:r>
              <a:rPr lang="en-US" sz="6000" b="1" spc="300" dirty="0" err="1">
                <a:latin typeface="Times New Roman" pitchFamily="18" charset="0"/>
                <a:cs typeface="Times New Roman" pitchFamily="18" charset="0"/>
              </a:rPr>
              <a:t>lạy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ơn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miệng</a:t>
            </a:r>
            <a:r>
              <a:rPr lang="en-US" sz="6000" b="1" spc="300" dirty="0">
                <a:latin typeface="Times New Roman" pitchFamily="18" charset="0"/>
                <a:cs typeface="Times New Roman" pitchFamily="18" charset="0"/>
              </a:rPr>
              <a:t> ĐCG </a:t>
            </a:r>
            <a:r>
              <a:rPr lang="en-US" sz="6000" b="1" spc="300" dirty="0" err="1">
                <a:latin typeface="Times New Roman" pitchFamily="18" charset="0"/>
                <a:cs typeface="Times New Roman" pitchFamily="18" charset="0"/>
              </a:rPr>
              <a:t>uống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dấm</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chua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mật</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đắng</a:t>
            </a:r>
            <a:r>
              <a:rPr lang="en-US" sz="6000" b="1" spc="300" dirty="0">
                <a:latin typeface="Times New Roman" pitchFamily="18" charset="0"/>
                <a:cs typeface="Times New Roman" pitchFamily="18" charset="0"/>
              </a:rPr>
              <a:t>.</a:t>
            </a:r>
          </a:p>
          <a:p>
            <a:pPr algn="just"/>
            <a:r>
              <a:rPr lang="en-US" sz="6000" b="1" spc="300" dirty="0">
                <a:latin typeface="Times New Roman" pitchFamily="18" charset="0"/>
                <a:cs typeface="Times New Roman" pitchFamily="18" charset="0"/>
              </a:rPr>
              <a:t>Đ: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tội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chúng</a:t>
            </a:r>
            <a:r>
              <a:rPr lang="en-US" sz="6000" b="1" spc="300" dirty="0">
                <a:latin typeface="Times New Roman" pitchFamily="18" charset="0"/>
                <a:cs typeface="Times New Roman" pitchFamily="18" charset="0"/>
              </a:rPr>
              <a:t> con.</a:t>
            </a:r>
          </a:p>
          <a:p>
            <a:pPr algn="just"/>
            <a:r>
              <a:rPr lang="en-US" sz="6000" b="1" spc="300" dirty="0">
                <a:latin typeface="Times New Roman" pitchFamily="18" charset="0"/>
                <a:cs typeface="Times New Roman" pitchFamily="18" charset="0"/>
              </a:rPr>
              <a:t>X: Con </a:t>
            </a:r>
            <a:r>
              <a:rPr lang="en-US" sz="6000" b="1" spc="300" dirty="0" err="1">
                <a:latin typeface="Times New Roman" pitchFamily="18" charset="0"/>
                <a:cs typeface="Times New Roman" pitchFamily="18" charset="0"/>
              </a:rPr>
              <a:t>lạy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ơn</a:t>
            </a:r>
            <a:r>
              <a:rPr lang="en-US" sz="6000" b="1" spc="300" dirty="0">
                <a:latin typeface="Times New Roman" pitchFamily="18" charset="0"/>
                <a:cs typeface="Times New Roman" pitchFamily="18" charset="0"/>
              </a:rPr>
              <a:t> tai ĐCG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nghe</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những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lời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xấu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hổ</a:t>
            </a:r>
            <a:r>
              <a:rPr lang="en-US" sz="6000" b="1" spc="300" dirty="0">
                <a:latin typeface="Times New Roman" pitchFamily="18" charset="0"/>
                <a:cs typeface="Times New Roman" pitchFamily="18" charset="0"/>
              </a:rPr>
              <a:t>.</a:t>
            </a:r>
          </a:p>
          <a:p>
            <a:pPr algn="just"/>
            <a:r>
              <a:rPr lang="en-US" sz="6000" b="1" spc="300" dirty="0">
                <a:latin typeface="Times New Roman" pitchFamily="18" charset="0"/>
                <a:cs typeface="Times New Roman" pitchFamily="18" charset="0"/>
              </a:rPr>
              <a:t>Đ: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tội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chúng</a:t>
            </a:r>
            <a:r>
              <a:rPr lang="en-US" sz="6000" b="1" spc="300" dirty="0">
                <a:latin typeface="Times New Roman" pitchFamily="18" charset="0"/>
                <a:cs typeface="Times New Roman" pitchFamily="18" charset="0"/>
              </a:rPr>
              <a:t> con.</a:t>
            </a: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p:txBody>
      </p:sp>
    </p:spTree>
    <p:extLst>
      <p:ext uri="{BB962C8B-B14F-4D97-AF65-F5344CB8AC3E}">
        <p14:creationId xmlns:p14="http://schemas.microsoft.com/office/powerpoint/2010/main" val="3346432006"/>
      </p:ext>
    </p:extLst>
  </p:cSld>
  <p:clrMapOvr>
    <a:masterClrMapping/>
  </p:clrMapOvr>
</p:sld>
</file>

<file path=ppt/slides/slide4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762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770249451"/>
      </p:ext>
    </p:extLst>
  </p:cSld>
  <p:clrMapOvr>
    <a:masterClrMapping/>
  </p:clrMapOvr>
  <p:transition/>
</p:sld>
</file>

<file path=ppt/slides/slide4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7623"/>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mi,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diệu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427578763"/>
      </p:ext>
    </p:extLst>
  </p:cSld>
  <p:clrMapOvr>
    <a:masterClrMapping/>
  </p:clrMapOvr>
  <p:transition/>
</p:sld>
</file>

<file path=ppt/slides/slide4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382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829753629"/>
      </p:ext>
    </p:extLst>
  </p:cSld>
  <p:clrMapOvr>
    <a:masterClrMapping/>
  </p:clrMapOvr>
  <p:transition/>
</p:sld>
</file>

<file path=ppt/slides/slide4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3823"/>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cay,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119428074"/>
      </p:ext>
    </p:extLst>
  </p:cSld>
  <p:clrMapOvr>
    <a:masterClrMapping/>
  </p:clrMapOvr>
  <p:transition/>
</p:sld>
</file>

<file path=ppt/slides/slide4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7623"/>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989260134"/>
      </p:ext>
    </p:extLst>
  </p:cSld>
  <p:clrMapOvr>
    <a:masterClrMapping/>
  </p:clrMapOvr>
  <p:transition/>
</p:sld>
</file>

<file path=ppt/slides/slide4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CHÍNH NHỜ NGÀI 175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7623"/>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mi,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diệu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3279682934"/>
      </p:ext>
    </p:extLst>
  </p:cSld>
  <p:clrMapOvr>
    <a:masterClrMapping/>
  </p:clrMapOvr>
  <p:transition/>
</p:sld>
</file>

<file path=ppt/slides/slide4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23761"/>
      </p:ext>
    </p:extLst>
  </p:cSld>
  <p:clrMapOvr>
    <a:masterClrMapping/>
  </p:clrMapOvr>
</p:sld>
</file>

<file path=ppt/slides/slide4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TRÀN HOA MÂN CÔI 2 483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0175"/>
            <a:ext cx="11643360" cy="5105400"/>
          </a:xfrm>
        </p:spPr>
        <p:txBody>
          <a:bodyPr>
            <a:noAutofit/>
          </a:bodyPr>
          <a:lstStyle/>
          <a:p>
            <a:pPr algn="just"/>
            <a:r>
              <a:rPr lang="en-US" sz="6000" b="1" dirty="0">
                <a:latin typeface="Times New Roman" pitchFamily="18" charset="0"/>
                <a:cs typeface="Times New Roman" pitchFamily="18" charset="0"/>
              </a:rPr>
              <a:t>ĐK: Maria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Maria.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877037185"/>
      </p:ext>
    </p:extLst>
  </p:cSld>
  <p:clrMapOvr>
    <a:masterClrMapping/>
  </p:clrMapOvr>
  <p:transition/>
</p:sld>
</file>

<file path=ppt/slides/slide4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TRÀN HOA MÂN CÔI 2 483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0175"/>
            <a:ext cx="11643360" cy="5105400"/>
          </a:xfrm>
        </p:spPr>
        <p:txBody>
          <a:bodyPr>
            <a:noAutofit/>
          </a:bodyPr>
          <a:lstStyle/>
          <a:p>
            <a:pPr algn="just"/>
            <a:r>
              <a:rPr lang="en-US" sz="6000" b="1" dirty="0">
                <a:latin typeface="Times New Roman" pitchFamily="18" charset="0"/>
                <a:cs typeface="Times New Roman" pitchFamily="18" charset="0"/>
              </a:rPr>
              <a:t>Maria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36883279"/>
      </p:ext>
    </p:extLst>
  </p:cSld>
  <p:clrMapOvr>
    <a:masterClrMapping/>
  </p:clrMapOvr>
  <p:transition/>
</p:sld>
</file>

<file path=ppt/slides/slide4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TRÀN HOA MÂN CÔI 2 483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đắng</a:t>
            </a:r>
            <a:r>
              <a:rPr lang="en-US" sz="6000" b="1" dirty="0">
                <a:latin typeface="Times New Roman" pitchFamily="18" charset="0"/>
                <a:cs typeface="Times New Roman" pitchFamily="18" charset="0"/>
              </a:rPr>
              <a:t> cay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155974519"/>
      </p:ext>
    </p:extLst>
  </p:cSld>
  <p:clrMapOvr>
    <a:masterClrMapping/>
  </p:clrMapOvr>
  <p:transition/>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74320" y="-108857"/>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609600"/>
            <a:ext cx="11643360" cy="5943600"/>
          </a:xfrm>
        </p:spPr>
        <p:txBody>
          <a:bodyPr>
            <a:normAutofit fontScale="92500"/>
          </a:bodyPr>
          <a:lstStyle/>
          <a:p>
            <a:pPr algn="just"/>
            <a:r>
              <a:rPr lang="en-US" sz="6000" b="1" spc="300" dirty="0">
                <a:latin typeface="Times New Roman" pitchFamily="18" charset="0"/>
                <a:cs typeface="Times New Roman" pitchFamily="18" charset="0"/>
              </a:rPr>
              <a:t>X: Con </a:t>
            </a:r>
            <a:r>
              <a:rPr lang="en-US" sz="6000" b="1" spc="300" dirty="0" err="1">
                <a:latin typeface="Times New Roman" pitchFamily="18" charset="0"/>
                <a:cs typeface="Times New Roman" pitchFamily="18" charset="0"/>
              </a:rPr>
              <a:t>lạy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ơn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vai</a:t>
            </a:r>
            <a:r>
              <a:rPr lang="en-US" sz="6000" b="1" spc="300" dirty="0">
                <a:latin typeface="Times New Roman" pitchFamily="18" charset="0"/>
                <a:cs typeface="Times New Roman" pitchFamily="18" charset="0"/>
              </a:rPr>
              <a:t> ĐCG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vác</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cây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Thánh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Giá</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cất</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đòn</a:t>
            </a:r>
            <a:r>
              <a:rPr lang="en-US" sz="6000" b="1" spc="300" dirty="0">
                <a:latin typeface="Times New Roman" pitchFamily="18" charset="0"/>
                <a:cs typeface="Times New Roman" pitchFamily="18" charset="0"/>
              </a:rPr>
              <a:t>.</a:t>
            </a:r>
          </a:p>
          <a:p>
            <a:pPr algn="just"/>
            <a:r>
              <a:rPr lang="en-US" sz="6000" b="1" spc="300" dirty="0">
                <a:latin typeface="Times New Roman" pitchFamily="18" charset="0"/>
                <a:cs typeface="Times New Roman" pitchFamily="18" charset="0"/>
              </a:rPr>
              <a:t>Đ: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tội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chúng</a:t>
            </a:r>
            <a:r>
              <a:rPr lang="en-US" sz="6000" b="1" spc="300" dirty="0">
                <a:latin typeface="Times New Roman" pitchFamily="18" charset="0"/>
                <a:cs typeface="Times New Roman" pitchFamily="18" charset="0"/>
              </a:rPr>
              <a:t> con.</a:t>
            </a:r>
          </a:p>
          <a:p>
            <a:pPr algn="just"/>
            <a:r>
              <a:rPr lang="en-US" sz="6000" b="1" spc="300" dirty="0">
                <a:latin typeface="Times New Roman" pitchFamily="18" charset="0"/>
                <a:cs typeface="Times New Roman" pitchFamily="18" charset="0"/>
              </a:rPr>
              <a:t>X: Con </a:t>
            </a:r>
            <a:r>
              <a:rPr lang="en-US" sz="6000" b="1" spc="300" dirty="0" err="1">
                <a:latin typeface="Times New Roman" pitchFamily="18" charset="0"/>
                <a:cs typeface="Times New Roman" pitchFamily="18" charset="0"/>
              </a:rPr>
              <a:t>lạy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ơn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cánh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tay</a:t>
            </a:r>
            <a:r>
              <a:rPr lang="en-US" sz="6000" b="1" spc="300" dirty="0">
                <a:latin typeface="Times New Roman" pitchFamily="18" charset="0"/>
                <a:cs typeface="Times New Roman" pitchFamily="18" charset="0"/>
              </a:rPr>
              <a:t> ĐCG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giăng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ra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trên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cây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Thánh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Giá</a:t>
            </a:r>
            <a:r>
              <a:rPr lang="en-US" sz="6000" b="1" spc="300" dirty="0">
                <a:latin typeface="Times New Roman" pitchFamily="18" charset="0"/>
                <a:cs typeface="Times New Roman" pitchFamily="18" charset="0"/>
              </a:rPr>
              <a:t>.              </a:t>
            </a:r>
          </a:p>
          <a:p>
            <a:pPr algn="just"/>
            <a:r>
              <a:rPr lang="en-US" sz="6000" b="1" spc="300" dirty="0">
                <a:latin typeface="Times New Roman" pitchFamily="18" charset="0"/>
                <a:cs typeface="Times New Roman" pitchFamily="18" charset="0"/>
              </a:rPr>
              <a:t>Đ: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tội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chúng</a:t>
            </a:r>
            <a:r>
              <a:rPr lang="en-US" sz="6000" b="1" spc="300" dirty="0">
                <a:latin typeface="Times New Roman" pitchFamily="18" charset="0"/>
                <a:cs typeface="Times New Roman" pitchFamily="18" charset="0"/>
              </a:rPr>
              <a:t> con.</a:t>
            </a: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p:txBody>
      </p:sp>
    </p:spTree>
    <p:extLst>
      <p:ext uri="{BB962C8B-B14F-4D97-AF65-F5344CB8AC3E}">
        <p14:creationId xmlns:p14="http://schemas.microsoft.com/office/powerpoint/2010/main" val="1457174688"/>
      </p:ext>
    </p:extLst>
  </p:cSld>
  <p:clrMapOvr>
    <a:masterClrMapping/>
  </p:clrMapOvr>
</p:sld>
</file>

<file path=ppt/slides/slide4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TRÀN HOA MÂN CÔI 2 483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364471942"/>
      </p:ext>
    </p:extLst>
  </p:cSld>
  <p:clrMapOvr>
    <a:masterClrMapping/>
  </p:clrMapOvr>
  <p:transition/>
</p:sld>
</file>

<file path=ppt/slides/slide4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TRÀN HOA MÂN CÔI 2 483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0175"/>
            <a:ext cx="11643360" cy="5105400"/>
          </a:xfrm>
        </p:spPr>
        <p:txBody>
          <a:bodyPr>
            <a:noAutofit/>
          </a:bodyPr>
          <a:lstStyle/>
          <a:p>
            <a:pPr algn="just"/>
            <a:r>
              <a:rPr lang="en-US" sz="6000" b="1" dirty="0">
                <a:latin typeface="Times New Roman" pitchFamily="18" charset="0"/>
                <a:cs typeface="Times New Roman" pitchFamily="18" charset="0"/>
              </a:rPr>
              <a:t>ĐK: Maria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Maria.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220083047"/>
      </p:ext>
    </p:extLst>
  </p:cSld>
  <p:clrMapOvr>
    <a:masterClrMapping/>
  </p:clrMapOvr>
  <p:transition/>
</p:sld>
</file>

<file path=ppt/slides/slide4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TRÀN HOA MÂN CÔI 2 483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0175"/>
            <a:ext cx="11643360" cy="5105400"/>
          </a:xfrm>
        </p:spPr>
        <p:txBody>
          <a:bodyPr>
            <a:noAutofit/>
          </a:bodyPr>
          <a:lstStyle/>
          <a:p>
            <a:pPr algn="just"/>
            <a:r>
              <a:rPr lang="en-US" sz="6000" b="1" dirty="0">
                <a:latin typeface="Times New Roman" pitchFamily="18" charset="0"/>
                <a:cs typeface="Times New Roman" pitchFamily="18" charset="0"/>
              </a:rPr>
              <a:t>Maria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hèn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57949148"/>
      </p:ext>
    </p:extLst>
  </p:cSld>
  <p:clrMapOvr>
    <a:masterClrMapping/>
  </p:clrMapOvr>
  <p:transition/>
</p:sld>
</file>

<file path=ppt/slides/slide4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447773"/>
      </p:ext>
    </p:extLst>
  </p:cSld>
  <p:clrMapOvr>
    <a:masterClrMapping/>
  </p:clrMapOvr>
</p:sld>
</file>

<file path=ppt/slides/slide4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THIẾT THA 31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ta.</a:t>
            </a:r>
          </a:p>
        </p:txBody>
      </p:sp>
    </p:spTree>
    <p:extLst>
      <p:ext uri="{BB962C8B-B14F-4D97-AF65-F5344CB8AC3E}">
        <p14:creationId xmlns:p14="http://schemas.microsoft.com/office/powerpoint/2010/main" val="3670414573"/>
      </p:ext>
    </p:extLst>
  </p:cSld>
  <p:clrMapOvr>
    <a:masterClrMapping/>
  </p:clrMapOvr>
  <p:transition/>
</p:sld>
</file>

<file path=ppt/slides/slide4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THIẾT THA 31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248400"/>
          </a:xfrm>
        </p:spPr>
        <p:txBody>
          <a:bodyPr>
            <a:noAutofit/>
          </a:bodyPr>
          <a:lstStyle/>
          <a:p>
            <a:pPr algn="just"/>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say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861278018"/>
      </p:ext>
    </p:extLst>
  </p:cSld>
  <p:clrMapOvr>
    <a:masterClrMapping/>
  </p:clrMapOvr>
  <p:transition/>
</p:sld>
</file>

<file path=ppt/slides/slide4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THIẾT THA 31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9225"/>
            <a:ext cx="11643360" cy="6248400"/>
          </a:xfrm>
        </p:spPr>
        <p:txBody>
          <a:bodyPr>
            <a:noAutofit/>
          </a:bodyPr>
          <a:lstStyle/>
          <a:p>
            <a:pPr algn="just"/>
            <a:r>
              <a:rPr lang="en-US" sz="6000" b="1" dirty="0">
                <a:latin typeface="Times New Roman" pitchFamily="18" charset="0"/>
                <a:cs typeface="Times New Roman" pitchFamily="18" charset="0"/>
              </a:rPr>
              <a:t>2. Con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120562871"/>
      </p:ext>
    </p:extLst>
  </p:cSld>
  <p:clrMapOvr>
    <a:masterClrMapping/>
  </p:clrMapOvr>
  <p:transition/>
</p:sld>
</file>

<file path=ppt/slides/slide4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1586987"/>
      </p:ext>
    </p:extLst>
  </p:cSld>
  <p:clrMapOvr>
    <a:masterClrMapping/>
  </p:clrMapOvr>
</p:sld>
</file>

<file path=ppt/slides/slide4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085851"/>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bảo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về</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bình</a:t>
            </a:r>
            <a:r>
              <a:rPr lang="en-US" sz="5400" b="1" dirty="0">
                <a:latin typeface="Times New Roman" panose="02020603050405020304" pitchFamily="18" charset="0"/>
                <a:cs typeface="Times New Roman" panose="02020603050405020304" pitchFamily="18" charset="0"/>
              </a:rPr>
              <a:t> an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dân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tộc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Người</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5991595"/>
      </p:ext>
    </p:extLst>
  </p:cSld>
  <p:clrMapOvr>
    <a:masterClrMapping/>
  </p:clrMapOvr>
  <p:transition/>
</p:sld>
</file>

<file path=ppt/slides/slide4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628651"/>
            <a:ext cx="11643360" cy="5934075"/>
          </a:xfrm>
        </p:spPr>
        <p:txBody>
          <a:bodyPr>
            <a:noAutofit/>
          </a:bodyPr>
          <a:lstStyle/>
          <a:p>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5400" b="1" dirty="0">
                <a:latin typeface="Times New Roman" panose="02020603050405020304" pitchFamily="18" charset="0"/>
                <a:cs typeface="Times New Roman" panose="02020603050405020304" pitchFamily="18" charset="0"/>
              </a:rPr>
              <a:t>All…All…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phán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Lời</a:t>
            </a:r>
            <a:r>
              <a:rPr lang="en-US" sz="5400" b="1" dirty="0">
                <a:latin typeface="Times New Roman" panose="02020603050405020304" pitchFamily="18" charset="0"/>
                <a:cs typeface="Times New Roman" panose="02020603050405020304" pitchFamily="18" charset="0"/>
              </a:rPr>
              <a:t> Cha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chân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lý</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hóa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trong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thật</a:t>
            </a:r>
            <a:r>
              <a:rPr lang="en-US" sz="5400" b="1" dirty="0">
                <a:latin typeface="Times New Roman" panose="02020603050405020304" pitchFamily="18" charset="0"/>
                <a:cs typeface="Times New Roman" panose="02020603050405020304" pitchFamily="18" charset="0"/>
              </a:rPr>
              <a:t>”. All…</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4673874"/>
      </p:ext>
    </p:extLst>
  </p:cSld>
  <p:clrMapOvr>
    <a:masterClrMapping/>
  </p:clrMapOvr>
  <p:transition/>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74320" y="-108857"/>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751368"/>
            <a:ext cx="11643360" cy="5697329"/>
          </a:xfrm>
        </p:spPr>
        <p:txBody>
          <a:bodyPr>
            <a:noAutofit/>
          </a:bodyPr>
          <a:lstStyle/>
          <a:p>
            <a:pPr algn="just"/>
            <a:r>
              <a:rPr lang="en-US" sz="6000" b="1" spc="300" dirty="0">
                <a:latin typeface="Times New Roman" pitchFamily="18" charset="0"/>
                <a:cs typeface="Times New Roman" pitchFamily="18" charset="0"/>
              </a:rPr>
              <a:t>X: Con </a:t>
            </a:r>
            <a:r>
              <a:rPr lang="en-US" sz="6000" b="1" spc="300" dirty="0" err="1">
                <a:latin typeface="Times New Roman" pitchFamily="18" charset="0"/>
                <a:cs typeface="Times New Roman" pitchFamily="18" charset="0"/>
              </a:rPr>
              <a:t>lạy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ơn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ngực</a:t>
            </a:r>
            <a:r>
              <a:rPr lang="en-US" sz="6000" b="1" spc="300" dirty="0">
                <a:latin typeface="Times New Roman" pitchFamily="18" charset="0"/>
                <a:cs typeface="Times New Roman" pitchFamily="18" charset="0"/>
              </a:rPr>
              <a:t> ĐCG </a:t>
            </a:r>
            <a:r>
              <a:rPr lang="en-US" sz="6000" b="1" spc="300" dirty="0" err="1">
                <a:latin typeface="Times New Roman" pitchFamily="18" charset="0"/>
                <a:cs typeface="Times New Roman" pitchFamily="18" charset="0"/>
              </a:rPr>
              <a:t>cực</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lành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khốn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lo </a:t>
            </a:r>
            <a:r>
              <a:rPr lang="en-US" sz="6000" b="1" spc="300" dirty="0" err="1">
                <a:latin typeface="Times New Roman" pitchFamily="18" charset="0"/>
                <a:cs typeface="Times New Roman" pitchFamily="18" charset="0"/>
              </a:rPr>
              <a:t>buồn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nữa</a:t>
            </a:r>
            <a:r>
              <a:rPr lang="en-US" sz="6000" b="1" spc="300" dirty="0">
                <a:latin typeface="Times New Roman" pitchFamily="18" charset="0"/>
                <a:cs typeface="Times New Roman" pitchFamily="18" charset="0"/>
              </a:rPr>
              <a:t>.</a:t>
            </a:r>
          </a:p>
          <a:p>
            <a:pPr algn="just"/>
            <a:r>
              <a:rPr lang="en-US" sz="6000" b="1" spc="300" dirty="0">
                <a:latin typeface="Times New Roman" pitchFamily="18" charset="0"/>
                <a:cs typeface="Times New Roman" pitchFamily="18" charset="0"/>
              </a:rPr>
              <a:t>Đ: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tội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chúng</a:t>
            </a:r>
            <a:r>
              <a:rPr lang="en-US" sz="6000" b="1" spc="300" dirty="0">
                <a:latin typeface="Times New Roman" pitchFamily="18" charset="0"/>
                <a:cs typeface="Times New Roman" pitchFamily="18" charset="0"/>
              </a:rPr>
              <a:t> con.</a:t>
            </a:r>
          </a:p>
          <a:p>
            <a:pPr algn="just"/>
            <a:r>
              <a:rPr lang="en-US" sz="6000" b="1" spc="300" dirty="0">
                <a:latin typeface="Times New Roman" pitchFamily="18" charset="0"/>
                <a:cs typeface="Times New Roman" pitchFamily="18" charset="0"/>
              </a:rPr>
              <a:t>X: Con </a:t>
            </a:r>
            <a:r>
              <a:rPr lang="en-US" sz="6000" b="1" spc="300" dirty="0" err="1">
                <a:latin typeface="Times New Roman" pitchFamily="18" charset="0"/>
                <a:cs typeface="Times New Roman" pitchFamily="18" charset="0"/>
              </a:rPr>
              <a:t>lạy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ơn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cạnh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nương</a:t>
            </a:r>
            <a:r>
              <a:rPr lang="en-US" sz="6000" b="1" spc="300" dirty="0">
                <a:latin typeface="Times New Roman" pitchFamily="18" charset="0"/>
                <a:cs typeface="Times New Roman" pitchFamily="18" charset="0"/>
              </a:rPr>
              <a:t> long ĐCG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đâm</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chúng</a:t>
            </a:r>
            <a:r>
              <a:rPr lang="en-US" sz="6000" b="1" spc="300" dirty="0">
                <a:latin typeface="Times New Roman" pitchFamily="18" charset="0"/>
                <a:cs typeface="Times New Roman" pitchFamily="18" charset="0"/>
              </a:rPr>
              <a:t> con.</a:t>
            </a:r>
          </a:p>
          <a:p>
            <a:pPr algn="just"/>
            <a:r>
              <a:rPr lang="en-US" sz="6000" b="1" spc="300" dirty="0">
                <a:latin typeface="Times New Roman" pitchFamily="18" charset="0"/>
                <a:cs typeface="Times New Roman" pitchFamily="18" charset="0"/>
              </a:rPr>
              <a:t>Đ: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tội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chúng</a:t>
            </a:r>
            <a:r>
              <a:rPr lang="en-US" sz="6000" b="1" spc="300" dirty="0">
                <a:latin typeface="Times New Roman" pitchFamily="18" charset="0"/>
                <a:cs typeface="Times New Roman" pitchFamily="18" charset="0"/>
              </a:rPr>
              <a:t> con.</a:t>
            </a: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p:txBody>
      </p:sp>
    </p:spTree>
    <p:extLst>
      <p:ext uri="{BB962C8B-B14F-4D97-AF65-F5344CB8AC3E}">
        <p14:creationId xmlns:p14="http://schemas.microsoft.com/office/powerpoint/2010/main" val="2390921435"/>
      </p:ext>
    </p:extLst>
  </p:cSld>
  <p:clrMapOvr>
    <a:masterClrMapping/>
  </p:clrMapOvr>
</p:sld>
</file>

<file path=ppt/slides/slide4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HIỆP DÂNG 79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ép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906785886"/>
      </p:ext>
    </p:extLst>
  </p:cSld>
  <p:clrMapOvr>
    <a:masterClrMapping/>
  </p:clrMapOvr>
  <p:transition/>
</p:sld>
</file>

<file path=ppt/slides/slide4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HIỆP DÂNG 79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391564"/>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48291202"/>
      </p:ext>
    </p:extLst>
  </p:cSld>
  <p:clrMapOvr>
    <a:masterClrMapping/>
  </p:clrMapOvr>
  <p:transition/>
</p:sld>
</file>

<file path=ppt/slides/slide4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HIỆP DÂNG 79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391564"/>
          </a:xfrm>
        </p:spPr>
        <p:txBody>
          <a:bodyPr>
            <a:noAutofit/>
          </a:bodyPr>
          <a:lstStyle/>
          <a:p>
            <a:pPr algn="just"/>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03493186"/>
      </p:ext>
    </p:extLst>
  </p:cSld>
  <p:clrMapOvr>
    <a:masterClrMapping/>
  </p:clrMapOvr>
  <p:transition/>
</p:sld>
</file>

<file path=ppt/slides/slide4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3545575"/>
      </p:ext>
    </p:extLst>
  </p:cSld>
  <p:clrMapOvr>
    <a:masterClrMapping/>
  </p:clrMapOvr>
</p:sld>
</file>

<file path=ppt/slides/slide4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TRUNG TIN ĐỢI CHỜ 303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sẵn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008203183"/>
      </p:ext>
    </p:extLst>
  </p:cSld>
  <p:clrMapOvr>
    <a:masterClrMapping/>
  </p:clrMapOvr>
  <p:transition/>
</p:sld>
</file>

<file path=ppt/slides/slide4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TRUNG TIN ĐỢI CHỜ 303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35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sắt</a:t>
            </a:r>
            <a:r>
              <a:rPr lang="en-US" sz="6000" b="1" dirty="0">
                <a:latin typeface="Times New Roman" pitchFamily="18" charset="0"/>
                <a:cs typeface="Times New Roman" pitchFamily="18" charset="0"/>
              </a:rPr>
              <a:t> son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sẵn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026693612"/>
      </p:ext>
    </p:extLst>
  </p:cSld>
  <p:clrMapOvr>
    <a:masterClrMapping/>
  </p:clrMapOvr>
  <p:transition/>
</p:sld>
</file>

<file path=ppt/slides/slide4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TRUNG TIN ĐỢI CHỜ 303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725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tỉnh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khuya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quản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sẵn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352426628"/>
      </p:ext>
    </p:extLst>
  </p:cSld>
  <p:clrMapOvr>
    <a:masterClrMapping/>
  </p:clrMapOvr>
  <p:transition/>
</p:sld>
</file>

<file path=ppt/slides/slide4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TRUNG TIN ĐỢI CHỜ 303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sang </a:t>
            </a:r>
            <a:r>
              <a:rPr lang="en-US" sz="6000" b="1" dirty="0" err="1">
                <a:latin typeface="Times New Roman" pitchFamily="18" charset="0"/>
                <a:cs typeface="Times New Roman" pitchFamily="18" charset="0"/>
              </a:rPr>
              <a:t>giàu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bon </a:t>
            </a:r>
            <a:r>
              <a:rPr lang="en-US" sz="6000" b="1" dirty="0" err="1">
                <a:latin typeface="Times New Roman" pitchFamily="18" charset="0"/>
                <a:cs typeface="Times New Roman" pitchFamily="18" charset="0"/>
              </a:rPr>
              <a:t>chen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883765796"/>
      </p:ext>
    </p:extLst>
  </p:cSld>
  <p:clrMapOvr>
    <a:masterClrMapping/>
  </p:clrMapOvr>
  <p:transition/>
</p:sld>
</file>

<file path=ppt/slides/slide4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TRUNG TIN ĐỢI CHỜ 303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35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rắc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566415519"/>
      </p:ext>
    </p:extLst>
  </p:cSld>
  <p:clrMapOvr>
    <a:masterClrMapping/>
  </p:clrMapOvr>
  <p:transition/>
</p:sld>
</file>

<file path=ppt/slides/slide4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TRUNG TIN ĐỢI CHỜ 303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5"/>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con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hoang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940273986"/>
      </p:ext>
    </p:extLst>
  </p:cSld>
  <p:clrMapOvr>
    <a:masterClrMapping/>
  </p:clrMapOvr>
  <p:transition/>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74320" y="-119743"/>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996827"/>
            <a:ext cx="11643360" cy="4250087"/>
          </a:xfrm>
        </p:spPr>
        <p:txBody>
          <a:bodyPr>
            <a:noAutofit/>
          </a:bodyPr>
          <a:lstStyle/>
          <a:p>
            <a:pPr algn="just"/>
            <a:r>
              <a:rPr lang="en-US" sz="6000" b="1" spc="300" dirty="0">
                <a:latin typeface="Times New Roman" pitchFamily="18" charset="0"/>
                <a:cs typeface="Times New Roman" pitchFamily="18" charset="0"/>
              </a:rPr>
              <a:t>X: Con </a:t>
            </a:r>
            <a:r>
              <a:rPr lang="en-US" sz="6000" b="1" spc="300" dirty="0" err="1">
                <a:latin typeface="Times New Roman" pitchFamily="18" charset="0"/>
                <a:cs typeface="Times New Roman" pitchFamily="18" charset="0"/>
              </a:rPr>
              <a:t>lạy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ơn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đầu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gối</a:t>
            </a:r>
            <a:r>
              <a:rPr lang="en-US" sz="6000" b="1" spc="300" dirty="0">
                <a:latin typeface="Times New Roman" pitchFamily="18" charset="0"/>
                <a:cs typeface="Times New Roman" pitchFamily="18" charset="0"/>
              </a:rPr>
              <a:t> ĐCG </a:t>
            </a:r>
            <a:r>
              <a:rPr lang="en-US" sz="6000" b="1" spc="300" dirty="0" err="1">
                <a:latin typeface="Times New Roman" pitchFamily="18" charset="0"/>
                <a:cs typeface="Times New Roman" pitchFamily="18" charset="0"/>
              </a:rPr>
              <a:t>chịu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quỳ</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xuống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đất</a:t>
            </a:r>
            <a:r>
              <a:rPr lang="en-US" sz="6000" b="1" spc="300" dirty="0">
                <a:latin typeface="Times New Roman" pitchFamily="18" charset="0"/>
                <a:cs typeface="Times New Roman" pitchFamily="18" charset="0"/>
              </a:rPr>
              <a:t>.</a:t>
            </a:r>
          </a:p>
          <a:p>
            <a:pPr algn="just"/>
            <a:r>
              <a:rPr lang="en-US" sz="6000" b="1" spc="300" dirty="0">
                <a:latin typeface="Times New Roman" pitchFamily="18" charset="0"/>
                <a:cs typeface="Times New Roman" pitchFamily="18" charset="0"/>
              </a:rPr>
              <a:t>Đ: </a:t>
            </a:r>
            <a:r>
              <a:rPr lang="en-US" sz="6000" b="1" spc="300" dirty="0" err="1">
                <a:latin typeface="Times New Roman" pitchFamily="18" charset="0"/>
                <a:cs typeface="Times New Roman" pitchFamily="18" charset="0"/>
              </a:rPr>
              <a:t>Vì</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tội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chúng</a:t>
            </a:r>
            <a:r>
              <a:rPr lang="en-US" sz="6000" b="1" spc="300" dirty="0">
                <a:latin typeface="Times New Roman" pitchFamily="18" charset="0"/>
                <a:cs typeface="Times New Roman" pitchFamily="18" charset="0"/>
              </a:rPr>
              <a:t> con.</a:t>
            </a:r>
          </a:p>
          <a:p>
            <a:pPr algn="just"/>
            <a:r>
              <a:rPr lang="en-US" sz="6000" b="1" spc="300">
                <a:latin typeface="Times New Roman" pitchFamily="18" charset="0"/>
                <a:cs typeface="Times New Roman" pitchFamily="18" charset="0"/>
              </a:rPr>
              <a:t>X: Con lạy ơn bàn chơn ĐCG chịu đóng đinh vào thánh giá.</a:t>
            </a:r>
          </a:p>
          <a:p>
            <a:pPr algn="just"/>
            <a:r>
              <a:rPr lang="en-US" sz="6000" b="1" spc="300">
                <a:latin typeface="Times New Roman" pitchFamily="18" charset="0"/>
                <a:cs typeface="Times New Roman" pitchFamily="18" charset="0"/>
              </a:rPr>
              <a:t>Đ: Vì tội chúng con.</a:t>
            </a: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p:txBody>
      </p:sp>
    </p:spTree>
    <p:extLst>
      <p:ext uri="{BB962C8B-B14F-4D97-AF65-F5344CB8AC3E}">
        <p14:creationId xmlns:p14="http://schemas.microsoft.com/office/powerpoint/2010/main" val="689860501"/>
      </p:ext>
    </p:extLst>
  </p:cSld>
  <p:clrMapOvr>
    <a:masterClrMapping/>
  </p:clrMapOvr>
</p:sld>
</file>

<file path=ppt/slides/slide4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TRUNG TIN ĐỢI CHỜ 303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35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toan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chìm</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sẵn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001843049"/>
      </p:ext>
    </p:extLst>
  </p:cSld>
  <p:clrMapOvr>
    <a:masterClrMapping/>
  </p:clrMapOvr>
  <p:transition/>
</p:sld>
</file>

<file path=ppt/slides/slide4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7274228"/>
      </p:ext>
    </p:extLst>
  </p:cSld>
  <p:clrMapOvr>
    <a:masterClrMapping/>
  </p:clrMapOvr>
</p:sld>
</file>

<file path=ppt/slides/slide4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VÂNG 460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quyết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900970275"/>
      </p:ext>
    </p:extLst>
  </p:cSld>
  <p:clrMapOvr>
    <a:masterClrMapping/>
  </p:clrMapOvr>
  <p:transition/>
</p:sld>
</file>

<file path=ppt/slides/slide4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VÂNG 460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846423822"/>
      </p:ext>
    </p:extLst>
  </p:cSld>
  <p:clrMapOvr>
    <a:masterClrMapping/>
  </p:clrMapOvr>
  <p:transition/>
</p:sld>
</file>

<file path=ppt/slides/slide4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VÂNG 460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9992"/>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tưởng</a:t>
            </a:r>
            <a:r>
              <a:rPr lang="en-US" sz="6000" b="1" dirty="0">
                <a:latin typeface="Times New Roman" pitchFamily="18" charset="0"/>
                <a:cs typeface="Times New Roman" pitchFamily="18" charset="0"/>
              </a:rPr>
              <a:t> Chua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ngơi</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898912770"/>
      </p:ext>
    </p:extLst>
  </p:cSld>
  <p:clrMapOvr>
    <a:masterClrMapping/>
  </p:clrMapOvr>
  <p:transition/>
</p:sld>
</file>

<file path=ppt/slides/slide4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VÂNG 460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9992"/>
            <a:ext cx="11643360" cy="5105400"/>
          </a:xfrm>
        </p:spPr>
        <p:txBody>
          <a:bodyPr>
            <a:noAutofit/>
          </a:bodyPr>
          <a:lstStyle/>
          <a:p>
            <a:pPr algn="just"/>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88983868"/>
      </p:ext>
    </p:extLst>
  </p:cSld>
  <p:clrMapOvr>
    <a:masterClrMapping/>
  </p:clrMapOvr>
  <p:transition/>
</p:sld>
</file>

<file path=ppt/slides/slide4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8764096"/>
      </p:ext>
    </p:extLst>
  </p:cSld>
  <p:clrMapOvr>
    <a:masterClrMapping/>
  </p:clrMapOvr>
</p:sld>
</file>

<file path=ppt/slides/slide4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880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9759377"/>
      </p:ext>
    </p:extLst>
  </p:cSld>
  <p:clrMapOvr>
    <a:masterClrMapping/>
  </p:clrMapOvr>
  <p:transition/>
</p:sld>
</file>

<file path=ppt/slides/slide4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25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Hay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8168343"/>
      </p:ext>
    </p:extLst>
  </p:cSld>
  <p:clrMapOvr>
    <a:masterClrMapping/>
  </p:clrMapOvr>
  <p:transition/>
</p:sld>
</file>

<file path=ppt/slides/slide4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dâng</a:t>
            </a:r>
            <a:r>
              <a:rPr lang="en-US" sz="6000" b="1">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t>
            </a:r>
            <a:r>
              <a:rPr lang="en-US" sz="6000" b="1">
                <a:latin typeface="Times New Roman" panose="02020603050405020304" pitchFamily="18" charset="0"/>
                <a:cs typeface="Times New Roman" panose="02020603050405020304" pitchFamily="18" charset="0"/>
              </a:rPr>
              <a:t>húa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song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xin</a:t>
            </a:r>
            <a:r>
              <a:rPr lang="en-US" sz="6000" b="1">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t>
            </a:r>
            <a:r>
              <a:rPr lang="en-US" sz="6000" b="1">
                <a:latin typeface="Times New Roman" panose="02020603050405020304" pitchFamily="18" charset="0"/>
                <a:cs typeface="Times New Roman" panose="02020603050405020304" pitchFamily="18" charset="0"/>
              </a:rPr>
              <a:t>gài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quỵ</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538452"/>
      </p:ext>
    </p:extLst>
  </p:cSld>
  <p:clrMapOvr>
    <a:masterClrMapping/>
  </p:clrMapOvr>
  <p:transition/>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74320" y="-119743"/>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1091609"/>
            <a:ext cx="11643360" cy="5668167"/>
          </a:xfrm>
        </p:spPr>
        <p:txBody>
          <a:bodyPr>
            <a:noAutofit/>
          </a:bodyPr>
          <a:lstStyle/>
          <a:p>
            <a:pPr algn="just"/>
            <a:r>
              <a:rPr lang="en-US" sz="6000" b="1" dirty="0">
                <a:latin typeface="Times New Roman" panose="02020603050405020304" pitchFamily="18" charset="0"/>
                <a:cs typeface="Times New Roman" panose="02020603050405020304" pitchFamily="18" charset="0"/>
              </a:rPr>
              <a:t>X: </a:t>
            </a:r>
            <a:r>
              <a:rPr lang="vi-VN" sz="6000" b="1" dirty="0">
                <a:latin typeface="+mj-lt"/>
              </a:rPr>
              <a:t>Con lạy ơn</a:t>
            </a:r>
            <a:r>
              <a:rPr lang="en-US" sz="6000" b="1" dirty="0">
                <a:latin typeface="+mj-lt"/>
              </a:rPr>
              <a:t> </a:t>
            </a:r>
            <a:r>
              <a:rPr lang="vi-VN" sz="6000" b="1" dirty="0">
                <a:latin typeface="+mj-lt"/>
              </a:rPr>
              <a:t>Mình Thánh Đức Chúa Giê-su</a:t>
            </a:r>
            <a:r>
              <a:rPr lang="en-US" sz="6000" b="1" dirty="0">
                <a:latin typeface="+mj-lt"/>
              </a:rPr>
              <a:t> </a:t>
            </a:r>
            <a:r>
              <a:rPr lang="vi-VN" sz="6000" b="1" dirty="0">
                <a:latin typeface="+mj-lt"/>
              </a:rPr>
              <a:t>cực trọng,chịu nằm trên cây Thánh Giá</a:t>
            </a:r>
            <a:r>
              <a:rPr lang="en-US" sz="6000" b="1" dirty="0">
                <a:latin typeface="+mj-lt"/>
              </a:rPr>
              <a:t>, </a:t>
            </a:r>
            <a:r>
              <a:rPr lang="vi-VN" sz="6000" b="1" dirty="0">
                <a:latin typeface="+mj-lt"/>
              </a:rPr>
              <a:t>cùng chịu chết, lại chịu táng xác</a:t>
            </a:r>
            <a:r>
              <a:rPr lang="en-US" sz="6000" b="1" dirty="0">
                <a:latin typeface="+mj-lt"/>
              </a:rPr>
              <a:t> </a:t>
            </a:r>
            <a:r>
              <a:rPr lang="vi-VN" sz="6000" b="1" dirty="0">
                <a:latin typeface="+mj-lt"/>
              </a:rPr>
              <a:t>trong huyệt</a:t>
            </a:r>
            <a:r>
              <a:rPr lang="en-US" sz="6000" b="1" dirty="0">
                <a:latin typeface="+mj-lt"/>
              </a:rPr>
              <a:t> </a:t>
            </a:r>
            <a:r>
              <a:rPr lang="vi-VN" sz="6000" b="1" dirty="0">
                <a:latin typeface="+mj-lt"/>
              </a:rPr>
              <a:t>đá mới</a:t>
            </a:r>
            <a:r>
              <a:rPr lang="en-US" sz="6000" b="1" dirty="0">
                <a:latin typeface="+mj-lt"/>
              </a:rPr>
              <a:t> </a:t>
            </a:r>
          </a:p>
          <a:p>
            <a:pPr algn="just"/>
            <a:r>
              <a:rPr lang="en-US" sz="6000" b="1" dirty="0">
                <a:latin typeface="Times New Roman" panose="02020603050405020304" pitchFamily="18" charset="0"/>
                <a:cs typeface="Times New Roman" panose="02020603050405020304" pitchFamily="18" charset="0"/>
              </a:rPr>
              <a:t>Đ: </a:t>
            </a:r>
            <a:r>
              <a:rPr lang="vi-VN" sz="6000" b="1" dirty="0">
                <a:latin typeface="+mj-lt"/>
              </a:rPr>
              <a:t>Vì tội chúng con.</a:t>
            </a:r>
            <a:endParaRPr lang="en-US" sz="4800" b="1" dirty="0">
              <a:latin typeface="+mj-lt"/>
              <a:cs typeface="Times New Roman" pitchFamily="18" charset="0"/>
            </a:endParaRPr>
          </a:p>
        </p:txBody>
      </p:sp>
    </p:spTree>
    <p:extLst>
      <p:ext uri="{BB962C8B-B14F-4D97-AF65-F5344CB8AC3E}">
        <p14:creationId xmlns:p14="http://schemas.microsoft.com/office/powerpoint/2010/main" val="1558086526"/>
      </p:ext>
    </p:extLst>
  </p:cSld>
  <p:clrMapOvr>
    <a:masterClrMapping/>
  </p:clrMapOvr>
</p:sld>
</file>

<file path=ppt/slides/slide4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sẻ</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nan,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0373719"/>
      </p:ext>
    </p:extLst>
  </p:cSld>
  <p:clrMapOvr>
    <a:masterClrMapping/>
  </p:clrMapOvr>
  <p:transition/>
</p:sld>
</file>

<file path=ppt/slides/slide4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880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2269728"/>
      </p:ext>
    </p:extLst>
  </p:cSld>
  <p:clrMapOvr>
    <a:masterClrMapping/>
  </p:clrMapOvr>
  <p:transition/>
</p:sld>
</file>

<file path=ppt/slides/slide4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258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men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3229754"/>
      </p:ext>
    </p:extLst>
  </p:cSld>
  <p:clrMapOvr>
    <a:masterClrMapping/>
  </p:clrMapOvr>
  <p:transition/>
</p:sld>
</file>

<file path=ppt/slides/slide4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dâng</a:t>
            </a:r>
            <a:r>
              <a:rPr lang="en-US" sz="6000" b="1">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t>
            </a:r>
            <a:r>
              <a:rPr lang="en-US" sz="6000" b="1">
                <a:latin typeface="Times New Roman" panose="02020603050405020304" pitchFamily="18" charset="0"/>
                <a:cs typeface="Times New Roman" panose="02020603050405020304" pitchFamily="18" charset="0"/>
              </a:rPr>
              <a:t>húa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song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xin</a:t>
            </a:r>
            <a:r>
              <a:rPr lang="en-US" sz="6000" b="1">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t>
            </a:r>
            <a:r>
              <a:rPr lang="en-US" sz="6000" b="1">
                <a:latin typeface="Times New Roman" panose="02020603050405020304" pitchFamily="18" charset="0"/>
                <a:cs typeface="Times New Roman" panose="02020603050405020304" pitchFamily="18" charset="0"/>
              </a:rPr>
              <a:t>gài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quỵ</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5486644"/>
      </p:ext>
    </p:extLst>
  </p:cSld>
  <p:clrMapOvr>
    <a:masterClrMapping/>
  </p:clrMapOvr>
  <p:transition/>
</p:sld>
</file>

<file path=ppt/slides/slide4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sẻ</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nan,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4531961"/>
      </p:ext>
    </p:extLst>
  </p:cSld>
  <p:clrMapOvr>
    <a:masterClrMapping/>
  </p:clrMapOvr>
  <p:transition/>
</p:sld>
</file>

<file path=ppt/slides/slide4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880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truân</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0213923"/>
      </p:ext>
    </p:extLst>
  </p:cSld>
  <p:clrMapOvr>
    <a:masterClrMapping/>
  </p:clrMapOvr>
  <p:transition/>
</p:sld>
</file>

<file path=ppt/slides/slide4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358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lo chi con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89336410"/>
      </p:ext>
    </p:extLst>
  </p:cSld>
  <p:clrMapOvr>
    <a:masterClrMapping/>
  </p:clrMapOvr>
  <p:transition/>
</p:sld>
</file>

<file path=ppt/slides/slide4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dâng</a:t>
            </a:r>
            <a:r>
              <a:rPr lang="en-US" sz="6000" b="1">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t>
            </a:r>
            <a:r>
              <a:rPr lang="en-US" sz="6000" b="1">
                <a:latin typeface="Times New Roman" panose="02020603050405020304" pitchFamily="18" charset="0"/>
                <a:cs typeface="Times New Roman" panose="02020603050405020304" pitchFamily="18" charset="0"/>
              </a:rPr>
              <a:t>húa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song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xin</a:t>
            </a:r>
            <a:r>
              <a:rPr lang="en-US" sz="6000" b="1">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t>
            </a:r>
            <a:r>
              <a:rPr lang="en-US" sz="6000" b="1">
                <a:latin typeface="Times New Roman" panose="02020603050405020304" pitchFamily="18" charset="0"/>
                <a:cs typeface="Times New Roman" panose="02020603050405020304" pitchFamily="18" charset="0"/>
              </a:rPr>
              <a:t>gài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quỵ</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1289859"/>
      </p:ext>
    </p:extLst>
  </p:cSld>
  <p:clrMapOvr>
    <a:masterClrMapping/>
  </p:clrMapOvr>
  <p:transition/>
</p:sld>
</file>

<file path=ppt/slides/slide4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sẻ</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nan,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885730"/>
      </p:ext>
    </p:extLst>
  </p:cSld>
  <p:clrMapOvr>
    <a:masterClrMapping/>
  </p:clrMapOvr>
  <p:transition/>
</p:sld>
</file>

<file path=ppt/slides/slide4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77281526"/>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74320" y="-156755"/>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793898"/>
            <a:ext cx="11643360" cy="5223724"/>
          </a:xfrm>
        </p:spPr>
        <p:txBody>
          <a:bodyPr>
            <a:noAutofit/>
          </a:bodyPr>
          <a:lstStyle/>
          <a:p>
            <a:pPr algn="just"/>
            <a:r>
              <a:rPr lang="en-US" sz="6000" b="1" dirty="0">
                <a:latin typeface="Times New Roman" pitchFamily="18" charset="0"/>
                <a:cs typeface="Times New Roman" pitchFamily="18" charset="0"/>
              </a:rPr>
              <a:t>X: Con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ĐCG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a:t>
            </a:r>
          </a:p>
          <a:p>
            <a:pPr algn="just"/>
            <a:r>
              <a:rPr lang="en-US" sz="6000" b="1" dirty="0">
                <a:latin typeface="Times New Roman" pitchFamily="18" charset="0"/>
                <a:cs typeface="Times New Roman" pitchFamily="18" charset="0"/>
              </a:rPr>
              <a:t>Đ: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a:t>
            </a:r>
          </a:p>
          <a:p>
            <a:pPr algn="just"/>
            <a:r>
              <a:rPr lang="en-US" sz="6000" b="1" dirty="0">
                <a:latin typeface="Times New Roman" pitchFamily="18" charset="0"/>
                <a:cs typeface="Times New Roman" pitchFamily="18" charset="0"/>
              </a:rPr>
              <a:t>X: Con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ĐCG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ĐCC.</a:t>
            </a:r>
          </a:p>
          <a:p>
            <a:pPr algn="just"/>
            <a:r>
              <a:rPr lang="en-US" sz="6000" b="1" dirty="0">
                <a:latin typeface="Times New Roman" pitchFamily="18" charset="0"/>
                <a:cs typeface="Times New Roman" pitchFamily="18" charset="0"/>
              </a:rPr>
              <a:t>Đ: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a:t>
            </a:r>
          </a:p>
          <a:p>
            <a:pPr algn="just"/>
            <a:endParaRPr lang="en-US" sz="4800" b="1" dirty="0">
              <a:latin typeface="Times New Roman" pitchFamily="18" charset="0"/>
              <a:cs typeface="Times New Roman" pitchFamily="18" charset="0"/>
            </a:endParaRPr>
          </a:p>
          <a:p>
            <a:pPr algn="just"/>
            <a:endParaRPr lang="en-US" sz="4800" b="1" dirty="0">
              <a:latin typeface="Times New Roman" pitchFamily="18" charset="0"/>
              <a:cs typeface="Times New Roman" pitchFamily="18" charset="0"/>
            </a:endParaRPr>
          </a:p>
          <a:p>
            <a:pPr algn="just"/>
            <a:endParaRPr lang="en-US" sz="4800" b="1" dirty="0">
              <a:latin typeface="Times New Roman" pitchFamily="18" charset="0"/>
              <a:cs typeface="Times New Roman" pitchFamily="18" charset="0"/>
            </a:endParaRPr>
          </a:p>
          <a:p>
            <a:pPr algn="just"/>
            <a:endParaRPr lang="en-US" sz="4800" b="1" dirty="0">
              <a:latin typeface="Times New Roman" pitchFamily="18" charset="0"/>
              <a:cs typeface="Times New Roman" pitchFamily="18" charset="0"/>
            </a:endParaRPr>
          </a:p>
          <a:p>
            <a:pPr algn="just"/>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1836029676"/>
      </p:ext>
    </p:extLst>
  </p:cSld>
  <p:clrMapOvr>
    <a:masterClrMapping/>
  </p:clrMapOvr>
</p:sld>
</file>

<file path=ppt/slides/slide4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HÃY SAI 285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49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0387437"/>
      </p:ext>
    </p:extLst>
  </p:cSld>
  <p:clrMapOvr>
    <a:masterClrMapping/>
  </p:clrMapOvr>
  <p:transition/>
</p:sld>
</file>

<file path=ppt/slides/slide4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HÃY SAI 285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8800047"/>
      </p:ext>
    </p:extLst>
  </p:cSld>
  <p:clrMapOvr>
    <a:masterClrMapping/>
  </p:clrMapOvr>
  <p:transition/>
</p:sld>
</file>

<file path=ppt/slides/slide4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HÃY SAI 285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49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4880743"/>
      </p:ext>
    </p:extLst>
  </p:cSld>
  <p:clrMapOvr>
    <a:masterClrMapping/>
  </p:clrMapOvr>
  <p:transition/>
</p:sld>
</file>

<file path=ppt/slides/slide4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HÃY SAI 285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66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31821547"/>
      </p:ext>
    </p:extLst>
  </p:cSld>
  <p:clrMapOvr>
    <a:masterClrMapping/>
  </p:clrMapOvr>
  <p:transition/>
</p:sld>
</file>

<file path=ppt/slides/slide4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XIN HÃY SAI 285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49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69911648"/>
      </p:ext>
    </p:extLst>
  </p:cSld>
  <p:clrMapOvr>
    <a:masterClrMapping/>
  </p:clrMapOvr>
  <p:transition/>
</p:sld>
</file>

<file path=ppt/slides/slide4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085850"/>
            <a:ext cx="11643360" cy="5410200"/>
          </a:xfrm>
        </p:spPr>
        <p:txBody>
          <a:bodyPr>
            <a:noAutofit/>
          </a:bodyPr>
          <a:lstStyle/>
          <a:p>
            <a:r>
              <a:rPr lang="en-US" sz="72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3328503"/>
      </p:ext>
    </p:extLst>
  </p:cSld>
  <p:clrMapOvr>
    <a:masterClrMapping/>
  </p:clrMapOvr>
  <p:transition/>
</p:sld>
</file>

<file path=ppt/slides/slide4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33351"/>
            <a:ext cx="11643360" cy="5934075"/>
          </a:xfrm>
        </p:spPr>
        <p:txBody>
          <a:bodyPr>
            <a:noAutofit/>
          </a:bodyPr>
          <a:lstStyle/>
          <a:p>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6000" b="1" dirty="0">
                <a:latin typeface="Times New Roman" panose="02020603050405020304" pitchFamily="18" charset="0"/>
                <a:cs typeface="Times New Roman" panose="02020603050405020304" pitchFamily="18" charset="0"/>
              </a:rPr>
              <a:t>All…All…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All…</a:t>
            </a:r>
            <a:endParaRPr lang="vi-V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4900877"/>
      </p:ext>
    </p:extLst>
  </p:cSld>
  <p:clrMapOvr>
    <a:masterClrMapping/>
  </p:clrMapOvr>
  <p:transition/>
</p:sld>
</file>

<file path=ppt/slides/slide4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4854506"/>
      </p:ext>
    </p:extLst>
  </p:cSld>
  <p:clrMapOvr>
    <a:masterClrMapping/>
  </p:clrMapOvr>
  <p:transition/>
</p:sld>
</file>

<file path=ppt/slides/slide40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11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20010706"/>
      </p:ext>
    </p:extLst>
  </p:cSld>
  <p:clrMapOvr>
    <a:masterClrMapping/>
  </p:clrMapOvr>
  <p:transition/>
</p:sld>
</file>

<file path=ppt/slides/slide40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9375417"/>
      </p:ext>
    </p:extLst>
  </p:cSld>
  <p:clrMapOvr>
    <a:masterClrMapping/>
  </p:clrMapOvr>
  <p:transition/>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74320" y="-156755"/>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793898"/>
            <a:ext cx="11643360" cy="5223724"/>
          </a:xfrm>
        </p:spPr>
        <p:txBody>
          <a:bodyPr>
            <a:noAutofit/>
          </a:bodyPr>
          <a:lstStyle/>
          <a:p>
            <a:pPr algn="just"/>
            <a:r>
              <a:rPr lang="en-US" sz="6000" b="1" dirty="0">
                <a:latin typeface="Times New Roman" pitchFamily="18" charset="0"/>
                <a:cs typeface="Times New Roman" pitchFamily="18" charset="0"/>
              </a:rPr>
              <a:t>X: Con </a:t>
            </a:r>
            <a:r>
              <a:rPr lang="en-US" sz="6000" b="1" err="1">
                <a:latin typeface="Times New Roman" pitchFamily="18" charset="0"/>
                <a:cs typeface="Times New Roman" pitchFamily="18" charset="0"/>
              </a:rPr>
              <a:t>lạy</a:t>
            </a:r>
            <a:r>
              <a:rPr lang="en-US" sz="6000" b="1">
                <a:latin typeface="Times New Roman" pitchFamily="18" charset="0"/>
                <a:cs typeface="Times New Roman" pitchFamily="18" charset="0"/>
              </a:rPr>
              <a:t> ơn linh hồn ĐCG khi còn trên cây Thánh Giá phú mình cho ĐCC.</a:t>
            </a:r>
            <a:endParaRPr lang="en-US" sz="4800" b="1" dirty="0">
              <a:latin typeface="Times New Roman" pitchFamily="18" charset="0"/>
              <a:cs typeface="Times New Roman" pitchFamily="18" charset="0"/>
            </a:endParaRPr>
          </a:p>
          <a:p>
            <a:pPr algn="just"/>
            <a:r>
              <a:rPr lang="en-US" sz="6000" b="1" dirty="0">
                <a:latin typeface="Times New Roman" pitchFamily="18" charset="0"/>
                <a:cs typeface="Times New Roman" pitchFamily="18" charset="0"/>
              </a:rPr>
              <a:t>Đ: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a:t>
            </a:r>
          </a:p>
          <a:p>
            <a:pPr algn="just"/>
            <a:endParaRPr lang="en-US" sz="4800" b="1" dirty="0">
              <a:latin typeface="Times New Roman" pitchFamily="18" charset="0"/>
              <a:cs typeface="Times New Roman" pitchFamily="18" charset="0"/>
            </a:endParaRPr>
          </a:p>
          <a:p>
            <a:pPr algn="just"/>
            <a:endParaRPr lang="en-US" sz="4800" b="1" dirty="0">
              <a:latin typeface="Times New Roman" pitchFamily="18" charset="0"/>
              <a:cs typeface="Times New Roman" pitchFamily="18" charset="0"/>
            </a:endParaRPr>
          </a:p>
          <a:p>
            <a:pPr algn="just"/>
            <a:endParaRPr lang="en-US" sz="4800" b="1" dirty="0">
              <a:latin typeface="Times New Roman" pitchFamily="18" charset="0"/>
              <a:cs typeface="Times New Roman" pitchFamily="18" charset="0"/>
            </a:endParaRPr>
          </a:p>
          <a:p>
            <a:pPr algn="just"/>
            <a:endParaRPr lang="en-US" sz="4800" b="1" dirty="0">
              <a:latin typeface="Times New Roman" pitchFamily="18" charset="0"/>
              <a:cs typeface="Times New Roman" pitchFamily="18" charset="0"/>
            </a:endParaRPr>
          </a:p>
          <a:p>
            <a:pPr algn="just"/>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831844360"/>
      </p:ext>
    </p:extLst>
  </p:cSld>
  <p:clrMapOvr>
    <a:masterClrMapping/>
  </p:clrMapOvr>
</p:sld>
</file>

<file path=ppt/slides/slide40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 DÂNG CHA 567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11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8370751"/>
      </p:ext>
    </p:extLst>
  </p:cSld>
  <p:clrMapOvr>
    <a:masterClrMapping/>
  </p:clrMapOvr>
  <p:transition/>
</p:sld>
</file>

<file path=ppt/slides/slide40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880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0567836"/>
      </p:ext>
    </p:extLst>
  </p:cSld>
  <p:clrMapOvr>
    <a:masterClrMapping/>
  </p:clrMapOvr>
  <p:transition/>
</p:sld>
</file>

<file path=ppt/slides/slide40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258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Hay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9079369"/>
      </p:ext>
    </p:extLst>
  </p:cSld>
  <p:clrMapOvr>
    <a:masterClrMapping/>
  </p:clrMapOvr>
  <p:transition/>
</p:sld>
</file>

<file path=ppt/slides/slide40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song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quỵ</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4805475"/>
      </p:ext>
    </p:extLst>
  </p:cSld>
  <p:clrMapOvr>
    <a:masterClrMapping/>
  </p:clrMapOvr>
  <p:transition/>
</p:sld>
</file>

<file path=ppt/slides/slide40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sẻ</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nan,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5948896"/>
      </p:ext>
    </p:extLst>
  </p:cSld>
  <p:clrMapOvr>
    <a:masterClrMapping/>
  </p:clrMapOvr>
  <p:transition/>
</p:sld>
</file>

<file path=ppt/slides/slide40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880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3509289"/>
      </p:ext>
    </p:extLst>
  </p:cSld>
  <p:clrMapOvr>
    <a:masterClrMapping/>
  </p:clrMapOvr>
  <p:transition/>
</p:sld>
</file>

<file path=ppt/slides/slide40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258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men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8757503"/>
      </p:ext>
    </p:extLst>
  </p:cSld>
  <p:clrMapOvr>
    <a:masterClrMapping/>
  </p:clrMapOvr>
  <p:transition/>
</p:sld>
</file>

<file path=ppt/slides/slide40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song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quỵ</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2571592"/>
      </p:ext>
    </p:extLst>
  </p:cSld>
  <p:clrMapOvr>
    <a:masterClrMapping/>
  </p:clrMapOvr>
  <p:transition/>
</p:sld>
</file>

<file path=ppt/slides/slide40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sẻ</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nan,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2122722"/>
      </p:ext>
    </p:extLst>
  </p:cSld>
  <p:clrMapOvr>
    <a:masterClrMapping/>
  </p:clrMapOvr>
  <p:transition/>
</p:sld>
</file>

<file path=ppt/slides/slide4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880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truân</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4867692"/>
      </p:ext>
    </p:extLst>
  </p:cSld>
  <p:clrMapOvr>
    <a:masterClrMapping/>
  </p:clrMapOvr>
  <p:transition/>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74320" y="-182880"/>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815163"/>
            <a:ext cx="11643360" cy="5509436"/>
          </a:xfrm>
        </p:spPr>
        <p:txBody>
          <a:bodyPr>
            <a:noAutofit/>
          </a:bodyPr>
          <a:lstStyle/>
          <a:p>
            <a:pPr algn="just"/>
            <a:r>
              <a:rPr lang="en-US" sz="6000" b="1" spc="300" dirty="0">
                <a:latin typeface="Times New Roman" pitchFamily="18" charset="0"/>
                <a:cs typeface="Times New Roman" pitchFamily="18" charset="0"/>
              </a:rPr>
              <a:t>Con </a:t>
            </a:r>
            <a:r>
              <a:rPr lang="en-US" sz="6000" b="1" spc="300" dirty="0" err="1">
                <a:latin typeface="Times New Roman" pitchFamily="18" charset="0"/>
                <a:cs typeface="Times New Roman" pitchFamily="18" charset="0"/>
              </a:rPr>
              <a:t>xin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ơn</a:t>
            </a:r>
            <a:r>
              <a:rPr lang="en-US" sz="6000" b="1" spc="300" dirty="0">
                <a:latin typeface="Times New Roman" pitchFamily="18" charset="0"/>
                <a:cs typeface="Times New Roman" pitchFamily="18" charset="0"/>
              </a:rPr>
              <a:t> ĐCG </a:t>
            </a:r>
            <a:r>
              <a:rPr lang="en-US" sz="6000" b="1" spc="300" dirty="0" err="1">
                <a:latin typeface="Times New Roman" pitchFamily="18" charset="0"/>
                <a:cs typeface="Times New Roman" pitchFamily="18" charset="0"/>
              </a:rPr>
              <a:t>hôm</a:t>
            </a:r>
            <a:r>
              <a:rPr lang="en-US" sz="6000" b="1" spc="300" dirty="0">
                <a:latin typeface="Times New Roman" pitchFamily="18" charset="0"/>
                <a:cs typeface="Times New Roman" pitchFamily="18" charset="0"/>
              </a:rPr>
              <a:t> nay,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hằng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ngày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trọn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đời</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cho</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linh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hồn</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lòng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mình</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mọi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sự</a:t>
            </a:r>
            <a:r>
              <a:rPr lang="en-US" sz="6000" b="1" spc="300" dirty="0">
                <a:latin typeface="Times New Roman" pitchFamily="18" charset="0"/>
                <a:cs typeface="Times New Roman" pitchFamily="18" charset="0"/>
              </a:rPr>
              <a:t> ý con,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anh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em</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vợ</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chồng</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cháu</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lạy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xin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cho</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kẻ</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nghịch</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cùng</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đặng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mọi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sự</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lành</a:t>
            </a:r>
            <a:r>
              <a:rPr lang="en-US" sz="6000" b="1" spc="300" dirty="0">
                <a:latin typeface="Times New Roman" pitchFamily="18" charset="0"/>
                <a:cs typeface="Times New Roman" pitchFamily="18" charset="0"/>
              </a:rPr>
              <a:t>, </a:t>
            </a: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p:txBody>
      </p:sp>
    </p:spTree>
    <p:extLst>
      <p:ext uri="{BB962C8B-B14F-4D97-AF65-F5344CB8AC3E}">
        <p14:creationId xmlns:p14="http://schemas.microsoft.com/office/powerpoint/2010/main" val="963980437"/>
      </p:ext>
    </p:extLst>
  </p:cSld>
  <p:clrMapOvr>
    <a:masterClrMapping/>
  </p:clrMapOvr>
</p:sld>
</file>

<file path=ppt/slides/slide4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358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lo chi con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3142878"/>
      </p:ext>
    </p:extLst>
  </p:cSld>
  <p:clrMapOvr>
    <a:masterClrMapping/>
  </p:clrMapOvr>
  <p:transition/>
</p:sld>
</file>

<file path=ppt/slides/slide4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song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quỵ</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1722390"/>
      </p:ext>
    </p:extLst>
  </p:cSld>
  <p:clrMapOvr>
    <a:masterClrMapping/>
  </p:clrMapOvr>
  <p:transition/>
</p:sld>
</file>

<file path=ppt/slides/slide40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CHỈ CHO CON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065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sẻ</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nan,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91166033"/>
      </p:ext>
    </p:extLst>
  </p:cSld>
  <p:clrMapOvr>
    <a:masterClrMapping/>
  </p:clrMapOvr>
  <p:transition/>
</p:sld>
</file>

<file path=ppt/slides/slide40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8158828"/>
      </p:ext>
    </p:extLst>
  </p:cSld>
  <p:clrMapOvr>
    <a:masterClrMapping/>
  </p:clrMapOvr>
</p:sld>
</file>

<file path=ppt/slides/slide40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207436060"/>
      </p:ext>
    </p:extLst>
  </p:cSld>
  <p:clrMapOvr>
    <a:masterClrMapping/>
  </p:clrMapOvr>
  <p:transition/>
</p:sld>
</file>

<file path=ppt/slides/slide40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gai.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sẵn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412470693"/>
      </p:ext>
    </p:extLst>
  </p:cSld>
  <p:clrMapOvr>
    <a:masterClrMapping/>
  </p:clrMapOvr>
  <p:transition/>
</p:sld>
</file>

<file path=ppt/slides/slide40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Cha.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2428915"/>
      </p:ext>
    </p:extLst>
  </p:cSld>
  <p:clrMapOvr>
    <a:masterClrMapping/>
  </p:clrMapOvr>
  <p:transition/>
</p:sld>
</file>

<file path=ppt/slides/slide40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nhu</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004769996"/>
      </p:ext>
    </p:extLst>
  </p:cSld>
  <p:clrMapOvr>
    <a:masterClrMapping/>
  </p:clrMapOvr>
  <p:transition/>
</p:sld>
</file>

<file path=ppt/slides/slide40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gắn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duyên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227683215"/>
      </p:ext>
    </p:extLst>
  </p:cSld>
  <p:clrMapOvr>
    <a:masterClrMapping/>
  </p:clrMapOvr>
  <p:transition/>
</p:sld>
</file>

<file path=ppt/slides/slide40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giảng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Cha. Cho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849592064"/>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DA8C27-515D-C81F-D7F2-B803660316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C0A186-0AD4-46F8-E08D-9488C6728216}"/>
              </a:ext>
            </a:extLst>
          </p:cNvPr>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LÊN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9B995FBA-E0DF-384A-0A07-566A5DD29A52}"/>
              </a:ext>
            </a:extLst>
          </p:cNvPr>
          <p:cNvSpPr>
            <a:spLocks noGrp="1"/>
          </p:cNvSpPr>
          <p:nvPr>
            <p:ph type="subTitle" idx="1"/>
          </p:nvPr>
        </p:nvSpPr>
        <p:spPr>
          <a:xfrm>
            <a:off x="274320" y="1524001"/>
            <a:ext cx="11643360" cy="5428204"/>
          </a:xfrm>
        </p:spPr>
        <p:txBody>
          <a:bodyPr>
            <a:noAutofit/>
          </a:bodyPr>
          <a:lstStyle/>
          <a:p>
            <a:pPr algn="just"/>
            <a:r>
              <a:rPr lang="vi-VN" sz="6000" b="1" i="0" dirty="0">
                <a:effectLst/>
                <a:latin typeface="+mj-lt"/>
              </a:rPr>
              <a:t>ÐK. Thắp sáng lên trong trái tim con, tình yêu như tia nắng hồng, bừng lên xua tan băng giá và rực nóng đốt cháy đau thương. </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516810128"/>
      </p:ext>
    </p:extLst>
  </p:cSld>
  <p:clrMapOvr>
    <a:masterClrMapping/>
  </p:clrMapOvr>
  <p:transition/>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74320" y="-182880"/>
            <a:ext cx="11643360" cy="685799"/>
          </a:xfrm>
        </p:spPr>
        <p:txBody>
          <a:bodyPr>
            <a:normAutofit/>
          </a:bodyPr>
          <a:lstStyle/>
          <a:p>
            <a:r>
              <a:rPr lang="en-US" sz="2400" b="1">
                <a:solidFill>
                  <a:srgbClr val="FF0000"/>
                </a:solidFill>
                <a:latin typeface="Times New Roman" pitchFamily="18" charset="0"/>
                <a:cs typeface="Times New Roman" pitchFamily="18" charset="0"/>
              </a:rPr>
              <a:t>Kinh Hồng Ân</a:t>
            </a:r>
          </a:p>
        </p:txBody>
      </p:sp>
      <p:sp>
        <p:nvSpPr>
          <p:cNvPr id="3" name="Subtitle 2"/>
          <p:cNvSpPr>
            <a:spLocks noGrp="1"/>
          </p:cNvSpPr>
          <p:nvPr>
            <p:ph type="subTitle" idx="1"/>
          </p:nvPr>
        </p:nvSpPr>
        <p:spPr>
          <a:xfrm>
            <a:off x="274320" y="1346791"/>
            <a:ext cx="11643360" cy="4977808"/>
          </a:xfrm>
        </p:spPr>
        <p:txBody>
          <a:bodyPr>
            <a:noAutofit/>
          </a:bodyPr>
          <a:lstStyle/>
          <a:p>
            <a:pPr algn="just"/>
            <a:r>
              <a:rPr lang="en-US" sz="6000" b="1" spc="300" dirty="0" err="1">
                <a:latin typeface="Times New Roman" pitchFamily="18" charset="0"/>
                <a:cs typeface="Times New Roman" pitchFamily="18" charset="0"/>
              </a:rPr>
              <a:t>xin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Chúa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chữa</a:t>
            </a:r>
            <a:r>
              <a:rPr lang="en-US" sz="6000" b="1" spc="300" dirty="0">
                <a:latin typeface="Times New Roman" pitchFamily="18" charset="0"/>
                <a:cs typeface="Times New Roman" pitchFamily="18" charset="0"/>
              </a:rPr>
              <a:t> con </a:t>
            </a:r>
            <a:r>
              <a:rPr lang="en-US" sz="6000" b="1" spc="300" dirty="0" err="1">
                <a:latin typeface="Times New Roman" pitchFamily="18" charset="0"/>
                <a:cs typeface="Times New Roman" pitchFamily="18" charset="0"/>
              </a:rPr>
              <a:t>khỏi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sự</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khốn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nạn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trong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nơi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hỏa</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ngục</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cho</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ngày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sau</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đặng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lên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Thiên</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đàng</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xem</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thấy</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mặt</a:t>
            </a:r>
            <a:r>
              <a:rPr lang="en-US" sz="6000" b="1" spc="300" dirty="0">
                <a:latin typeface="Times New Roman" pitchFamily="18" charset="0"/>
                <a:cs typeface="Times New Roman" pitchFamily="18" charset="0"/>
              </a:rPr>
              <a:t> ĐCG </a:t>
            </a:r>
            <a:r>
              <a:rPr lang="en-US" sz="6000" b="1" spc="300" dirty="0" err="1">
                <a:latin typeface="Times New Roman" pitchFamily="18" charset="0"/>
                <a:cs typeface="Times New Roman" pitchFamily="18" charset="0"/>
              </a:rPr>
              <a:t>đời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đời</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kiếp</a:t>
            </a:r>
            <a:r>
              <a:rPr lang="en-US" sz="6000" b="1" spc="300" dirty="0">
                <a:latin typeface="Times New Roman" pitchFamily="18" charset="0"/>
                <a:cs typeface="Times New Roman" pitchFamily="18" charset="0"/>
              </a:rPr>
              <a:t> </a:t>
            </a:r>
            <a:r>
              <a:rPr lang="en-US" sz="6000" b="1" spc="300" dirty="0" err="1">
                <a:latin typeface="Times New Roman" pitchFamily="18" charset="0"/>
                <a:cs typeface="Times New Roman" pitchFamily="18" charset="0"/>
              </a:rPr>
              <a:t>kiếp</a:t>
            </a:r>
            <a:r>
              <a:rPr lang="en-US" sz="6000" b="1" spc="300" dirty="0">
                <a:latin typeface="Times New Roman" pitchFamily="18" charset="0"/>
                <a:cs typeface="Times New Roman" pitchFamily="18" charset="0"/>
              </a:rPr>
              <a:t>. Amen.</a:t>
            </a: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a:p>
            <a:pPr algn="just"/>
            <a:endParaRPr lang="en-US" sz="4800" b="1" spc="300" dirty="0">
              <a:latin typeface="Times New Roman" pitchFamily="18" charset="0"/>
              <a:cs typeface="Times New Roman" pitchFamily="18" charset="0"/>
            </a:endParaRPr>
          </a:p>
        </p:txBody>
      </p:sp>
    </p:spTree>
    <p:extLst>
      <p:ext uri="{BB962C8B-B14F-4D97-AF65-F5344CB8AC3E}">
        <p14:creationId xmlns:p14="http://schemas.microsoft.com/office/powerpoint/2010/main" val="1907523930"/>
      </p:ext>
    </p:extLst>
  </p:cSld>
  <p:clrMapOvr>
    <a:masterClrMapping/>
  </p:clrMapOvr>
</p:sld>
</file>

<file path=ppt/slides/slide4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5423626"/>
      </p:ext>
    </p:extLst>
  </p:cSld>
  <p:clrMapOvr>
    <a:masterClrMapping/>
  </p:clrMapOvr>
</p:sld>
</file>

<file path=ppt/slides/slide4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TRĂM TRIỆU LỜI CA 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425"/>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p>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a:t>
            </a:r>
          </a:p>
        </p:txBody>
      </p:sp>
    </p:spTree>
    <p:extLst>
      <p:ext uri="{BB962C8B-B14F-4D97-AF65-F5344CB8AC3E}">
        <p14:creationId xmlns:p14="http://schemas.microsoft.com/office/powerpoint/2010/main" val="2240269258"/>
      </p:ext>
    </p:extLst>
  </p:cSld>
  <p:clrMapOvr>
    <a:masterClrMapping/>
  </p:clrMapOvr>
  <p:transition/>
</p:sld>
</file>

<file path=ppt/slides/slide4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TRĂM TRIỆU LỜI CA 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425"/>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a:t>
            </a:r>
          </a:p>
        </p:txBody>
      </p:sp>
    </p:spTree>
    <p:extLst>
      <p:ext uri="{BB962C8B-B14F-4D97-AF65-F5344CB8AC3E}">
        <p14:creationId xmlns:p14="http://schemas.microsoft.com/office/powerpoint/2010/main" val="2413012627"/>
      </p:ext>
    </p:extLst>
  </p:cSld>
  <p:clrMapOvr>
    <a:masterClrMapping/>
  </p:clrMapOvr>
  <p:transition/>
</p:sld>
</file>

<file path=ppt/slides/slide4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3364262"/>
      </p:ext>
    </p:extLst>
  </p:cSld>
  <p:clrMapOvr>
    <a:masterClrMapping/>
  </p:clrMapOvr>
</p:sld>
</file>

<file path=ppt/slides/slide4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LỄ VẬT 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814695398"/>
      </p:ext>
    </p:extLst>
  </p:cSld>
  <p:clrMapOvr>
    <a:masterClrMapping/>
  </p:clrMapOvr>
  <p:transition/>
</p:sld>
</file>

<file path=ppt/slides/slide4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LỄ VẬT 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qua.</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34973705"/>
      </p:ext>
    </p:extLst>
  </p:cSld>
  <p:clrMapOvr>
    <a:masterClrMapping/>
  </p:clrMapOvr>
  <p:transition/>
</p:sld>
</file>

<file path=ppt/slides/slide4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LỄ VẬT 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128946602"/>
      </p:ext>
    </p:extLst>
  </p:cSld>
  <p:clrMapOvr>
    <a:masterClrMapping/>
  </p:clrMapOvr>
  <p:transition/>
</p:sld>
</file>

<file path=ppt/slides/slide4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LỄ VẬT 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Khi con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hoặc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466966092"/>
      </p:ext>
    </p:extLst>
  </p:cSld>
  <p:clrMapOvr>
    <a:masterClrMapping/>
  </p:clrMapOvr>
  <p:transition/>
</p:sld>
</file>

<file path=ppt/slides/slide4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3274208"/>
      </p:ext>
    </p:extLst>
  </p:cSld>
  <p:clrMapOvr>
    <a:masterClrMapping/>
  </p:clrMapOvr>
</p:sld>
</file>

<file path=ppt/slides/slide4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Cho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Cho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027406010"/>
      </p:ext>
    </p:extLst>
  </p:cSld>
  <p:clrMapOvr>
    <a:masterClrMapping/>
  </p:clrMapOvr>
  <p:transition/>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9843205"/>
      </p:ext>
    </p:extLst>
  </p:cSld>
  <p:clrMapOvr>
    <a:masterClrMapping/>
  </p:clrMapOvr>
</p:sld>
</file>

<file path=ppt/slides/slide4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Cho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028587368"/>
      </p:ext>
    </p:extLst>
  </p:cSld>
  <p:clrMapOvr>
    <a:masterClrMapping/>
  </p:clrMapOvr>
  <p:transition/>
</p:sld>
</file>

<file path=ppt/slides/slide4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381169343"/>
      </p:ext>
    </p:extLst>
  </p:cSld>
  <p:clrMapOvr>
    <a:masterClrMapping/>
  </p:clrMapOvr>
  <p:transition/>
</p:sld>
</file>

<file path=ppt/slides/slide4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Cho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510062658"/>
      </p:ext>
    </p:extLst>
  </p:cSld>
  <p:clrMapOvr>
    <a:masterClrMapping/>
  </p:clrMapOvr>
  <p:transition/>
</p:sld>
</file>

<file path=ppt/slides/slide4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Cho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579103289"/>
      </p:ext>
    </p:extLst>
  </p:cSld>
  <p:clrMapOvr>
    <a:masterClrMapping/>
  </p:clrMapOvr>
  <p:transition/>
</p:sld>
</file>

<file path=ppt/slides/slide4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722389984"/>
      </p:ext>
    </p:extLst>
  </p:cSld>
  <p:clrMapOvr>
    <a:masterClrMapping/>
  </p:clrMapOvr>
  <p:transition/>
</p:sld>
</file>

<file path=ppt/slides/slide4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25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Mẹ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Mẹ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Một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tiếng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6844282"/>
      </p:ext>
    </p:extLst>
  </p:cSld>
  <p:clrMapOvr>
    <a:masterClrMapping/>
  </p:clrMapOvr>
  <p:transition/>
</p:sld>
</file>

<file path=ppt/slides/slide4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01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truân</a:t>
            </a:r>
            <a:r>
              <a:rPr lang="en-US" sz="6000" b="1" dirty="0">
                <a:latin typeface="Times New Roman" panose="02020603050405020304" pitchFamily="18" charset="0"/>
                <a:cs typeface="Times New Roman" panose="02020603050405020304" pitchFamily="18" charset="0"/>
              </a:rPr>
              <a:t> Mẹ sẽ </a:t>
            </a:r>
            <a:r>
              <a:rPr lang="en-US" sz="6000" b="1" dirty="0" err="1">
                <a:latin typeface="Times New Roman" panose="02020603050405020304" pitchFamily="18" charset="0"/>
                <a:cs typeface="Times New Roman" panose="02020603050405020304" pitchFamily="18" charset="0"/>
              </a:rPr>
              <a:t>ủi</a:t>
            </a:r>
            <a:r>
              <a:rPr lang="en-US" sz="6000" b="1" dirty="0">
                <a:latin typeface="Times New Roman" panose="02020603050405020304" pitchFamily="18" charset="0"/>
                <a:cs typeface="Times New Roman" panose="02020603050405020304" pitchFamily="18" charset="0"/>
              </a:rPr>
              <a:t> 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48827891"/>
      </p:ext>
    </p:extLst>
  </p:cSld>
  <p:clrMapOvr>
    <a:masterClrMapping/>
  </p:clrMapOvr>
  <p:transition/>
</p:sld>
</file>

<file path=ppt/slides/slide4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Kết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25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Mẹ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Mẹ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Một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tiếng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0563837"/>
      </p:ext>
    </p:extLst>
  </p:cSld>
  <p:clrMapOvr>
    <a:masterClrMapping/>
  </p:clrMapOvr>
  <p:transition/>
</p:sld>
</file>

<file path=ppt/slides/slide4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2 243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501815"/>
      </p:ext>
    </p:extLst>
  </p:cSld>
  <p:clrMapOvr>
    <a:masterClrMapping/>
  </p:clrMapOvr>
  <p:transition/>
</p:sld>
</file>

<file path=ppt/slides/slide4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9855959"/>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TIN PHỤC SINH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29"/>
            <a:ext cx="11643360" cy="5360040"/>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Ki-</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92561377"/>
      </p:ext>
    </p:extLst>
  </p:cSld>
  <p:clrMapOvr>
    <a:masterClrMapping/>
  </p:clrMapOvr>
  <p:transition/>
</p:sld>
</file>

<file path=ppt/slides/slide4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DÂNG CHÚA 245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8129238"/>
      </p:ext>
    </p:extLst>
  </p:cSld>
  <p:clrMapOvr>
    <a:masterClrMapping/>
  </p:clrMapOvr>
  <p:transition/>
</p:sld>
</file>

<file path=ppt/slides/slide4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DÂNG CHÚA 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xoay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bon </a:t>
            </a:r>
            <a:r>
              <a:rPr lang="en-US" sz="6000" b="1" dirty="0" err="1">
                <a:latin typeface="Times New Roman" panose="02020603050405020304" pitchFamily="18" charset="0"/>
                <a:cs typeface="Times New Roman" panose="02020603050405020304" pitchFamily="18" charset="0"/>
              </a:rPr>
              <a:t>chen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8097366"/>
      </p:ext>
    </p:extLst>
  </p:cSld>
  <p:clrMapOvr>
    <a:masterClrMapping/>
  </p:clrMapOvr>
  <p:transition/>
</p:sld>
</file>

<file path=ppt/slides/slide4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DÂNG CHÚA 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đìu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1956235"/>
      </p:ext>
    </p:extLst>
  </p:cSld>
  <p:clrMapOvr>
    <a:masterClrMapping/>
  </p:clrMapOvr>
  <p:transition/>
</p:sld>
</file>

<file path=ppt/slides/slide4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8822239"/>
      </p:ext>
    </p:extLst>
  </p:cSld>
  <p:clrMapOvr>
    <a:masterClrMapping/>
  </p:clrMapOvr>
</p:sld>
</file>

<file path=ppt/slides/slide4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193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81281140"/>
      </p:ext>
    </p:extLst>
  </p:cSld>
  <p:clrMapOvr>
    <a:masterClrMapping/>
  </p:clrMapOvr>
  <p:transition/>
</p:sld>
</file>

<file path=ppt/slides/slide4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193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4871997"/>
      </p:ext>
    </p:extLst>
  </p:cSld>
  <p:clrMapOvr>
    <a:masterClrMapping/>
  </p:clrMapOvr>
  <p:transition/>
</p:sld>
</file>

<file path=ppt/slides/slide4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333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thòi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thòi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8988929"/>
      </p:ext>
    </p:extLst>
  </p:cSld>
  <p:clrMapOvr>
    <a:masterClrMapping/>
  </p:clrMapOvr>
  <p:transition/>
</p:sld>
</file>

<file path=ppt/slides/slide4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193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6014626"/>
      </p:ext>
    </p:extLst>
  </p:cSld>
  <p:clrMapOvr>
    <a:masterClrMapping/>
  </p:clrMapOvr>
  <p:transition/>
</p:sld>
</file>

<file path=ppt/slides/slide4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193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9864021"/>
      </p:ext>
    </p:extLst>
  </p:cSld>
  <p:clrMapOvr>
    <a:masterClrMapping/>
  </p:clrMapOvr>
  <p:transition/>
</p:sld>
</file>

<file path=ppt/slides/slide4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333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thòi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thòi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9511313"/>
      </p:ext>
    </p:extLst>
  </p:cSld>
  <p:clrMapOvr>
    <a:masterClrMapping/>
  </p:clrMapOvr>
  <p:transition/>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TIN PHỤC SINH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29"/>
            <a:ext cx="11643360" cy="5360040"/>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Khi ta tin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rõ</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Khi-ta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sóc</a:t>
            </a:r>
            <a:r>
              <a:rPr lang="en-US" sz="6000" b="1" dirty="0">
                <a:latin typeface="Times New Roman" panose="02020603050405020304" pitchFamily="18" charset="0"/>
                <a:cs typeface="Times New Roman" panose="02020603050405020304" pitchFamily="18" charset="0"/>
              </a:rPr>
              <a:t>. Khi ta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ta. Khi ta </a:t>
            </a:r>
            <a:r>
              <a:rPr lang="en-US" sz="6000" b="1" dirty="0" err="1">
                <a:latin typeface="Times New Roman" panose="02020603050405020304" pitchFamily="18" charset="0"/>
                <a:cs typeface="Times New Roman" panose="02020603050405020304" pitchFamily="18" charset="0"/>
              </a:rPr>
              <a:t>dấn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ta.</a:t>
            </a:r>
          </a:p>
        </p:txBody>
      </p:sp>
    </p:spTree>
    <p:extLst>
      <p:ext uri="{BB962C8B-B14F-4D97-AF65-F5344CB8AC3E}">
        <p14:creationId xmlns:p14="http://schemas.microsoft.com/office/powerpoint/2010/main" val="1184019937"/>
      </p:ext>
    </p:extLst>
  </p:cSld>
  <p:clrMapOvr>
    <a:masterClrMapping/>
  </p:clrMapOvr>
  <p:transition/>
</p:sld>
</file>

<file path=ppt/slides/slide4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193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10672327"/>
      </p:ext>
    </p:extLst>
  </p:cSld>
  <p:clrMapOvr>
    <a:masterClrMapping/>
  </p:clrMapOvr>
  <p:transition/>
</p:sld>
</file>

<file path=ppt/slides/slide4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1931"/>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0516952"/>
      </p:ext>
    </p:extLst>
  </p:cSld>
  <p:clrMapOvr>
    <a:masterClrMapping/>
  </p:clrMapOvr>
  <p:transition/>
</p:sld>
</file>

<file path=ppt/slides/slide4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SẼ ĐỀN BÙ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333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thòi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thòi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9344146"/>
      </p:ext>
    </p:extLst>
  </p:cSld>
  <p:clrMapOvr>
    <a:masterClrMapping/>
  </p:clrMapOvr>
  <p:transition/>
</p:sld>
</file>

<file path=ppt/slides/slide4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697171"/>
      </p:ext>
    </p:extLst>
  </p:cSld>
  <p:clrMapOvr>
    <a:masterClrMapping/>
  </p:clrMapOvr>
</p:sld>
</file>

<file path=ppt/slides/slide4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KÍNH MẸ 246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222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nhắn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169943"/>
      </p:ext>
    </p:extLst>
  </p:cSld>
  <p:clrMapOvr>
    <a:masterClrMapping/>
  </p:clrMapOvr>
  <p:transition/>
</p:sld>
</file>

<file path=ppt/slides/slide4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KÍNH MẸ 246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222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1526665"/>
      </p:ext>
    </p:extLst>
  </p:cSld>
  <p:clrMapOvr>
    <a:masterClrMapping/>
  </p:clrMapOvr>
  <p:transition/>
</p:sld>
</file>

<file path=ppt/slides/slide4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KÍNH MẸ 246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3309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9026163"/>
      </p:ext>
    </p:extLst>
  </p:cSld>
  <p:clrMapOvr>
    <a:masterClrMapping/>
  </p:clrMapOvr>
  <p:transition/>
</p:sld>
</file>

<file path=ppt/slides/slide4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8622129"/>
      </p:ext>
    </p:extLst>
  </p:cSld>
  <p:clrMapOvr>
    <a:masterClrMapping/>
  </p:clrMapOvr>
</p:sld>
</file>

<file path=ppt/slides/slide4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2 243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6352064"/>
      </p:ext>
    </p:extLst>
  </p:cSld>
  <p:clrMapOvr>
    <a:masterClrMapping/>
  </p:clrMapOvr>
  <p:transition/>
</p:sld>
</file>

<file path=ppt/slides/slide4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2 243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niệm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79676083"/>
      </p:ext>
    </p:extLst>
  </p:cSld>
  <p:clrMapOvr>
    <a:masterClrMapping/>
  </p:clrMapOvr>
  <p:transition/>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776655"/>
      </p:ext>
    </p:extLst>
  </p:cSld>
  <p:clrMapOvr>
    <a:masterClrMapping/>
  </p:clrMapOvr>
</p:sld>
</file>

<file path=ppt/slides/slide4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2 243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258443"/>
      </p:ext>
    </p:extLst>
  </p:cSld>
  <p:clrMapOvr>
    <a:masterClrMapping/>
  </p:clrMapOvr>
  <p:transition/>
</p:sld>
</file>

<file path=ppt/slides/slide4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2 243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minh </a:t>
            </a:r>
            <a:r>
              <a:rPr lang="en-US" sz="6000" b="1" dirty="0" err="1">
                <a:latin typeface="Times New Roman" panose="02020603050405020304" pitchFamily="18" charset="0"/>
                <a:cs typeface="Times New Roman" panose="02020603050405020304" pitchFamily="18" charset="0"/>
              </a:rPr>
              <a:t>xuất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lướt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6555819"/>
      </p:ext>
    </p:extLst>
  </p:cSld>
  <p:clrMapOvr>
    <a:masterClrMapping/>
  </p:clrMapOvr>
  <p:transition/>
</p:sld>
</file>

<file path=ppt/slides/slide4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2 243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26674861"/>
      </p:ext>
    </p:extLst>
  </p:cSld>
  <p:clrMapOvr>
    <a:masterClrMapping/>
  </p:clrMapOvr>
  <p:transition/>
</p:sld>
</file>

<file path=ppt/slides/slide4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2 243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2336496"/>
      </p:ext>
    </p:extLst>
  </p:cSld>
  <p:clrMapOvr>
    <a:masterClrMapping/>
  </p:clrMapOvr>
  <p:transition/>
</p:sld>
</file>

<file path=ppt/slides/slide4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LỜI CHÚA 2 243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1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7410100"/>
      </p:ext>
    </p:extLst>
  </p:cSld>
  <p:clrMapOvr>
    <a:masterClrMapping/>
  </p:clrMapOvr>
  <p:transition/>
</p:sld>
</file>

<file path=ppt/slides/slide4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6644656"/>
      </p:ext>
    </p:extLst>
  </p:cSld>
  <p:clrMapOvr>
    <a:masterClrMapping/>
  </p:clrMapOvr>
</p:sld>
</file>

<file path=ppt/slides/slide4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350"/>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Con say </a:t>
            </a:r>
            <a:r>
              <a:rPr lang="en-US" sz="6000" b="1" dirty="0" err="1">
                <a:latin typeface="Times New Roman" panose="02020603050405020304" pitchFamily="18" charset="0"/>
                <a:cs typeface="Times New Roman" panose="02020603050405020304" pitchFamily="18" charset="0"/>
              </a:rPr>
              <a:t>sưa</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06164862"/>
      </p:ext>
    </p:extLst>
  </p:cSld>
  <p:clrMapOvr>
    <a:masterClrMapping/>
  </p:clrMapOvr>
  <p:transition/>
</p:sld>
</file>

<file path=ppt/slides/slide4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350"/>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1. Lang thang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907288407"/>
      </p:ext>
    </p:extLst>
  </p:cSld>
  <p:clrMapOvr>
    <a:masterClrMapping/>
  </p:clrMapOvr>
  <p:transition/>
</p:sld>
</file>

<file path=ppt/slides/slide4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350"/>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2. Qua bao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86787217"/>
      </p:ext>
    </p:extLst>
  </p:cSld>
  <p:clrMapOvr>
    <a:masterClrMapping/>
  </p:clrMapOvr>
  <p:transition/>
</p:sld>
</file>

<file path=ppt/slides/slide4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13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7350"/>
            <a:ext cx="11643360" cy="5138098"/>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con u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916673396"/>
      </p:ext>
    </p:extLst>
  </p:cSld>
  <p:clrMapOvr>
    <a:masterClrMapping/>
  </p:clrMapOvr>
  <p:transition/>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7792"/>
            <a:ext cx="11643360" cy="581051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than. </a:t>
            </a:r>
          </a:p>
        </p:txBody>
      </p:sp>
    </p:spTree>
    <p:extLst>
      <p:ext uri="{BB962C8B-B14F-4D97-AF65-F5344CB8AC3E}">
        <p14:creationId xmlns:p14="http://schemas.microsoft.com/office/powerpoint/2010/main" val="219322851"/>
      </p:ext>
    </p:extLst>
  </p:cSld>
  <p:clrMapOvr>
    <a:masterClrMapping/>
  </p:clrMapOvr>
  <p:transition/>
</p:sld>
</file>

<file path=ppt/slides/slide4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778252"/>
      </p:ext>
    </p:extLst>
  </p:cSld>
  <p:clrMapOvr>
    <a:masterClrMapping/>
  </p:clrMapOvr>
</p:sld>
</file>

<file path=ppt/slides/slide4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TỰA LÀN TRẦM HƯƠNG 104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800108215"/>
      </p:ext>
    </p:extLst>
  </p:cSld>
  <p:clrMapOvr>
    <a:masterClrMapping/>
  </p:clrMapOvr>
  <p:transition/>
</p:sld>
</file>

<file path=ppt/slides/slide4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TỰA LÀN TRẦM HƯƠNG 104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361437819"/>
      </p:ext>
    </p:extLst>
  </p:cSld>
  <p:clrMapOvr>
    <a:masterClrMapping/>
  </p:clrMapOvr>
  <p:transition/>
</p:sld>
</file>

<file path=ppt/slides/slide4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3917163"/>
      </p:ext>
    </p:extLst>
  </p:cSld>
  <p:clrMapOvr>
    <a:masterClrMapping/>
  </p:clrMapOvr>
</p:sld>
</file>

<file path=ppt/slides/slide4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TRỢ LỰC ĐỜI TÔI 165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3550"/>
            <a:ext cx="11643360" cy="6391564"/>
          </a:xfrm>
        </p:spPr>
        <p:txBody>
          <a:bodyPr>
            <a:noAutofit/>
          </a:bodyPr>
          <a:lstStyle/>
          <a:p>
            <a:pPr algn="just"/>
            <a:r>
              <a:rPr lang="vi-VN" sz="6000" b="1" dirty="0">
                <a:latin typeface="+mj-lt"/>
              </a:rPr>
              <a:t>1. Ngước mắt nhìn nhìn lên đỉnh núi tôi nhủ thầm ai đâu người sẽ cứu giúp tôi. Đưa tôi đi qua muôn ngàn nơi. </a:t>
            </a:r>
            <a:endParaRPr lang="vi-VN" sz="85700" b="1" dirty="0">
              <a:latin typeface="+mj-lt"/>
              <a:cs typeface="Times New Roman" pitchFamily="18" charset="0"/>
            </a:endParaRPr>
          </a:p>
        </p:txBody>
      </p:sp>
    </p:spTree>
    <p:extLst>
      <p:ext uri="{BB962C8B-B14F-4D97-AF65-F5344CB8AC3E}">
        <p14:creationId xmlns:p14="http://schemas.microsoft.com/office/powerpoint/2010/main" val="3942130457"/>
      </p:ext>
    </p:extLst>
  </p:cSld>
  <p:clrMapOvr>
    <a:masterClrMapping/>
  </p:clrMapOvr>
  <p:transition/>
</p:sld>
</file>

<file path=ppt/slides/slide4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TRỢ LỰC ĐỜI TÔI 165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3550"/>
            <a:ext cx="11643360" cy="6391564"/>
          </a:xfrm>
        </p:spPr>
        <p:txBody>
          <a:bodyPr>
            <a:noAutofit/>
          </a:bodyPr>
          <a:lstStyle/>
          <a:p>
            <a:pPr algn="just"/>
            <a:r>
              <a:rPr lang="vi-VN" sz="6000" b="1" dirty="0">
                <a:latin typeface="+mj-lt"/>
              </a:rPr>
              <a:t>Kiếp sống này đời tôi lặng lẽ ngước nhìn lên. Xin thương tôi từng bước đơn côi nghe trong tim nghẹn ứ mà thôi.</a:t>
            </a:r>
            <a:endParaRPr lang="vi-VN" sz="85700" b="1" dirty="0">
              <a:latin typeface="+mj-lt"/>
              <a:cs typeface="Times New Roman" pitchFamily="18" charset="0"/>
            </a:endParaRPr>
          </a:p>
        </p:txBody>
      </p:sp>
    </p:spTree>
    <p:extLst>
      <p:ext uri="{BB962C8B-B14F-4D97-AF65-F5344CB8AC3E}">
        <p14:creationId xmlns:p14="http://schemas.microsoft.com/office/powerpoint/2010/main" val="3671394616"/>
      </p:ext>
    </p:extLst>
  </p:cSld>
  <p:clrMapOvr>
    <a:masterClrMapping/>
  </p:clrMapOvr>
  <p:transition/>
</p:sld>
</file>

<file path=ppt/slides/slide4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TRỢ LỰC ĐỜI TÔI 165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6391564"/>
          </a:xfrm>
        </p:spPr>
        <p:txBody>
          <a:bodyPr>
            <a:noAutofit/>
          </a:bodyPr>
          <a:lstStyle/>
          <a:p>
            <a:pPr algn="just"/>
            <a:r>
              <a:rPr lang="vi-VN" sz="6000" b="1" dirty="0">
                <a:latin typeface="+mj-lt"/>
              </a:rPr>
              <a:t>ĐK: Chúa chính là nguồn ơn cứu thoát phù giúp con dẫn dắt con ngày đêm. Chúa đất trời Ngài đưa con bước đời sống con sẽ chứa chan niềm vui.</a:t>
            </a:r>
            <a:endParaRPr lang="vi-VN" sz="85700" b="1" dirty="0">
              <a:latin typeface="+mj-lt"/>
              <a:cs typeface="Times New Roman" pitchFamily="18" charset="0"/>
            </a:endParaRPr>
          </a:p>
        </p:txBody>
      </p:sp>
    </p:spTree>
    <p:extLst>
      <p:ext uri="{BB962C8B-B14F-4D97-AF65-F5344CB8AC3E}">
        <p14:creationId xmlns:p14="http://schemas.microsoft.com/office/powerpoint/2010/main" val="953035742"/>
      </p:ext>
    </p:extLst>
  </p:cSld>
  <p:clrMapOvr>
    <a:masterClrMapping/>
  </p:clrMapOvr>
  <p:transition/>
</p:sld>
</file>

<file path=ppt/slides/slide4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TRỢ LỰC ĐỜI TÔI 165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3550"/>
            <a:ext cx="11643360" cy="6391564"/>
          </a:xfrm>
        </p:spPr>
        <p:txBody>
          <a:bodyPr>
            <a:noAutofit/>
          </a:bodyPr>
          <a:lstStyle/>
          <a:p>
            <a:pPr algn="just"/>
            <a:r>
              <a:rPr lang="vi-VN" sz="6000" b="1" dirty="0">
                <a:latin typeface="+mj-lt"/>
              </a:rPr>
              <a:t>2. Những bước đời nguyện xin trợ giúp luôn chở che cho mưu đời không vướng lối đi qua cơn mê con đâu sợ chi. </a:t>
            </a:r>
            <a:endParaRPr lang="vi-VN" sz="85700" b="1" dirty="0">
              <a:latin typeface="+mj-lt"/>
              <a:cs typeface="Times New Roman" pitchFamily="18" charset="0"/>
            </a:endParaRPr>
          </a:p>
        </p:txBody>
      </p:sp>
    </p:spTree>
    <p:extLst>
      <p:ext uri="{BB962C8B-B14F-4D97-AF65-F5344CB8AC3E}">
        <p14:creationId xmlns:p14="http://schemas.microsoft.com/office/powerpoint/2010/main" val="64267152"/>
      </p:ext>
    </p:extLst>
  </p:cSld>
  <p:clrMapOvr>
    <a:masterClrMapping/>
  </p:clrMapOvr>
  <p:transition/>
</p:sld>
</file>

<file path=ppt/slides/slide4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TRỢ LỰC ĐỜI TÔI 165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3550"/>
            <a:ext cx="11643360" cy="6391564"/>
          </a:xfrm>
        </p:spPr>
        <p:txBody>
          <a:bodyPr>
            <a:noAutofit/>
          </a:bodyPr>
          <a:lstStyle/>
          <a:p>
            <a:pPr algn="just"/>
            <a:r>
              <a:rPr lang="vi-VN" sz="6000" b="1" dirty="0">
                <a:latin typeface="+mj-lt"/>
              </a:rPr>
              <a:t>Dẫu tháng ngày giọt cay giọt đắng thấm bờ môi con trung kiên tìm Chúa yêu thôi bao âu lo Ngài gánh dùm con.</a:t>
            </a:r>
            <a:endParaRPr lang="vi-VN" sz="85700" b="1" dirty="0">
              <a:latin typeface="+mj-lt"/>
              <a:cs typeface="Times New Roman" pitchFamily="18" charset="0"/>
            </a:endParaRPr>
          </a:p>
        </p:txBody>
      </p:sp>
    </p:spTree>
    <p:extLst>
      <p:ext uri="{BB962C8B-B14F-4D97-AF65-F5344CB8AC3E}">
        <p14:creationId xmlns:p14="http://schemas.microsoft.com/office/powerpoint/2010/main" val="4004767919"/>
      </p:ext>
    </p:extLst>
  </p:cSld>
  <p:clrMapOvr>
    <a:masterClrMapping/>
  </p:clrMapOvr>
  <p:transition/>
</p:sld>
</file>

<file path=ppt/slides/slide4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TRỢ LỰC ĐỜI TÔI 165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048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thở</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qua.</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328095"/>
      </p:ext>
    </p:extLst>
  </p:cSld>
  <p:clrMapOvr>
    <a:masterClrMapping/>
  </p:clrMapOvr>
  <p:transition/>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7792"/>
            <a:ext cx="11643360" cy="5810514"/>
          </a:xfrm>
        </p:spPr>
        <p:txBody>
          <a:bodyPr>
            <a:noAutofit/>
          </a:bodyPr>
          <a:lstStyle/>
          <a:p>
            <a:pPr algn="just"/>
            <a:r>
              <a:rPr lang="en-US" sz="6000" b="1" dirty="0">
                <a:latin typeface="Times New Roman" panose="02020603050405020304" pitchFamily="18" charset="0"/>
                <a:cs typeface="Times New Roman" panose="02020603050405020304" pitchFamily="18" charset="0"/>
              </a:rPr>
              <a:t>Sau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thử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618770944"/>
      </p:ext>
    </p:extLst>
  </p:cSld>
  <p:clrMapOvr>
    <a:masterClrMapping/>
  </p:clrMapOvr>
  <p:transition/>
</p:sld>
</file>

<file path=ppt/slides/slide4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TRỢ LỰC ĐỜI TÔI 165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0482"/>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64788610"/>
      </p:ext>
    </p:extLst>
  </p:cSld>
  <p:clrMapOvr>
    <a:masterClrMapping/>
  </p:clrMapOvr>
  <p:transition/>
</p:sld>
</file>

<file path=ppt/slides/slide4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7563359"/>
      </p:ext>
    </p:extLst>
  </p:cSld>
  <p:clrMapOvr>
    <a:masterClrMapping/>
  </p:clrMapOvr>
</p:sld>
</file>

<file path=ppt/slides/slide4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vi-VN" sz="6000" b="1" dirty="0">
                <a:latin typeface="+mj-lt"/>
              </a:rPr>
              <a:t>Xin cho con cất tiếng lên trả lời vừa khi con nghe Chúa, xin cho con biết thân thưa: Lạy Ngài, Ngài muốn con làm chi?</a:t>
            </a:r>
            <a:endParaRPr lang="vi-VN" sz="85700" b="1" dirty="0">
              <a:latin typeface="+mj-lt"/>
              <a:cs typeface="Times New Roman" pitchFamily="18" charset="0"/>
            </a:endParaRPr>
          </a:p>
        </p:txBody>
      </p:sp>
    </p:spTree>
    <p:extLst>
      <p:ext uri="{BB962C8B-B14F-4D97-AF65-F5344CB8AC3E}">
        <p14:creationId xmlns:p14="http://schemas.microsoft.com/office/powerpoint/2010/main" val="3794723883"/>
      </p:ext>
    </p:extLst>
  </p:cSld>
  <p:clrMapOvr>
    <a:masterClrMapping/>
  </p:clrMapOvr>
  <p:transition/>
</p:sld>
</file>

<file path=ppt/slides/slide4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1536992"/>
      </p:ext>
    </p:extLst>
  </p:cSld>
  <p:clrMapOvr>
    <a:masterClrMapping/>
  </p:clrMapOvr>
</p:sld>
</file>

<file path=ppt/slides/slide4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NAY CON ĐẾN 482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694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2859280"/>
      </p:ext>
    </p:extLst>
  </p:cSld>
  <p:clrMapOvr>
    <a:masterClrMapping/>
  </p:clrMapOvr>
  <p:transition/>
</p:sld>
</file>

<file path=ppt/slides/slide4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NAY CON ĐẾN 482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6945"/>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no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cơn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2246704"/>
      </p:ext>
    </p:extLst>
  </p:cSld>
  <p:clrMapOvr>
    <a:masterClrMapping/>
  </p:clrMapOvr>
  <p:transition/>
</p:sld>
</file>

<file path=ppt/slides/slide4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NAY CON ĐẾN 482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364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tin. Cao </a:t>
            </a:r>
            <a:r>
              <a:rPr lang="en-US" sz="6000" b="1" dirty="0" err="1">
                <a:latin typeface="Times New Roman" panose="02020603050405020304" pitchFamily="18" charset="0"/>
                <a:cs typeface="Times New Roman" panose="02020603050405020304" pitchFamily="18" charset="0"/>
              </a:rPr>
              <a: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10372804"/>
      </p:ext>
    </p:extLst>
  </p:cSld>
  <p:clrMapOvr>
    <a:masterClrMapping/>
  </p:clrMapOvr>
  <p:transition/>
</p:sld>
</file>

<file path=ppt/slides/slide4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5221139"/>
      </p:ext>
    </p:extLst>
  </p:cSld>
  <p:clrMapOvr>
    <a:masterClrMapping/>
  </p:clrMapOvr>
</p:sld>
</file>

<file path=ppt/slides/slide4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25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Mẹ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Mẹ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Một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tiếng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4591098"/>
      </p:ext>
    </p:extLst>
  </p:cSld>
  <p:clrMapOvr>
    <a:masterClrMapping/>
  </p:clrMapOvr>
  <p:transition/>
</p:sld>
</file>

<file path=ppt/slides/slide4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01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truân</a:t>
            </a:r>
            <a:r>
              <a:rPr lang="en-US" sz="6000" b="1" dirty="0">
                <a:latin typeface="Times New Roman" panose="02020603050405020304" pitchFamily="18" charset="0"/>
                <a:cs typeface="Times New Roman" panose="02020603050405020304" pitchFamily="18" charset="0"/>
              </a:rPr>
              <a:t> Mẹ sẽ </a:t>
            </a:r>
            <a:r>
              <a:rPr lang="en-US" sz="6000" b="1" dirty="0" err="1">
                <a:latin typeface="Times New Roman" panose="02020603050405020304" pitchFamily="18" charset="0"/>
                <a:cs typeface="Times New Roman" panose="02020603050405020304" pitchFamily="18" charset="0"/>
              </a:rPr>
              <a:t>ủi</a:t>
            </a:r>
            <a:r>
              <a:rPr lang="en-US" sz="6000" b="1" dirty="0">
                <a:latin typeface="Times New Roman" panose="02020603050405020304" pitchFamily="18" charset="0"/>
                <a:cs typeface="Times New Roman" panose="02020603050405020304" pitchFamily="18" charset="0"/>
              </a:rPr>
              <a:t> 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2552220"/>
      </p:ext>
    </p:extLst>
  </p:cSld>
  <p:clrMapOvr>
    <a:masterClrMapping/>
  </p:clrMapOvr>
  <p:transition/>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7792"/>
            <a:ext cx="11643360" cy="581051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hiern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833406658"/>
      </p:ext>
    </p:extLst>
  </p:cSld>
  <p:clrMapOvr>
    <a:masterClrMapping/>
  </p:clrMapOvr>
  <p:transition/>
</p:sld>
</file>

<file path=ppt/slides/slide4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25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Mẹ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Mẹ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Một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tiếng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2421541"/>
      </p:ext>
    </p:extLst>
  </p:cSld>
  <p:clrMapOvr>
    <a:masterClrMapping/>
  </p:clrMapOvr>
  <p:transition/>
</p:sld>
</file>

<file path=ppt/slides/slide4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01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niềm</a:t>
            </a:r>
            <a:r>
              <a:rPr lang="en-US" sz="6000" b="1" dirty="0">
                <a:latin typeface="Times New Roman" panose="02020603050405020304" pitchFamily="18" charset="0"/>
                <a:cs typeface="Times New Roman" panose="02020603050405020304" pitchFamily="18" charset="0"/>
              </a:rPr>
              <a:t> phó </a:t>
            </a:r>
            <a:r>
              <a:rPr lang="en-US" sz="6000" b="1" dirty="0" err="1">
                <a:latin typeface="Times New Roman" panose="02020603050405020304" pitchFamily="18" charset="0"/>
                <a:cs typeface="Times New Roman" panose="02020603050405020304" pitchFamily="18" charset="0"/>
              </a:rPr>
              <a:t>thác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Sao Mai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khấn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9066831"/>
      </p:ext>
    </p:extLst>
  </p:cSld>
  <p:clrMapOvr>
    <a:masterClrMapping/>
  </p:clrMapOvr>
  <p:transition/>
</p:sld>
</file>

<file path=ppt/slides/slide4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MẸ 456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525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Mẹ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Mẹ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vê</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Một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tiếng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9805067"/>
      </p:ext>
    </p:extLst>
  </p:cSld>
  <p:clrMapOvr>
    <a:masterClrMapping/>
  </p:clrMapOvr>
  <p:transition/>
</p:sld>
</file>

<file path=ppt/slides/slide4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923926"/>
            <a:ext cx="11643360" cy="5934075"/>
          </a:xfrm>
        </p:spPr>
        <p:txBody>
          <a:bodyPr>
            <a:noAutofit/>
          </a:bodyPr>
          <a:lstStyle/>
          <a:p>
            <a:r>
              <a:rPr lang="en-US" sz="72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a:t>
            </a:r>
            <a:endParaRPr lang="vi-V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7093784"/>
      </p:ext>
    </p:extLst>
  </p:cSld>
  <p:clrMapOvr>
    <a:masterClrMapping/>
  </p:clrMapOvr>
  <p:transition/>
</p:sld>
</file>

<file path=ppt/slides/slide4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33351"/>
            <a:ext cx="11643360" cy="5934075"/>
          </a:xfrm>
        </p:spPr>
        <p:txBody>
          <a:bodyPr>
            <a:noAutofit/>
          </a:bodyPr>
          <a:lstStyle/>
          <a:p>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6000" b="1" dirty="0">
                <a:latin typeface="Times New Roman" panose="02020603050405020304" pitchFamily="18" charset="0"/>
                <a:cs typeface="Times New Roman" panose="02020603050405020304" pitchFamily="18" charset="0"/>
              </a:rPr>
              <a:t>All…All…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All…</a:t>
            </a:r>
            <a:endParaRPr lang="vi-V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7030377"/>
      </p:ext>
    </p:extLst>
  </p:cSld>
  <p:clrMapOvr>
    <a:masterClrMapping/>
  </p:clrMapOvr>
  <p:transition/>
</p:sld>
</file>

<file path=ppt/slides/slide4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CHẲNG BIẾT LẤY GÌ 569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vì </a:t>
            </a:r>
            <a:r>
              <a:rPr lang="en-US" sz="6000" b="1" dirty="0" err="1">
                <a:latin typeface="Times New Roman" panose="02020603050405020304" pitchFamily="18" charset="0"/>
                <a:cs typeface="Times New Roman" panose="02020603050405020304" pitchFamily="18" charset="0"/>
              </a:rPr>
              <a:t>này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phúc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sang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0092150"/>
      </p:ext>
    </p:extLst>
  </p:cSld>
  <p:clrMapOvr>
    <a:masterClrMapping/>
  </p:clrMapOvr>
  <p:transition/>
</p:sld>
</file>

<file path=ppt/slides/slide4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CHẲNG BIẾT LẤY GÌ 569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54355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8753104"/>
      </p:ext>
    </p:extLst>
  </p:cSld>
  <p:clrMapOvr>
    <a:masterClrMapping/>
  </p:clrMapOvr>
  <p:transition/>
</p:sld>
</file>

<file path=ppt/slides/slide4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CHẲNG BIẾT LẤY GÌ 569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7250385"/>
      </p:ext>
    </p:extLst>
  </p:cSld>
  <p:clrMapOvr>
    <a:masterClrMapping/>
  </p:clrMapOvr>
  <p:transition/>
</p:sld>
</file>

<file path=ppt/slides/slide4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CHẲNG BIẾT LẤY GÌ 569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vì </a:t>
            </a:r>
            <a:r>
              <a:rPr lang="en-US" sz="6000" b="1" dirty="0" err="1">
                <a:latin typeface="Times New Roman" panose="02020603050405020304" pitchFamily="18" charset="0"/>
                <a:cs typeface="Times New Roman" panose="02020603050405020304" pitchFamily="18" charset="0"/>
              </a:rPr>
              <a:t>này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phúc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sang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9318357"/>
      </p:ext>
    </p:extLst>
  </p:cSld>
  <p:clrMapOvr>
    <a:masterClrMapping/>
  </p:clrMapOvr>
  <p:transition/>
</p:sld>
</file>

<file path=ppt/slides/slide4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CHẲNG BIẾT LẤY GÌ 569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54355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9858240"/>
      </p:ext>
    </p:extLst>
  </p:cSld>
  <p:clrMapOvr>
    <a:masterClrMapping/>
  </p:clrMapOvr>
  <p:transition/>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7792"/>
            <a:ext cx="11643360" cy="581051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Alleluia.</a:t>
            </a:r>
          </a:p>
        </p:txBody>
      </p:sp>
    </p:spTree>
    <p:extLst>
      <p:ext uri="{BB962C8B-B14F-4D97-AF65-F5344CB8AC3E}">
        <p14:creationId xmlns:p14="http://schemas.microsoft.com/office/powerpoint/2010/main" val="2023725002"/>
      </p:ext>
    </p:extLst>
  </p:cSld>
  <p:clrMapOvr>
    <a:masterClrMapping/>
  </p:clrMapOvr>
  <p:transition/>
</p:sld>
</file>

<file path=ppt/slides/slide4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2343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0504659"/>
      </p:ext>
    </p:extLst>
  </p:cSld>
  <p:clrMapOvr>
    <a:masterClrMapping/>
  </p:clrMapOvr>
  <p:transition/>
</p:sld>
</file>

<file path=ppt/slides/slide4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735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9981900"/>
      </p:ext>
    </p:extLst>
  </p:cSld>
  <p:clrMapOvr>
    <a:masterClrMapping/>
  </p:clrMapOvr>
  <p:transition/>
</p:sld>
</file>

<file path=ppt/slides/slide4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dù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ý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1694689"/>
      </p:ext>
    </p:extLst>
  </p:cSld>
  <p:clrMapOvr>
    <a:masterClrMapping/>
  </p:clrMapOvr>
  <p:transition/>
</p:sld>
</file>

<file path=ppt/slides/slide4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24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Tin </a:t>
            </a:r>
            <a:r>
              <a:rPr lang="en-US" sz="6000" b="1" dirty="0" err="1">
                <a:latin typeface="Times New Roman" panose="02020603050405020304" pitchFamily="18" charset="0"/>
                <a:cs typeface="Times New Roman" panose="02020603050405020304" pitchFamily="18" charset="0"/>
              </a:rPr>
              <a:t>vào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dung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11048762"/>
      </p:ext>
    </p:extLst>
  </p:cSld>
  <p:clrMapOvr>
    <a:masterClrMapping/>
  </p:clrMapOvr>
  <p:transition/>
</p:sld>
</file>

<file path=ppt/slides/slide4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Tin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nằm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7150758"/>
      </p:ext>
    </p:extLst>
  </p:cSld>
  <p:clrMapOvr>
    <a:masterClrMapping/>
  </p:clrMapOvr>
  <p:transition/>
</p:sld>
</file>

<file path=ppt/slides/slide4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lo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ý Cha.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5837521"/>
      </p:ext>
    </p:extLst>
  </p:cSld>
  <p:clrMapOvr>
    <a:masterClrMapping/>
  </p:clrMapOvr>
  <p:transition/>
</p:sld>
</file>

<file path=ppt/slides/slide4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dù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ý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49661192"/>
      </p:ext>
    </p:extLst>
  </p:cSld>
  <p:clrMapOvr>
    <a:masterClrMapping/>
  </p:clrMapOvr>
  <p:transition/>
</p:sld>
</file>

<file path=ppt/slides/slide4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24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Tin </a:t>
            </a:r>
            <a:r>
              <a:rPr lang="en-US" sz="6000" b="1" dirty="0" err="1">
                <a:latin typeface="Times New Roman" panose="02020603050405020304" pitchFamily="18" charset="0"/>
                <a:cs typeface="Times New Roman" panose="02020603050405020304" pitchFamily="18" charset="0"/>
              </a:rPr>
              <a:t>vào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dung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5815072"/>
      </p:ext>
    </p:extLst>
  </p:cSld>
  <p:clrMapOvr>
    <a:masterClrMapping/>
  </p:clrMapOvr>
  <p:transition/>
</p:sld>
</file>

<file path=ppt/slides/slide4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lung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50037885"/>
      </p:ext>
    </p:extLst>
  </p:cSld>
  <p:clrMapOvr>
    <a:masterClrMapping/>
  </p:clrMapOvr>
  <p:transition/>
</p:sld>
</file>

<file path=ppt/slides/slide4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47309207"/>
      </p:ext>
    </p:extLst>
  </p:cSld>
  <p:clrMapOvr>
    <a:masterClrMapping/>
  </p:clrMapOvr>
  <p:transition/>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7792"/>
            <a:ext cx="11643360" cy="5810514"/>
          </a:xfrm>
        </p:spPr>
        <p:txBody>
          <a:bodyPr>
            <a:noAutofit/>
          </a:bodyPr>
          <a:lstStyle/>
          <a:p>
            <a:pPr algn="just"/>
            <a:r>
              <a:rPr lang="en-US" sz="6000" b="1" dirty="0">
                <a:latin typeface="Times New Roman" panose="02020603050405020304" pitchFamily="18" charset="0"/>
                <a:cs typeface="Times New Roman" panose="02020603050405020304" pitchFamily="18" charset="0"/>
              </a:rPr>
              <a:t>2. Nay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xiềng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khiên</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691847974"/>
      </p:ext>
    </p:extLst>
  </p:cSld>
  <p:clrMapOvr>
    <a:masterClrMapping/>
  </p:clrMapOvr>
  <p:transition/>
</p:sld>
</file>

<file path=ppt/slides/slide4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dù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ý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3174428"/>
      </p:ext>
    </p:extLst>
  </p:cSld>
  <p:clrMapOvr>
    <a:masterClrMapping/>
  </p:clrMapOvr>
  <p:transition/>
</p:sld>
</file>

<file path=ppt/slides/slide4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TÌNH XIN VÂNG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24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Tin </a:t>
            </a:r>
            <a:r>
              <a:rPr lang="en-US" sz="6000" b="1" dirty="0" err="1">
                <a:latin typeface="Times New Roman" panose="02020603050405020304" pitchFamily="18" charset="0"/>
                <a:cs typeface="Times New Roman" panose="02020603050405020304" pitchFamily="18" charset="0"/>
              </a:rPr>
              <a:t>vào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dung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Mẹ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8617265"/>
      </p:ext>
    </p:extLst>
  </p:cSld>
  <p:clrMapOvr>
    <a:masterClrMapping/>
  </p:clrMapOvr>
  <p:transition/>
</p:sld>
</file>

<file path=ppt/slides/slide4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CHUỖI NGỌC VÀNG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465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132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Maria!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9340192"/>
      </p:ext>
    </p:extLst>
  </p:cSld>
  <p:clrMapOvr>
    <a:masterClrMapping/>
  </p:clrMapOvr>
  <p:transition/>
</p:sld>
</file>

<file path=ppt/slides/slide4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CHUỖI NGỌC VÀNG KINH 456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132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0895987"/>
      </p:ext>
    </p:extLst>
  </p:cSld>
  <p:clrMapOvr>
    <a:masterClrMapping/>
  </p:clrMapOvr>
  <p:transition/>
</p:sld>
</file>

<file path=ppt/slides/slide4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CHUỖI NGỌC VÀNG KINH 456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132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hối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7180173"/>
      </p:ext>
    </p:extLst>
  </p:cSld>
  <p:clrMapOvr>
    <a:masterClrMapping/>
  </p:clrMapOvr>
  <p:transition/>
</p:sld>
</file>

<file path=ppt/slides/slide4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CHUỖI NGỌC VÀNG KINH 456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132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9050561"/>
      </p:ext>
    </p:extLst>
  </p:cSld>
  <p:clrMapOvr>
    <a:masterClrMapping/>
  </p:clrMapOvr>
  <p:transition/>
</p:sld>
</file>

<file path=ppt/slides/slide4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vị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259548911"/>
      </p:ext>
    </p:extLst>
  </p:cSld>
  <p:clrMapOvr>
    <a:masterClrMapping/>
  </p:clrMapOvr>
  <p:transition/>
</p:sld>
</file>

<file path=ppt/slides/slide4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248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8089768"/>
      </p:ext>
    </p:extLst>
  </p:cSld>
  <p:clrMapOvr>
    <a:masterClrMapping/>
  </p:clrMapOvr>
  <p:transition/>
</p:sld>
</file>

<file path=ppt/slides/slide4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148"/>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can </a:t>
            </a:r>
            <a:r>
              <a:rPr lang="en-US" sz="6000" b="1" dirty="0" err="1">
                <a:latin typeface="Times New Roman" panose="02020603050405020304" pitchFamily="18" charset="0"/>
                <a:cs typeface="Times New Roman" panose="02020603050405020304" pitchFamily="18" charset="0"/>
              </a:rPr>
              <a:t>nung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360934330"/>
      </p:ext>
    </p:extLst>
  </p:cSld>
  <p:clrMapOvr>
    <a:masterClrMapping/>
  </p:clrMapOvr>
  <p:transition/>
</p:sld>
</file>

<file path=ppt/slides/slide4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vị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4596411"/>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C30923-4AA9-20DB-D1D9-6E4DB870EE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CC93C5-B516-07C4-F2E9-09F9B1001F36}"/>
              </a:ext>
            </a:extLst>
          </p:cNvPr>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LÊN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90D2C725-14B3-B93E-B6A6-FE856671F1A8}"/>
              </a:ext>
            </a:extLst>
          </p:cNvPr>
          <p:cNvSpPr>
            <a:spLocks noGrp="1"/>
          </p:cNvSpPr>
          <p:nvPr>
            <p:ph type="subTitle" idx="1"/>
          </p:nvPr>
        </p:nvSpPr>
        <p:spPr>
          <a:xfrm>
            <a:off x="274320" y="1524001"/>
            <a:ext cx="11643360" cy="5428204"/>
          </a:xfrm>
        </p:spPr>
        <p:txBody>
          <a:bodyPr>
            <a:noAutofit/>
          </a:bodyPr>
          <a:lstStyle/>
          <a:p>
            <a:pPr algn="just"/>
            <a:r>
              <a:rPr lang="vi-VN" sz="6000" b="1" i="0" dirty="0">
                <a:effectLst/>
                <a:latin typeface="+mj-lt"/>
              </a:rPr>
              <a:t>Thắp sáng lên trong trái tim con. Niềm tin như muôn sao sáng mờ xóa bóng tối nghi nan gọi mầm</a:t>
            </a:r>
            <a:r>
              <a:rPr lang="en-US" sz="6000" b="1" i="0" dirty="0">
                <a:effectLst/>
                <a:latin typeface="+mj-lt"/>
              </a:rPr>
              <a:t> </a:t>
            </a:r>
            <a:r>
              <a:rPr lang="en-US" sz="6000" b="1" i="0" dirty="0" err="1">
                <a:effectLst/>
                <a:latin typeface="Times New Roman" panose="02020603050405020304" pitchFamily="18" charset="0"/>
                <a:cs typeface="Times New Roman" panose="02020603050405020304" pitchFamily="18" charset="0"/>
              </a:rPr>
              <a:t>sống</a:t>
            </a:r>
            <a:r>
              <a:rPr lang="vi-VN" sz="6000" b="1" i="0" dirty="0">
                <a:effectLst/>
                <a:latin typeface="+mj-lt"/>
              </a:rPr>
              <a:t> tái sinh trần gian.</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2918477026"/>
      </p:ext>
    </p:extLst>
  </p:cSld>
  <p:clrMapOvr>
    <a:masterClrMapping/>
  </p:clrMapOvr>
  <p:transition/>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7792"/>
            <a:ext cx="11643360" cy="5810514"/>
          </a:xfrm>
        </p:spPr>
        <p:txBody>
          <a:bodyPr>
            <a:noAutofit/>
          </a:bodyPr>
          <a:lstStyle/>
          <a:p>
            <a:pPr algn="just"/>
            <a:r>
              <a:rPr lang="en-US" sz="6000" b="1" dirty="0">
                <a:latin typeface="Times New Roman" panose="02020603050405020304" pitchFamily="18" charset="0"/>
                <a:cs typeface="Times New Roman" panose="02020603050405020304" pitchFamily="18" charset="0"/>
              </a:rPr>
              <a:t>Cho ta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thoái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564343107"/>
      </p:ext>
    </p:extLst>
  </p:cSld>
  <p:clrMapOvr>
    <a:masterClrMapping/>
  </p:clrMapOvr>
  <p:transition/>
</p:sld>
</file>

<file path=ppt/slides/slide4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248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49090931"/>
      </p:ext>
    </p:extLst>
  </p:cSld>
  <p:clrMapOvr>
    <a:masterClrMapping/>
  </p:clrMapOvr>
  <p:transition/>
</p:sld>
</file>

<file path=ppt/slides/slide4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304926"/>
            <a:ext cx="11643360" cy="5934075"/>
          </a:xfrm>
        </p:spPr>
        <p:txBody>
          <a:bodyPr>
            <a:noAutofit/>
          </a:bodyPr>
          <a:lstStyle/>
          <a:p>
            <a:r>
              <a:rPr lang="en-US" sz="66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nghiệp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138211"/>
      </p:ext>
    </p:extLst>
  </p:cSld>
  <p:clrMapOvr>
    <a:masterClrMapping/>
  </p:clrMapOvr>
  <p:transition/>
</p:sld>
</file>

<file path=ppt/slides/slide4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66676"/>
            <a:ext cx="11643360" cy="5934075"/>
          </a:xfrm>
        </p:spPr>
        <p:txBody>
          <a:bodyPr>
            <a:noAutofit/>
          </a:bodyPr>
          <a:lstStyle/>
          <a:p>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6000" b="1" dirty="0">
                <a:latin typeface="Times New Roman" panose="02020603050405020304" pitchFamily="18" charset="0"/>
                <a:cs typeface="Times New Roman" panose="02020603050405020304" pitchFamily="18" charset="0"/>
              </a:rPr>
              <a:t>All…All…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cầm</a:t>
            </a:r>
            <a:r>
              <a:rPr lang="en-US" sz="6000" b="1">
                <a:latin typeface="Times New Roman" panose="02020603050405020304" pitchFamily="18" charset="0"/>
                <a:cs typeface="Times New Roman" panose="02020603050405020304" pitchFamily="18" charset="0"/>
              </a:rPr>
              <a:t>. All</a:t>
            </a:r>
            <a:r>
              <a:rPr lang="en-US" sz="6000" b="1" dirty="0">
                <a:latin typeface="Times New Roman" panose="02020603050405020304" pitchFamily="18" charset="0"/>
                <a:cs typeface="Times New Roman" panose="02020603050405020304" pitchFamily="18" charset="0"/>
              </a:rPr>
              <a:t>…</a:t>
            </a:r>
            <a:endParaRPr lang="vi-V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08902485"/>
      </p:ext>
    </p:extLst>
  </p:cSld>
  <p:clrMapOvr>
    <a:masterClrMapping/>
  </p:clrMapOvr>
  <p:transition/>
</p:sld>
</file>

<file path=ppt/slides/slide4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a:t>
            </a:r>
          </a:p>
        </p:txBody>
      </p:sp>
    </p:spTree>
    <p:extLst>
      <p:ext uri="{BB962C8B-B14F-4D97-AF65-F5344CB8AC3E}">
        <p14:creationId xmlns:p14="http://schemas.microsoft.com/office/powerpoint/2010/main" val="4113890311"/>
      </p:ext>
    </p:extLst>
  </p:cSld>
  <p:clrMapOvr>
    <a:masterClrMapping/>
  </p:clrMapOvr>
  <p:transition/>
</p:sld>
</file>

<file path=ppt/slides/slide4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11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con.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91564820"/>
      </p:ext>
    </p:extLst>
  </p:cSld>
  <p:clrMapOvr>
    <a:masterClrMapping/>
  </p:clrMapOvr>
  <p:transition/>
</p:sld>
</file>

<file path=ppt/slides/slide4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a:t>
            </a:r>
          </a:p>
        </p:txBody>
      </p:sp>
    </p:spTree>
    <p:extLst>
      <p:ext uri="{BB962C8B-B14F-4D97-AF65-F5344CB8AC3E}">
        <p14:creationId xmlns:p14="http://schemas.microsoft.com/office/powerpoint/2010/main" val="1593116484"/>
      </p:ext>
    </p:extLst>
  </p:cSld>
  <p:clrMapOvr>
    <a:masterClrMapping/>
  </p:clrMapOvr>
  <p:transition/>
</p:sld>
</file>

<file path=ppt/slides/slide4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VỜI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ĐK: Tình yêu Chúa </a:t>
            </a:r>
            <a:r>
              <a:rPr lang="vi-VN" sz="6000" b="1">
                <a:latin typeface="+mj-lt"/>
              </a:rPr>
              <a:t>cao vời </a:t>
            </a:r>
            <a:r>
              <a:rPr lang="vi-VN" sz="6000" b="1" dirty="0">
                <a:latin typeface="+mj-lt"/>
              </a:rPr>
              <a:t>biết bao, nào con biết đáp đền thế nào, để cho cân xứng Chúa ơi, để cho cân xứng Chúa 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21065242"/>
      </p:ext>
    </p:extLst>
  </p:cSld>
  <p:clrMapOvr>
    <a:masterClrMapping/>
  </p:clrMapOvr>
  <p:transition/>
</p:sld>
</file>

<file path=ppt/slides/slide4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VỜI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1. Ôi tình yêu thương Chúa </a:t>
            </a:r>
            <a:r>
              <a:rPr lang="vi-VN" sz="6000" b="1">
                <a:latin typeface="+mj-lt"/>
              </a:rPr>
              <a:t>cao vời, </a:t>
            </a:r>
            <a:r>
              <a:rPr lang="vi-VN" sz="6000" b="1" dirty="0">
                <a:latin typeface="+mj-lt"/>
              </a:rPr>
              <a:t>tình yêu thương Chúa muôn đời, Người yêu con từ ngàn xưa.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064255363"/>
      </p:ext>
    </p:extLst>
  </p:cSld>
  <p:clrMapOvr>
    <a:masterClrMapping/>
  </p:clrMapOvr>
  <p:transition/>
</p:sld>
</file>

<file path=ppt/slides/slide4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VỜI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1100"/>
            <a:ext cx="11643360" cy="5105400"/>
          </a:xfrm>
        </p:spPr>
        <p:txBody>
          <a:bodyPr>
            <a:noAutofit/>
          </a:bodyPr>
          <a:lstStyle/>
          <a:p>
            <a:pPr algn="just">
              <a:tabLst>
                <a:tab pos="2155825" algn="l"/>
              </a:tabLst>
            </a:pPr>
            <a:r>
              <a:rPr lang="vi-VN" sz="6000" b="1" dirty="0">
                <a:latin typeface="+mj-lt"/>
              </a:rPr>
              <a:t>Từ khi chưa có đồi non, từ khi chưa có trời cao, chưa có vầng trăng với ngàn sao. Gọi con giữa muôn muôn người, tìm con giữa nơi bùn nhơ.</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349284836"/>
      </p:ext>
    </p:extLst>
  </p:cSld>
  <p:clrMapOvr>
    <a:masterClrMapping/>
  </p:clrMapOvr>
  <p:transition/>
</p:sld>
</file>

<file path=ppt/slides/slide4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VỜI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ĐK: Tình yêu Chúa </a:t>
            </a:r>
            <a:r>
              <a:rPr lang="vi-VN" sz="6000" b="1">
                <a:latin typeface="+mj-lt"/>
              </a:rPr>
              <a:t>cao vời </a:t>
            </a:r>
            <a:r>
              <a:rPr lang="vi-VN" sz="6000" b="1" dirty="0">
                <a:latin typeface="+mj-lt"/>
              </a:rPr>
              <a:t>biết bao, nào con biết đáp đền thế nào, để cho cân xứng Chúa ơi, để cho cân xứng Chúa 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26420288"/>
      </p:ext>
    </p:extLst>
  </p:cSld>
  <p:clrMapOvr>
    <a:masterClrMapping/>
  </p:clrMapOvr>
  <p:transition/>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7792"/>
            <a:ext cx="11643360" cy="5810514"/>
          </a:xfrm>
        </p:spPr>
        <p:txBody>
          <a:bodyPr>
            <a:noAutofit/>
          </a:bodyPr>
          <a:lstStyle/>
          <a:p>
            <a:pPr algn="just"/>
            <a:r>
              <a:rPr lang="en-US" sz="6000" b="1" dirty="0">
                <a:latin typeface="Times New Roman" panose="02020603050405020304" pitchFamily="18" charset="0"/>
                <a:cs typeface="Times New Roman" panose="02020603050405020304" pitchFamily="18" charset="0"/>
              </a:rPr>
              <a:t>3. Nay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a:t>
            </a:r>
          </a:p>
        </p:txBody>
      </p:sp>
    </p:spTree>
    <p:extLst>
      <p:ext uri="{BB962C8B-B14F-4D97-AF65-F5344CB8AC3E}">
        <p14:creationId xmlns:p14="http://schemas.microsoft.com/office/powerpoint/2010/main" val="1201228942"/>
      </p:ext>
    </p:extLst>
  </p:cSld>
  <p:clrMapOvr>
    <a:masterClrMapping/>
  </p:clrMapOvr>
  <p:transition/>
</p:sld>
</file>

<file path=ppt/slides/slide4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VỜI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3500"/>
            <a:ext cx="11643360" cy="5105400"/>
          </a:xfrm>
        </p:spPr>
        <p:txBody>
          <a:bodyPr>
            <a:noAutofit/>
          </a:bodyPr>
          <a:lstStyle/>
          <a:p>
            <a:pPr algn="just">
              <a:tabLst>
                <a:tab pos="2155825" algn="l"/>
              </a:tabLst>
            </a:pPr>
            <a:r>
              <a:rPr lang="vi-VN" sz="6000" b="1" dirty="0">
                <a:latin typeface="+mj-lt"/>
              </a:rPr>
              <a:t>3. Con thành tâm dâng hiến trọn đời, thành tâm dâng hiến xác hồn để nên tông đồ trần gian. Và nên nhân chứng tình yêu truyền rao chân lý Ngài ban gieo rắc lời vang khắp gần xa. </a:t>
            </a:r>
            <a:r>
              <a:rPr lang="vi-VN" sz="6000" b="1">
                <a:latin typeface="+mj-lt"/>
              </a:rPr>
              <a:t>Rồi con tiến đi khắp miền, làm nhân chứng cho tình yêu.</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507436406"/>
      </p:ext>
    </p:extLst>
  </p:cSld>
  <p:clrMapOvr>
    <a:masterClrMapping/>
  </p:clrMapOvr>
  <p:transition/>
</p:sld>
</file>

<file path=ppt/slides/slide4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VỜI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tabLst>
                <a:tab pos="2155825" algn="l"/>
              </a:tabLst>
            </a:pPr>
            <a:r>
              <a:rPr lang="vi-VN" sz="6000" b="1" dirty="0">
                <a:latin typeface="+mj-lt"/>
              </a:rPr>
              <a:t>Truyền rao chân lý của Cha, gieo rắc lời Cha khắp gần xa. Rồi con sẽ đi khắp miền làm nhân chứng cho tình yêu.</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942732239"/>
      </p:ext>
    </p:extLst>
  </p:cSld>
  <p:clrMapOvr>
    <a:masterClrMapping/>
  </p:clrMapOvr>
  <p:transition/>
</p:sld>
</file>

<file path=ppt/slides/slide4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VỜI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ĐK: Tình yêu Chúa </a:t>
            </a:r>
            <a:r>
              <a:rPr lang="vi-VN" sz="6000" b="1">
                <a:latin typeface="+mj-lt"/>
              </a:rPr>
              <a:t>cao vời </a:t>
            </a:r>
            <a:r>
              <a:rPr lang="vi-VN" sz="6000" b="1" dirty="0">
                <a:latin typeface="+mj-lt"/>
              </a:rPr>
              <a:t>biết bao, nào con biết đáp đền thế nào, để cho cân xứng Chúa ơi, để cho cân xứng Chúa 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829502726"/>
      </p:ext>
    </p:extLst>
  </p:cSld>
  <p:clrMapOvr>
    <a:masterClrMapping/>
  </p:clrMapOvr>
  <p:transition/>
</p:sld>
</file>

<file path=ppt/slides/slide4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VỜI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tabLst>
                <a:tab pos="2155825" algn="l"/>
              </a:tabLst>
            </a:pPr>
            <a:r>
              <a:rPr lang="vi-VN" sz="6000" b="1" dirty="0">
                <a:latin typeface="+mj-lt"/>
              </a:rPr>
              <a:t>2. Ôi vì thương con Chúa quên mình, vì yêu nên hiến thân mình, gọi con nên bạn tình thân.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67195595"/>
      </p:ext>
    </p:extLst>
  </p:cSld>
  <p:clrMapOvr>
    <a:masterClrMapping/>
  </p:clrMapOvr>
  <p:transition/>
</p:sld>
</file>

<file path=ppt/slides/slide4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VỜI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1100"/>
            <a:ext cx="11643360" cy="5105400"/>
          </a:xfrm>
        </p:spPr>
        <p:txBody>
          <a:bodyPr>
            <a:noAutofit/>
          </a:bodyPr>
          <a:lstStyle/>
          <a:p>
            <a:pPr algn="just">
              <a:tabLst>
                <a:tab pos="2155825" algn="l"/>
              </a:tabLst>
            </a:pPr>
            <a:r>
              <a:rPr lang="vi-VN" sz="6000" b="1" dirty="0">
                <a:latin typeface="+mj-lt"/>
              </a:rPr>
              <a:t>Dù bao sóng gió hiểm nguy, dìu con trên bước đường đi, ơn Chúa ngày đêm ấp ủ con. Vì con Chúa quên thân mình, đời con dám mơ gì hơn.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595926790"/>
      </p:ext>
    </p:extLst>
  </p:cSld>
  <p:clrMapOvr>
    <a:masterClrMapping/>
  </p:clrMapOvr>
  <p:transition/>
</p:sld>
</file>

<file path=ppt/slides/slide4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CHÚA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CAO VỜI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264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ĐK: Tình yêu Chúa </a:t>
            </a:r>
            <a:r>
              <a:rPr lang="vi-VN" sz="6000" b="1">
                <a:latin typeface="+mj-lt"/>
              </a:rPr>
              <a:t>cao vời </a:t>
            </a:r>
            <a:r>
              <a:rPr lang="vi-VN" sz="6000" b="1" dirty="0">
                <a:latin typeface="+mj-lt"/>
              </a:rPr>
              <a:t>biết bao, nào con biết đáp đền thế nào, để cho cân xứng Chúa ơi, để cho cân xứng Chúa 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741930589"/>
      </p:ext>
    </p:extLst>
  </p:cSld>
  <p:clrMapOvr>
    <a:masterClrMapping/>
  </p:clrMapOvr>
  <p:transition/>
</p:sld>
</file>

<file path=ppt/slides/slide4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418494"/>
      </p:ext>
    </p:extLst>
  </p:cSld>
  <p:clrMapOvr>
    <a:masterClrMapping/>
  </p:clrMapOvr>
</p:sld>
</file>

<file path=ppt/slides/slide4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TÔI 271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0175"/>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mồ</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80972016"/>
      </p:ext>
    </p:extLst>
  </p:cSld>
  <p:clrMapOvr>
    <a:masterClrMapping/>
  </p:clrMapOvr>
  <p:transition/>
</p:sld>
</file>

<file path=ppt/slides/slide4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TÔI 271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7300"/>
            <a:ext cx="11643360" cy="5105400"/>
          </a:xfrm>
        </p:spPr>
        <p:txBody>
          <a:bodyPr>
            <a:noAutofit/>
          </a:bodyPr>
          <a:lstStyle/>
          <a:p>
            <a:pPr algn="just"/>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266015903"/>
      </p:ext>
    </p:extLst>
  </p:cSld>
  <p:clrMapOvr>
    <a:masterClrMapping/>
  </p:clrMapOvr>
  <p:transition/>
</p:sld>
</file>

<file path=ppt/slides/slide4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TÔI 271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9700"/>
            <a:ext cx="11643360" cy="5105400"/>
          </a:xfrm>
        </p:spPr>
        <p:txBody>
          <a:bodyPr>
            <a:noAutofit/>
          </a:bodyPr>
          <a:lstStyle/>
          <a:p>
            <a:pPr algn="just"/>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5366523"/>
      </p:ext>
    </p:extLst>
  </p:cSld>
  <p:clrMapOvr>
    <a:masterClrMapping/>
  </p:clrMapOvr>
  <p:transition/>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7792"/>
            <a:ext cx="11643360" cy="581051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68984889"/>
      </p:ext>
    </p:extLst>
  </p:cSld>
  <p:clrMapOvr>
    <a:masterClrMapping/>
  </p:clrMapOvr>
  <p:transition/>
</p:sld>
</file>

<file path=ppt/slides/slide4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6052747"/>
      </p:ext>
    </p:extLst>
  </p:cSld>
  <p:clrMapOvr>
    <a:masterClrMapping/>
  </p:clrMapOvr>
</p:sld>
</file>

<file path=ppt/slides/slide4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 THẦN BẢN MỆNH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477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0715190"/>
      </p:ext>
    </p:extLst>
  </p:cSld>
  <p:clrMapOvr>
    <a:masterClrMapping/>
  </p:clrMapOvr>
  <p:transition/>
</p:sld>
</file>

<file path=ppt/slides/slide4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 THẦN BẢN MỆNH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34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6410354"/>
      </p:ext>
    </p:extLst>
  </p:cSld>
  <p:clrMapOvr>
    <a:masterClrMapping/>
  </p:clrMapOvr>
  <p:transition/>
</p:sld>
</file>

<file path=ppt/slides/slide4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 THẦN BẢN MỆNH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477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8934196"/>
      </p:ext>
    </p:extLst>
  </p:cSld>
  <p:clrMapOvr>
    <a:masterClrMapping/>
  </p:clrMapOvr>
  <p:transition/>
</p:sld>
</file>

<file path=ppt/slides/slide4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24584410"/>
      </p:ext>
    </p:extLst>
  </p:cSld>
  <p:clrMapOvr>
    <a:masterClrMapping/>
  </p:clrMapOvr>
</p:sld>
</file>

<file path=ppt/slides/slide4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BÁNH LY RƯỢU 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49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72428975"/>
      </p:ext>
    </p:extLst>
  </p:cSld>
  <p:clrMapOvr>
    <a:masterClrMapping/>
  </p:clrMapOvr>
  <p:transition/>
</p:sld>
</file>

<file path=ppt/slides/slide4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BÁNH LY RƯỢU 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668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51708569"/>
      </p:ext>
    </p:extLst>
  </p:cSld>
  <p:clrMapOvr>
    <a:masterClrMapping/>
  </p:clrMapOvr>
  <p:transition/>
</p:sld>
</file>

<file path=ppt/slides/slide4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BÁNH LY RƯỢU 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668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khối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3690965"/>
      </p:ext>
    </p:extLst>
  </p:cSld>
  <p:clrMapOvr>
    <a:masterClrMapping/>
  </p:clrMapOvr>
  <p:transition/>
</p:sld>
</file>

<file path=ppt/slides/slide4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TẤM BÁNH LY RƯỢU 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145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ấp</a:t>
            </a:r>
            <a:r>
              <a:rPr lang="en-US" sz="6000" b="1" dirty="0">
                <a:latin typeface="Times New Roman" panose="02020603050405020304" pitchFamily="18" charset="0"/>
                <a:cs typeface="Times New Roman" panose="02020603050405020304" pitchFamily="18" charset="0"/>
              </a:rPr>
              <a:t> ủ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9728550"/>
      </p:ext>
    </p:extLst>
  </p:cSld>
  <p:clrMapOvr>
    <a:masterClrMapping/>
  </p:clrMapOvr>
  <p:transition/>
</p:sld>
</file>

<file path=ppt/slides/slide4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4978182"/>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7792"/>
            <a:ext cx="11643360" cy="5810514"/>
          </a:xfrm>
        </p:spPr>
        <p:txBody>
          <a:bodyPr>
            <a:noAutofit/>
          </a:bodyPr>
          <a:lstStyle/>
          <a:p>
            <a:pPr algn="just"/>
            <a:r>
              <a:rPr lang="en-US" sz="6000" b="1" dirty="0">
                <a:latin typeface="Times New Roman" panose="02020603050405020304" pitchFamily="18" charset="0"/>
                <a:cs typeface="Times New Roman" panose="02020603050405020304" pitchFamily="18" charset="0"/>
              </a:rPr>
              <a:t>4. Xin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943006523"/>
      </p:ext>
    </p:extLst>
  </p:cSld>
  <p:clrMapOvr>
    <a:masterClrMapping/>
  </p:clrMapOvr>
  <p:transition/>
</p:sld>
</file>

<file path=ppt/slides/slide4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a:t>
            </a:r>
            <a:r>
              <a:rPr lang="en-US" sz="2400" b="1" dirty="0">
                <a:solidFill>
                  <a:srgbClr val="FF0000"/>
                </a:solidFill>
                <a:effectLst>
                  <a:outerShdw blurRad="38100" dist="38100" dir="2700000" algn="tl">
                    <a:srgbClr val="000000">
                      <a:alpha val="43137"/>
                    </a:srgbClr>
                  </a:outerShdw>
                </a:effectLst>
              </a:rPr>
              <a:t>4</a:t>
            </a: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1. Xin Chúa dẫn con đi từng bước trên con đường đời. Xin Chúa dắt con đi cầm tay dìu con bước tới. </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3557899152"/>
      </p:ext>
    </p:extLst>
  </p:cSld>
  <p:clrMapOvr>
    <a:masterClrMapping/>
  </p:clrMapOvr>
  <p:transition/>
</p:sld>
</file>

<file path=ppt/slides/slide4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a:latin typeface="+mj-lt"/>
              </a:rPr>
              <a:t>Vì tương lai xa xăm đời con đâu dám trông mong Chúa ơi. Con yếu hèn Chúa thương dìu dắt. </a:t>
            </a:r>
            <a:endParaRPr lang="en-US" sz="6000" b="1">
              <a:latin typeface="+mj-lt"/>
              <a:cs typeface="Times New Roman" panose="02020603050405020304" pitchFamily="18" charset="0"/>
            </a:endParaRPr>
          </a:p>
        </p:txBody>
      </p:sp>
    </p:spTree>
    <p:extLst>
      <p:ext uri="{BB962C8B-B14F-4D97-AF65-F5344CB8AC3E}">
        <p14:creationId xmlns:p14="http://schemas.microsoft.com/office/powerpoint/2010/main" val="3842956583"/>
      </p:ext>
    </p:extLst>
  </p:cSld>
  <p:clrMapOvr>
    <a:masterClrMapping/>
  </p:clrMapOvr>
  <p:transition/>
</p:sld>
</file>

<file path=ppt/slides/slide4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ĐK: Trên đường thế </a:t>
            </a:r>
            <a:r>
              <a:rPr lang="vi-VN" sz="6000" b="1">
                <a:latin typeface="+mj-lt"/>
              </a:rPr>
              <a:t>xa vời </a:t>
            </a:r>
            <a:r>
              <a:rPr lang="vi-VN" sz="6000" b="1" dirty="0">
                <a:latin typeface="+mj-lt"/>
              </a:rPr>
              <a:t>mình con sao thấy đơn côi. Con từng bước ngậm ngùi, nào ai cùng con đi tới. </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3954014979"/>
      </p:ext>
    </p:extLst>
  </p:cSld>
  <p:clrMapOvr>
    <a:masterClrMapping/>
  </p:clrMapOvr>
  <p:transition/>
</p:sld>
</file>

<file path=ppt/slides/slide4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tabLst>
                <a:tab pos="2155825" algn="l"/>
              </a:tabLst>
            </a:pPr>
            <a:r>
              <a:rPr lang="vi-VN" sz="6000" b="1">
                <a:latin typeface="+mj-lt"/>
              </a:rPr>
              <a:t>Nhưng niềm tin dâng đầy. Tình yêu Chúa thắp tương lai, niềm vui nối tiếp bao ngày, cùng Chúa bước đi trên đường.</a:t>
            </a:r>
            <a:endParaRPr lang="en-US" sz="6000" b="1">
              <a:latin typeface="+mj-lt"/>
              <a:cs typeface="Times New Roman" panose="02020603050405020304" pitchFamily="18" charset="0"/>
            </a:endParaRPr>
          </a:p>
        </p:txBody>
      </p:sp>
    </p:spTree>
    <p:extLst>
      <p:ext uri="{BB962C8B-B14F-4D97-AF65-F5344CB8AC3E}">
        <p14:creationId xmlns:p14="http://schemas.microsoft.com/office/powerpoint/2010/main" val="2992353584"/>
      </p:ext>
    </p:extLst>
  </p:cSld>
  <p:clrMapOvr>
    <a:masterClrMapping/>
  </p:clrMapOvr>
  <p:transition/>
</p:sld>
</file>

<file path=ppt/slides/slide4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a:latin typeface="+mj-lt"/>
              </a:rPr>
              <a:t>2. Xin giúp sức cho con bền vững đi trong cuộc đời. Đôi mắt sáng tin yêu hành trang tìm đến thế giới. </a:t>
            </a:r>
            <a:endParaRPr lang="en-US" sz="6000" b="1">
              <a:latin typeface="+mj-lt"/>
              <a:cs typeface="Times New Roman" panose="02020603050405020304" pitchFamily="18" charset="0"/>
            </a:endParaRPr>
          </a:p>
        </p:txBody>
      </p:sp>
    </p:spTree>
    <p:extLst>
      <p:ext uri="{BB962C8B-B14F-4D97-AF65-F5344CB8AC3E}">
        <p14:creationId xmlns:p14="http://schemas.microsoft.com/office/powerpoint/2010/main" val="2751539563"/>
      </p:ext>
    </p:extLst>
  </p:cSld>
  <p:clrMapOvr>
    <a:masterClrMapping/>
  </p:clrMapOvr>
  <p:transition/>
</p:sld>
</file>

<file path=ppt/slides/slide4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Nguyện đôi tay con đây dựng xây cho đất nước này thắm tươi, bao tháng ngày tương lai rực sáng.</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497378056"/>
      </p:ext>
    </p:extLst>
  </p:cSld>
  <p:clrMapOvr>
    <a:masterClrMapping/>
  </p:clrMapOvr>
  <p:transition/>
</p:sld>
</file>

<file path=ppt/slides/slide4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6121915"/>
      </p:ext>
    </p:extLst>
  </p:cSld>
  <p:clrMapOvr>
    <a:masterClrMapping/>
  </p:clrMapOvr>
</p:sld>
</file>

<file path=ppt/slides/slide4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459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566"/>
      </p:ext>
    </p:extLst>
  </p:cSld>
  <p:clrMapOvr>
    <a:masterClrMapping/>
  </p:clrMapOvr>
  <p:transition/>
</p:sld>
</file>

<file path=ppt/slides/slide4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459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91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gặp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8503342"/>
      </p:ext>
    </p:extLst>
  </p:cSld>
  <p:clrMapOvr>
    <a:masterClrMapping/>
  </p:clrMapOvr>
  <p:transition/>
</p:sld>
</file>

<file path=ppt/slides/slide4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459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 v</a:t>
            </a:r>
            <a:r>
              <a:rPr lang="vi-VN" sz="6000" b="1" dirty="0">
                <a:latin typeface="Times New Roman" panose="02020603050405020304" pitchFamily="18" charset="0"/>
                <a:cs typeface="Times New Roman" panose="02020603050405020304" pitchFamily="18" charset="0"/>
              </a:rPr>
              <a:t>ườn loang máu mồ hôi. Như gai đâm như chịu nát đòn như nhận thập tự hy tế, kết hoa kinh để dâng Mẹ.</a:t>
            </a:r>
          </a:p>
        </p:txBody>
      </p:sp>
    </p:spTree>
    <p:extLst>
      <p:ext uri="{BB962C8B-B14F-4D97-AF65-F5344CB8AC3E}">
        <p14:creationId xmlns:p14="http://schemas.microsoft.com/office/powerpoint/2010/main" val="2374776843"/>
      </p:ext>
    </p:extLst>
  </p:cSld>
  <p:clrMapOvr>
    <a:masterClrMapping/>
  </p:clrMapOvr>
  <p:transition/>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CHIẾN THẲNG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7792"/>
            <a:ext cx="11643360" cy="5810514"/>
          </a:xfrm>
        </p:spPr>
        <p:txBody>
          <a:bodyPr>
            <a:noAutofit/>
          </a:bodyPr>
          <a:lstStyle/>
          <a:p>
            <a:pPr algn="just"/>
            <a:r>
              <a:rPr lang="en-US" sz="6000" b="1" dirty="0">
                <a:latin typeface="Times New Roman" panose="02020603050405020304" pitchFamily="18" charset="0"/>
                <a:cs typeface="Times New Roman" panose="02020603050405020304" pitchFamily="18" charset="0"/>
              </a:rPr>
              <a:t>Nay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dẹp</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than.</a:t>
            </a:r>
          </a:p>
        </p:txBody>
      </p:sp>
    </p:spTree>
    <p:extLst>
      <p:ext uri="{BB962C8B-B14F-4D97-AF65-F5344CB8AC3E}">
        <p14:creationId xmlns:p14="http://schemas.microsoft.com/office/powerpoint/2010/main" val="859709162"/>
      </p:ext>
    </p:extLst>
  </p:cSld>
  <p:clrMapOvr>
    <a:masterClrMapping/>
  </p:clrMapOvr>
  <p:transition/>
</p:sld>
</file>

<file path=ppt/slides/slide4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HOA MÂN CÔI 459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Khi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0312531"/>
      </p:ext>
    </p:extLst>
  </p:cSld>
  <p:clrMapOvr>
    <a:masterClrMapping/>
  </p:clrMapOvr>
  <p:transition/>
</p:sld>
</file>

<file path=ppt/slides/slide4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3758075"/>
      </p:ext>
    </p:extLst>
  </p:cSld>
  <p:clrMapOvr>
    <a:masterClrMapping/>
  </p:clrMapOvr>
</p:sld>
</file>

<file path=ppt/slides/slide4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(144)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Cha.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2619954"/>
      </p:ext>
    </p:extLst>
  </p:cSld>
  <p:clrMapOvr>
    <a:masterClrMapping/>
  </p:clrMapOvr>
  <p:transition/>
</p:sld>
</file>

<file path=ppt/slides/slide4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228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rẽ</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0892326"/>
      </p:ext>
    </p:extLst>
  </p:cSld>
  <p:clrMapOvr>
    <a:masterClrMapping/>
  </p:clrMapOvr>
  <p:transition/>
</p:sld>
</file>

<file path=ppt/slides/slide4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228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572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1659311"/>
      </p:ext>
    </p:extLst>
  </p:cSld>
  <p:clrMapOvr>
    <a:masterClrMapping/>
  </p:clrMapOvr>
  <p:transition/>
</p:sld>
</file>

<file path=ppt/slides/slide4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228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Cha.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753946"/>
      </p:ext>
    </p:extLst>
  </p:cSld>
  <p:clrMapOvr>
    <a:masterClrMapping/>
  </p:clrMapOvr>
  <p:transition/>
</p:sld>
</file>

<file path=ppt/slides/slide4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228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rẽ</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5215557"/>
      </p:ext>
    </p:extLst>
  </p:cSld>
  <p:clrMapOvr>
    <a:masterClrMapping/>
  </p:clrMapOvr>
  <p:transition/>
</p:sld>
</file>

<file path=ppt/slides/slide4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228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572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51677282"/>
      </p:ext>
    </p:extLst>
  </p:cSld>
  <p:clrMapOvr>
    <a:masterClrMapping/>
  </p:clrMapOvr>
  <p:transition/>
</p:sld>
</file>

<file path=ppt/slides/slide4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228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Cha.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9970908"/>
      </p:ext>
    </p:extLst>
  </p:cSld>
  <p:clrMapOvr>
    <a:masterClrMapping/>
  </p:clrMapOvr>
  <p:transition/>
</p:sld>
</file>

<file path=ppt/slides/slide4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HIỆP NHẤT 228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8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rẽ</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34951657"/>
      </p:ext>
    </p:extLst>
  </p:cSld>
  <p:clrMapOvr>
    <a:masterClrMapping/>
  </p:clrMapOvr>
  <p:transition/>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1823963"/>
      </p:ext>
    </p:extLst>
  </p:cSld>
  <p:clrMapOvr>
    <a:masterClrMapping/>
  </p:clrMapOvr>
</p:sld>
</file>

<file path=ppt/slides/slide4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552451"/>
            <a:ext cx="11643360" cy="5934075"/>
          </a:xfrm>
        </p:spPr>
        <p:txBody>
          <a:bodyPr>
            <a:noAutofit/>
          </a:bodyPr>
          <a:lstStyle/>
          <a:p>
            <a:r>
              <a:rPr lang="en-US" sz="72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370396"/>
      </p:ext>
    </p:extLst>
  </p:cSld>
  <p:clrMapOvr>
    <a:masterClrMapping/>
  </p:clrMapOvr>
  <p:transition/>
</p:sld>
</file>

<file path=ppt/slides/slide4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33351"/>
            <a:ext cx="11643360" cy="5934075"/>
          </a:xfrm>
        </p:spPr>
        <p:txBody>
          <a:bodyPr>
            <a:noAutofit/>
          </a:bodyPr>
          <a:lstStyle/>
          <a:p>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6000" b="1" dirty="0">
                <a:latin typeface="Times New Roman" panose="02020603050405020304" pitchFamily="18" charset="0"/>
                <a:cs typeface="Times New Roman" panose="02020603050405020304" pitchFamily="18" charset="0"/>
              </a:rPr>
              <a:t>All…All…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hữu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All…</a:t>
            </a:r>
            <a:endParaRPr lang="vi-V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8341462"/>
      </p:ext>
    </p:extLst>
  </p:cSld>
  <p:clrMapOvr>
    <a:masterClrMapping/>
  </p:clrMapOvr>
  <p:transition/>
</p:sld>
</file>

<file path=ppt/slides/slide4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TỪNG GIỌT RƯỢU 230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15356"/>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lượn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2075180"/>
      </p:ext>
    </p:extLst>
  </p:cSld>
  <p:clrMapOvr>
    <a:masterClrMapping/>
  </p:clrMapOvr>
  <p:transition/>
</p:sld>
</file>

<file path=ppt/slides/slide4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TỪNG GIỌT RƯỢU 230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0118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6865182"/>
      </p:ext>
    </p:extLst>
  </p:cSld>
  <p:clrMapOvr>
    <a:masterClrMapping/>
  </p:clrMapOvr>
  <p:transition/>
</p:sld>
</file>

<file path=ppt/slides/slide4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TỪNG GIỌT RƯỢU 230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15356"/>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lượn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78901701"/>
      </p:ext>
    </p:extLst>
  </p:cSld>
  <p:clrMapOvr>
    <a:masterClrMapping/>
  </p:clrMapOvr>
  <p:transition/>
</p:sld>
</file>

<file path=ppt/slides/slide4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đọa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hoặc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cớ</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5013191"/>
      </p:ext>
    </p:extLst>
  </p:cSld>
  <p:clrMapOvr>
    <a:masterClrMapping/>
  </p:clrMapOvr>
  <p:transition/>
</p:sld>
</file>

<file path=ppt/slides/slide4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0796894"/>
      </p:ext>
    </p:extLst>
  </p:cSld>
  <p:clrMapOvr>
    <a:masterClrMapping/>
  </p:clrMapOvr>
  <p:transition/>
</p:sld>
</file>

<file path=ppt/slides/slide4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thói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5738479"/>
      </p:ext>
    </p:extLst>
  </p:cSld>
  <p:clrMapOvr>
    <a:masterClrMapping/>
  </p:clrMapOvr>
  <p:transition/>
</p:sld>
</file>

<file path=ppt/slides/slide4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57174023"/>
      </p:ext>
    </p:extLst>
  </p:cSld>
  <p:clrMapOvr>
    <a:masterClrMapping/>
  </p:clrMapOvr>
  <p:transition/>
</p:sld>
</file>

<file path=ppt/slides/slide4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39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san chia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3495144"/>
      </p:ext>
    </p:extLst>
  </p:cSld>
  <p:clrMapOvr>
    <a:masterClrMapping/>
  </p:clrMapOvr>
  <p:transition/>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VỌNG TÌNH YÊU (397)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747"/>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vang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chợt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44641393"/>
      </p:ext>
    </p:extLst>
  </p:cSld>
  <p:clrMapOvr>
    <a:masterClrMapping/>
  </p:clrMapOvr>
  <p:transition/>
</p:sld>
</file>

<file path=ppt/slides/slide4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3011995"/>
      </p:ext>
    </p:extLst>
  </p:cSld>
  <p:clrMapOvr>
    <a:masterClrMapping/>
  </p:clrMapOvr>
  <p:transition/>
</p:sld>
</file>

<file path=ppt/slides/slide4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đọa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hoặc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cớ</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2425842"/>
      </p:ext>
    </p:extLst>
  </p:cSld>
  <p:clrMapOvr>
    <a:masterClrMapping/>
  </p:clrMapOvr>
  <p:transition/>
</p:sld>
</file>

<file path=ppt/slides/slide4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0109273"/>
      </p:ext>
    </p:extLst>
  </p:cSld>
  <p:clrMapOvr>
    <a:masterClrMapping/>
  </p:clrMapOvr>
  <p:transition/>
</p:sld>
</file>

<file path=ppt/slides/slide4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hay </a:t>
            </a:r>
            <a:r>
              <a:rPr lang="en-US" sz="6000" b="1" dirty="0" err="1">
                <a:latin typeface="Times New Roman" panose="02020603050405020304" pitchFamily="18" charset="0"/>
                <a:cs typeface="Times New Roman" panose="02020603050405020304" pitchFamily="18" charset="0"/>
              </a:rPr>
              <a:t>thói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lìa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5758848"/>
      </p:ext>
    </p:extLst>
  </p:cSld>
  <p:clrMapOvr>
    <a:masterClrMapping/>
  </p:clrMapOvr>
  <p:transition/>
</p:sld>
</file>

<file path=ppt/slides/slide4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274738"/>
      </p:ext>
    </p:extLst>
  </p:cSld>
  <p:clrMapOvr>
    <a:masterClrMapping/>
  </p:clrMapOvr>
  <p:transition/>
</p:sld>
</file>

<file path=ppt/slides/slide4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39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san chia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1907208"/>
      </p:ext>
    </p:extLst>
  </p:cSld>
  <p:clrMapOvr>
    <a:masterClrMapping/>
  </p:clrMapOvr>
  <p:transition/>
</p:sld>
</file>

<file path=ppt/slides/slide4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SỐNG NGAY LÀNH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2862153"/>
      </p:ext>
    </p:extLst>
  </p:cSld>
  <p:clrMapOvr>
    <a:masterClrMapping/>
  </p:clrMapOvr>
  <p:transition/>
</p:sld>
</file>

<file path=ppt/slides/slide4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MẸ CON ĐI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25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Bôn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rời</a:t>
            </a:r>
            <a:r>
              <a:rPr lang="en-US" sz="6000" b="1" dirty="0">
                <a:latin typeface="Times New Roman" panose="02020603050405020304" pitchFamily="18" charset="0"/>
                <a:cs typeface="Times New Roman" panose="02020603050405020304" pitchFamily="18" charset="0"/>
              </a:rPr>
              <a:t>. Lao </a:t>
            </a:r>
            <a:r>
              <a:rPr lang="en-US" sz="6000" b="1" dirty="0" err="1">
                <a:latin typeface="Times New Roman" panose="02020603050405020304" pitchFamily="18" charset="0"/>
                <a:cs typeface="Times New Roman" panose="02020603050405020304" pitchFamily="18" charset="0"/>
              </a:rPr>
              <a:t>đao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834378"/>
      </p:ext>
    </p:extLst>
  </p:cSld>
  <p:clrMapOvr>
    <a:masterClrMapping/>
  </p:clrMapOvr>
  <p:transition/>
</p:sld>
</file>

<file path=ppt/slides/slide4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MẸ CON ĐI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255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thuyền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0107677"/>
      </p:ext>
    </p:extLst>
  </p:cSld>
  <p:clrMapOvr>
    <a:masterClrMapping/>
  </p:clrMapOvr>
  <p:transition/>
</p:sld>
</file>

<file path=ppt/slides/slide4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MẸ CON ĐI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xua</a:t>
            </a:r>
            <a:r>
              <a:rPr lang="en-US" sz="6000" b="1" dirty="0">
                <a:latin typeface="Times New Roman" panose="02020603050405020304" pitchFamily="18" charset="0"/>
                <a:cs typeface="Times New Roman" panose="02020603050405020304" pitchFamily="18" charset="0"/>
              </a:rPr>
              <a:t> tan u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7848035"/>
      </p:ext>
    </p:extLst>
  </p:cSld>
  <p:clrMapOvr>
    <a:masterClrMapping/>
  </p:clrMapOvr>
  <p:transition/>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VỌNG TÌNH YÊU (397)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3287"/>
            <a:ext cx="11643360" cy="6037638"/>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388269449"/>
      </p:ext>
    </p:extLst>
  </p:cSld>
  <p:clrMapOvr>
    <a:masterClrMapping/>
  </p:clrMapOvr>
  <p:transition/>
</p:sld>
</file>

<file path=ppt/slides/slide4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vị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4370546"/>
      </p:ext>
    </p:extLst>
  </p:cSld>
  <p:clrMapOvr>
    <a:masterClrMapping/>
  </p:clrMapOvr>
  <p:transition/>
</p:sld>
</file>

<file path=ppt/slides/slide4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248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012228062"/>
      </p:ext>
    </p:extLst>
  </p:cSld>
  <p:clrMapOvr>
    <a:masterClrMapping/>
  </p:clrMapOvr>
  <p:transition/>
</p:sld>
</file>

<file path=ppt/slides/slide4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148"/>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can </a:t>
            </a:r>
            <a:r>
              <a:rPr lang="en-US" sz="6000" b="1" dirty="0" err="1">
                <a:latin typeface="Times New Roman" panose="02020603050405020304" pitchFamily="18" charset="0"/>
                <a:cs typeface="Times New Roman" panose="02020603050405020304" pitchFamily="18" charset="0"/>
              </a:rPr>
              <a:t>nung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56557159"/>
      </p:ext>
    </p:extLst>
  </p:cSld>
  <p:clrMapOvr>
    <a:masterClrMapping/>
  </p:clrMapOvr>
  <p:transition/>
</p:sld>
</file>

<file path=ppt/slides/slide4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vị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74207716"/>
      </p:ext>
    </p:extLst>
  </p:cSld>
  <p:clrMapOvr>
    <a:masterClrMapping/>
  </p:clrMapOvr>
  <p:transition/>
</p:sld>
</file>

<file path=ppt/slides/slide4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NOI GƯƠNG THÁNH NHÂN 488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248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49378240"/>
      </p:ext>
    </p:extLst>
  </p:cSld>
  <p:clrMapOvr>
    <a:masterClrMapping/>
  </p:clrMapOvr>
  <p:transition/>
</p:sld>
</file>

<file path=ppt/slides/slide4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685801"/>
            <a:ext cx="11643360" cy="5934075"/>
          </a:xfrm>
        </p:spPr>
        <p:txBody>
          <a:bodyPr>
            <a:noAutofit/>
          </a:bodyPr>
          <a:lstStyle/>
          <a:p>
            <a:r>
              <a:rPr lang="en-US" sz="72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chỗ</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dung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nọ</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trải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a:t>
            </a:r>
            <a:endParaRPr lang="vi-V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59581318"/>
      </p:ext>
    </p:extLst>
  </p:cSld>
  <p:clrMapOvr>
    <a:masterClrMapping/>
  </p:clrMapOvr>
  <p:transition/>
</p:sld>
</file>

<file path=ppt/slides/slide4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66676"/>
            <a:ext cx="11643360" cy="5934075"/>
          </a:xfrm>
        </p:spPr>
        <p:txBody>
          <a:bodyPr>
            <a:noAutofit/>
          </a:bodyPr>
          <a:lstStyle/>
          <a:p>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6000" b="1" dirty="0">
                <a:latin typeface="Times New Roman" panose="02020603050405020304" pitchFamily="18" charset="0"/>
                <a:cs typeface="Times New Roman" panose="02020603050405020304" pitchFamily="18" charset="0"/>
              </a:rPr>
              <a:t>All…All…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bảo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All…</a:t>
            </a:r>
            <a:endParaRPr lang="vi-V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474888"/>
      </p:ext>
    </p:extLst>
  </p:cSld>
  <p:clrMapOvr>
    <a:masterClrMapping/>
  </p:clrMapOvr>
  <p:transition/>
</p:sld>
</file>

<file path=ppt/slides/slide4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TRẦM HƯƠNG 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8373059"/>
      </p:ext>
    </p:extLst>
  </p:cSld>
  <p:clrMapOvr>
    <a:masterClrMapping/>
  </p:clrMapOvr>
  <p:transition/>
</p:sld>
</file>

<file path=ppt/slides/slide4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TRẦM HƯƠNG 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7367778"/>
      </p:ext>
    </p:extLst>
  </p:cSld>
  <p:clrMapOvr>
    <a:masterClrMapping/>
  </p:clrMapOvr>
  <p:transition/>
</p:sld>
</file>

<file path=ppt/slides/slide4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TỰA TRẦM HƯƠNG 84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58618946"/>
      </p:ext>
    </p:extLst>
  </p:cSld>
  <p:clrMapOvr>
    <a:masterClrMapping/>
  </p:clrMapOvr>
  <p:transition/>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VỌNG TÌNH YÊU (397)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4152"/>
            <a:ext cx="11643360" cy="54102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nát</a:t>
            </a:r>
            <a:r>
              <a:rPr lang="en-US" sz="6000" b="1" dirty="0">
                <a:latin typeface="Times New Roman" pitchFamily="18" charset="0"/>
                <a:cs typeface="Times New Roman" pitchFamily="18" charset="0"/>
              </a:rPr>
              <a:t> tan gai </a:t>
            </a:r>
            <a:r>
              <a:rPr lang="en-US" sz="6000" b="1" dirty="0" err="1">
                <a:latin typeface="Times New Roman" pitchFamily="18" charset="0"/>
                <a:cs typeface="Times New Roman" pitchFamily="18" charset="0"/>
              </a:rPr>
              <a:t>nhọn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832938230"/>
      </p:ext>
    </p:extLst>
  </p:cSld>
  <p:clrMapOvr>
    <a:masterClrMapping/>
  </p:clrMapOvr>
  <p:transition/>
</p:sld>
</file>

<file path=ppt/slides/slide4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DẤU ẤN TÌNH YÊU 287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6391564"/>
          </a:xfrm>
        </p:spPr>
        <p:txBody>
          <a:bodyPr>
            <a:noAutofit/>
          </a:bodyPr>
          <a:lstStyle/>
          <a:p>
            <a:pPr algn="just"/>
            <a:r>
              <a:rPr lang="vi-VN" sz="6000" b="1" dirty="0">
                <a:latin typeface="+mj-lt"/>
              </a:rPr>
              <a:t>1. Chúa ghi vào hồn con dấu ấn của Ngài. Chúa đi vào đời con êm ái </a:t>
            </a:r>
            <a:r>
              <a:rPr lang="vi-VN" sz="6000" b="1">
                <a:latin typeface="+mj-lt"/>
              </a:rPr>
              <a:t>tuyệt vời. </a:t>
            </a:r>
            <a:r>
              <a:rPr lang="vi-VN" sz="6000" b="1" dirty="0">
                <a:latin typeface="+mj-lt"/>
              </a:rPr>
              <a:t>Mấy cung đàn tơ, tấu lên trìu mến. Khúc ca cuộc đời con thơm ngát hương trời.</a:t>
            </a:r>
            <a:endParaRPr lang="vi-VN" sz="85700" b="1" dirty="0">
              <a:latin typeface="+mj-lt"/>
              <a:cs typeface="Times New Roman" pitchFamily="18" charset="0"/>
            </a:endParaRPr>
          </a:p>
        </p:txBody>
      </p:sp>
    </p:spTree>
    <p:extLst>
      <p:ext uri="{BB962C8B-B14F-4D97-AF65-F5344CB8AC3E}">
        <p14:creationId xmlns:p14="http://schemas.microsoft.com/office/powerpoint/2010/main" val="788066020"/>
      </p:ext>
    </p:extLst>
  </p:cSld>
  <p:clrMapOvr>
    <a:masterClrMapping/>
  </p:clrMapOvr>
  <p:transition/>
</p:sld>
</file>

<file path=ppt/slides/slide4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DẤU ẤN TÌNH YÊU 287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6391564"/>
          </a:xfrm>
        </p:spPr>
        <p:txBody>
          <a:bodyPr>
            <a:noAutofit/>
          </a:bodyPr>
          <a:lstStyle/>
          <a:p>
            <a:pPr algn="just"/>
            <a:r>
              <a:rPr lang="vi-VN" sz="6000" b="1" dirty="0">
                <a:latin typeface="+mj-lt"/>
              </a:rPr>
              <a:t>ĐK: Hồng ân Chúa tràn trề tháng năm, tay con nhỏ bé đón sao cho vừa. Hồng ân Chúa vô biên vô tận. Tim con nhỏ bé nhưng hãy còn vơi.</a:t>
            </a:r>
            <a:endParaRPr lang="vi-VN" sz="85700" b="1" dirty="0">
              <a:latin typeface="+mj-lt"/>
              <a:cs typeface="Times New Roman" pitchFamily="18" charset="0"/>
            </a:endParaRPr>
          </a:p>
        </p:txBody>
      </p:sp>
    </p:spTree>
    <p:extLst>
      <p:ext uri="{BB962C8B-B14F-4D97-AF65-F5344CB8AC3E}">
        <p14:creationId xmlns:p14="http://schemas.microsoft.com/office/powerpoint/2010/main" val="2153579393"/>
      </p:ext>
    </p:extLst>
  </p:cSld>
  <p:clrMapOvr>
    <a:masterClrMapping/>
  </p:clrMapOvr>
  <p:transition/>
</p:sld>
</file>

<file path=ppt/slides/slide4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DẤU ẤN TÌNH YÊU 287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6391564"/>
          </a:xfrm>
        </p:spPr>
        <p:txBody>
          <a:bodyPr>
            <a:noAutofit/>
          </a:bodyPr>
          <a:lstStyle/>
          <a:p>
            <a:pPr algn="just"/>
            <a:r>
              <a:rPr lang="vi-VN" sz="6000" b="1" dirty="0">
                <a:latin typeface="+mj-lt"/>
              </a:rPr>
              <a:t>2. Ôi ân huệ tình yêu cao quí khôn lường. Chúa dắt dìu con đi qua tháng năm trường. Sớt chia buồn vui, ủi an phù giúp. Dẫu con là tôi tớ tay trắng khốn cùng.</a:t>
            </a:r>
            <a:endParaRPr lang="vi-VN" sz="85700" b="1" dirty="0">
              <a:latin typeface="+mj-lt"/>
              <a:cs typeface="Times New Roman" pitchFamily="18" charset="0"/>
            </a:endParaRPr>
          </a:p>
        </p:txBody>
      </p:sp>
    </p:spTree>
    <p:extLst>
      <p:ext uri="{BB962C8B-B14F-4D97-AF65-F5344CB8AC3E}">
        <p14:creationId xmlns:p14="http://schemas.microsoft.com/office/powerpoint/2010/main" val="1175390478"/>
      </p:ext>
    </p:extLst>
  </p:cSld>
  <p:clrMapOvr>
    <a:masterClrMapping/>
  </p:clrMapOvr>
  <p:transition/>
</p:sld>
</file>

<file path=ppt/slides/slide4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DẤU ẤN TÌNH YÊU 287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6391564"/>
          </a:xfrm>
        </p:spPr>
        <p:txBody>
          <a:bodyPr>
            <a:noAutofit/>
          </a:bodyPr>
          <a:lstStyle/>
          <a:p>
            <a:pPr algn="just"/>
            <a:r>
              <a:rPr lang="vi-VN" sz="6000" b="1" dirty="0">
                <a:latin typeface="+mj-lt"/>
              </a:rPr>
              <a:t>ĐK: Hồng ân Chúa tràn trề tháng năm, tay con nhỏ bé đón sao cho vừa. Hồng ân Chúa vô biên vô tận. Tim con nhỏ bé nhưng hãy còn vơi.</a:t>
            </a:r>
            <a:endParaRPr lang="vi-VN" sz="85700" b="1" dirty="0">
              <a:latin typeface="+mj-lt"/>
              <a:cs typeface="Times New Roman" pitchFamily="18" charset="0"/>
            </a:endParaRPr>
          </a:p>
        </p:txBody>
      </p:sp>
    </p:spTree>
    <p:extLst>
      <p:ext uri="{BB962C8B-B14F-4D97-AF65-F5344CB8AC3E}">
        <p14:creationId xmlns:p14="http://schemas.microsoft.com/office/powerpoint/2010/main" val="1113630599"/>
      </p:ext>
    </p:extLst>
  </p:cSld>
  <p:clrMapOvr>
    <a:masterClrMapping/>
  </p:clrMapOvr>
  <p:transition/>
</p:sld>
</file>

<file path=ppt/slides/slide4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2571754"/>
      </p:ext>
    </p:extLst>
  </p:cSld>
  <p:clrMapOvr>
    <a:masterClrMapping/>
  </p:clrMapOvr>
  <p:transition/>
</p:sld>
</file>

<file path=ppt/slides/slide4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66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39376605"/>
      </p:ext>
    </p:extLst>
  </p:cSld>
  <p:clrMapOvr>
    <a:masterClrMapping/>
  </p:clrMapOvr>
  <p:transition/>
</p:sld>
</file>

<file path=ppt/slides/slide4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CHÍNH CHÚA 252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87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Sai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25404461"/>
      </p:ext>
    </p:extLst>
  </p:cSld>
  <p:clrMapOvr>
    <a:masterClrMapping/>
  </p:clrMapOvr>
  <p:transition/>
</p:sld>
</file>

<file path=ppt/slides/slide4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3637976"/>
      </p:ext>
    </p:extLst>
  </p:cSld>
  <p:clrMapOvr>
    <a:masterClrMapping/>
  </p:clrMapOvr>
</p:sld>
</file>

<file path=ppt/slides/slide4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HỠI THẾ TRẦN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649900214"/>
      </p:ext>
    </p:extLst>
  </p:cSld>
  <p:clrMapOvr>
    <a:masterClrMapping/>
  </p:clrMapOvr>
  <p:transition/>
</p:sld>
</file>

<file path=ppt/slides/slide4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HỠI THẾ TRẦN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88716306"/>
      </p:ext>
    </p:extLst>
  </p:cSld>
  <p:clrMapOvr>
    <a:masterClrMapping/>
  </p:clrMapOvr>
  <p:transition/>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LỜI VỌNG TÌNH YÊU (397)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9295"/>
            <a:ext cx="11643360" cy="5771630"/>
          </a:xfrm>
        </p:spPr>
        <p:txBody>
          <a:bodyPr>
            <a:noAutofit/>
          </a:bodyPr>
          <a:lstStyle/>
          <a:p>
            <a:pPr algn="just">
              <a:tabLst>
                <a:tab pos="2155825" algn="l"/>
              </a:tabLst>
            </a:pP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quay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Cha.</a:t>
            </a:r>
          </a:p>
        </p:txBody>
      </p:sp>
    </p:spTree>
    <p:extLst>
      <p:ext uri="{BB962C8B-B14F-4D97-AF65-F5344CB8AC3E}">
        <p14:creationId xmlns:p14="http://schemas.microsoft.com/office/powerpoint/2010/main" val="2627985353"/>
      </p:ext>
    </p:extLst>
  </p:cSld>
  <p:clrMapOvr>
    <a:masterClrMapping/>
  </p:clrMapOvr>
  <p:transition/>
</p:sld>
</file>

<file path=ppt/slides/slide4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HỠI THẾ TRẦN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cối</a:t>
            </a:r>
            <a:r>
              <a:rPr lang="en-US" sz="6000" b="1" dirty="0">
                <a:latin typeface="Times New Roman" panose="02020603050405020304" pitchFamily="18" charset="0"/>
                <a:cs typeface="Times New Roman" panose="02020603050405020304" pitchFamily="18" charset="0"/>
              </a:rPr>
              <a:t> n</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32327837"/>
      </p:ext>
    </p:extLst>
  </p:cSld>
  <p:clrMapOvr>
    <a:masterClrMapping/>
  </p:clrMapOvr>
  <p:transition/>
</p:sld>
</file>

<file path=ppt/slides/slide4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HỠI THẾ TRẦN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ong</a:t>
            </a:r>
            <a:r>
              <a:rPr lang="en-US" sz="6000" b="1" dirty="0">
                <a:latin typeface="Times New Roman" panose="02020603050405020304" pitchFamily="18" charset="0"/>
                <a:cs typeface="Times New Roman" panose="02020603050405020304" pitchFamily="18" charset="0"/>
              </a:rPr>
              <a:t> b</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a:t>
            </a:r>
            <a:r>
              <a:rPr lang="en-US" sz="6000" b="1" dirty="0">
                <a:latin typeface="Times New Roman" panose="02020603050405020304" pitchFamily="18" charset="0"/>
                <a:cs typeface="Times New Roman" panose="02020603050405020304" pitchFamily="18" charset="0"/>
              </a:rPr>
              <a:t> song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cầm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63648896"/>
      </p:ext>
    </p:extLst>
  </p:cSld>
  <p:clrMapOvr>
    <a:masterClrMapping/>
  </p:clrMapOvr>
  <p:transition/>
</p:sld>
</file>

<file path=ppt/slides/slide4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HỠI THẾ TRẦN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8275"/>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m</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a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i.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hạ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0076139"/>
      </p:ext>
    </p:extLst>
  </p:cSld>
  <p:clrMapOvr>
    <a:masterClrMapping/>
  </p:clrMapOvr>
  <p:transition/>
</p:sld>
</file>

<file path=ppt/slides/slide4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63181056"/>
      </p:ext>
    </p:extLst>
  </p:cSld>
  <p:clrMapOvr>
    <a:masterClrMapping/>
  </p:clrMapOvr>
</p:sld>
</file>

<file path=ppt/slides/slide4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TỪNG GIỌT RƯỢU 91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9211039"/>
      </p:ext>
    </p:extLst>
  </p:cSld>
  <p:clrMapOvr>
    <a:masterClrMapping/>
  </p:clrMapOvr>
  <p:transition/>
</p:sld>
</file>

<file path=ppt/slides/slide4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TỪNG GIỌT RƯỢU 91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88701459"/>
      </p:ext>
    </p:extLst>
  </p:cSld>
  <p:clrMapOvr>
    <a:masterClrMapping/>
  </p:clrMapOvr>
  <p:transition/>
</p:sld>
</file>

<file path=ppt/slides/slide4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TỪNG GIỌT RƯỢU 91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08965195"/>
      </p:ext>
    </p:extLst>
  </p:cSld>
  <p:clrMapOvr>
    <a:masterClrMapping/>
  </p:clrMapOvr>
  <p:transition/>
</p:sld>
</file>

<file path=ppt/slides/slide4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 120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391564"/>
          </a:xfrm>
        </p:spPr>
        <p:txBody>
          <a:bodyPr>
            <a:noAutofit/>
          </a:bodyPr>
          <a:lstStyle/>
          <a:p>
            <a:pPr algn="just"/>
            <a:r>
              <a:rPr lang="vi-VN" sz="6000" b="1" dirty="0">
                <a:latin typeface="+mj-lt"/>
              </a:rPr>
              <a:t>1. Xin cho con biết lắng nghe Lời Ngài gọi con trong đêm tối. Xin cho con biết lắng nghe Lời Ngài dạy con lúc lẻ loi. </a:t>
            </a:r>
            <a:endParaRPr lang="vi-VN" sz="85700" b="1" dirty="0">
              <a:latin typeface="+mj-lt"/>
              <a:cs typeface="Times New Roman" pitchFamily="18" charset="0"/>
            </a:endParaRPr>
          </a:p>
        </p:txBody>
      </p:sp>
    </p:spTree>
    <p:extLst>
      <p:ext uri="{BB962C8B-B14F-4D97-AF65-F5344CB8AC3E}">
        <p14:creationId xmlns:p14="http://schemas.microsoft.com/office/powerpoint/2010/main" val="2408610792"/>
      </p:ext>
    </p:extLst>
  </p:cSld>
  <p:clrMapOvr>
    <a:masterClrMapping/>
  </p:clrMapOvr>
  <p:transition/>
</p:sld>
</file>

<file path=ppt/slides/slide4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vi-VN" sz="6000" b="1" dirty="0">
                <a:latin typeface="+mj-lt"/>
              </a:rPr>
              <a:t>Xin cho con cất tiếng lên trả lời vừa khi con nghe Chúa, xin cho con biết thân thưa: Lạy Ngài, Ngài muốn con làm chi?</a:t>
            </a:r>
            <a:endParaRPr lang="vi-VN" sz="85700" b="1" dirty="0">
              <a:latin typeface="+mj-lt"/>
              <a:cs typeface="Times New Roman" pitchFamily="18" charset="0"/>
            </a:endParaRPr>
          </a:p>
        </p:txBody>
      </p:sp>
    </p:spTree>
    <p:extLst>
      <p:ext uri="{BB962C8B-B14F-4D97-AF65-F5344CB8AC3E}">
        <p14:creationId xmlns:p14="http://schemas.microsoft.com/office/powerpoint/2010/main" val="1258915952"/>
      </p:ext>
    </p:extLst>
  </p:cSld>
  <p:clrMapOvr>
    <a:masterClrMapping/>
  </p:clrMapOvr>
  <p:transition/>
</p:sld>
</file>

<file path=ppt/slides/slide4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Lời Ngài là sức sống của con. Lời Ngài là ánh sáng đời con. Lời Ngài làm chứa chan hy vọng là đường để con hằng dõi bước. </a:t>
            </a:r>
            <a:endParaRPr lang="vi-VN" sz="85700" b="1" dirty="0">
              <a:latin typeface="+mj-lt"/>
              <a:cs typeface="Times New Roman" pitchFamily="18" charset="0"/>
            </a:endParaRPr>
          </a:p>
        </p:txBody>
      </p:sp>
    </p:spTree>
    <p:extLst>
      <p:ext uri="{BB962C8B-B14F-4D97-AF65-F5344CB8AC3E}">
        <p14:creationId xmlns:p14="http://schemas.microsoft.com/office/powerpoint/2010/main" val="102852706"/>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31F7BA-75B2-8C6C-5782-983DF281F7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FDF5C5-27D8-FCA7-64E2-368B45711344}"/>
              </a:ext>
            </a:extLst>
          </p:cNvPr>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LÊN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5AF740F6-8872-1E84-7328-8946A94D56B2}"/>
              </a:ext>
            </a:extLst>
          </p:cNvPr>
          <p:cNvSpPr>
            <a:spLocks noGrp="1"/>
          </p:cNvSpPr>
          <p:nvPr>
            <p:ph type="subTitle" idx="1"/>
          </p:nvPr>
        </p:nvSpPr>
        <p:spPr>
          <a:xfrm>
            <a:off x="274320" y="1524001"/>
            <a:ext cx="11643360" cy="5428204"/>
          </a:xfrm>
        </p:spPr>
        <p:txBody>
          <a:bodyPr>
            <a:noAutofit/>
          </a:bodyPr>
          <a:lstStyle/>
          <a:p>
            <a:pPr algn="just"/>
            <a:r>
              <a:rPr lang="vi-VN" sz="6000" b="1" i="0" dirty="0">
                <a:effectLst/>
                <a:latin typeface="+mj-lt"/>
              </a:rPr>
              <a:t>1. Con ước mơ làm khí cụ để đem tình yêu Chúa cho trần gian. Như tia nắng báo trời hừng đông. Như chim én báo tin xuân hồng.</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3275544856"/>
      </p:ext>
    </p:extLst>
  </p:cSld>
  <p:clrMapOvr>
    <a:masterClrMapping/>
  </p:clrMapOvr>
  <p:transition/>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2199951"/>
      </p:ext>
    </p:extLst>
  </p:cSld>
  <p:clrMapOvr>
    <a:masterClrMapping/>
  </p:clrMapOvr>
</p:sld>
</file>

<file path=ppt/slides/slide4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Lời Ngài đượm chất ngất niềm vui. Trọn vẹn ngàn tiếng hát đầy vơi. Lời Ngài đổi mới cho cuộc đời. Lời Ngài hạnh phúc cho trần ai. </a:t>
            </a:r>
            <a:endParaRPr lang="vi-VN" sz="85700" b="1" dirty="0">
              <a:latin typeface="+mj-lt"/>
              <a:cs typeface="Times New Roman" pitchFamily="18" charset="0"/>
            </a:endParaRPr>
          </a:p>
        </p:txBody>
      </p:sp>
    </p:spTree>
    <p:extLst>
      <p:ext uri="{BB962C8B-B14F-4D97-AF65-F5344CB8AC3E}">
        <p14:creationId xmlns:p14="http://schemas.microsoft.com/office/powerpoint/2010/main" val="1849615492"/>
      </p:ext>
    </p:extLst>
  </p:cSld>
  <p:clrMapOvr>
    <a:masterClrMapping/>
  </p:clrMapOvr>
  <p:transition/>
</p:sld>
</file>

<file path=ppt/slides/slide4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 120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391564"/>
          </a:xfrm>
        </p:spPr>
        <p:txBody>
          <a:bodyPr>
            <a:noAutofit/>
          </a:bodyPr>
          <a:lstStyle/>
          <a:p>
            <a:pPr algn="just"/>
            <a:r>
              <a:rPr lang="vi-VN" sz="6000" b="1" dirty="0">
                <a:latin typeface="+mj-lt"/>
              </a:rPr>
              <a:t>2. Xin cho con biết lắng nghe Lời Ngài dạy con trong cuộc sống, xin cho con biết lắng nghe Lời Ngài từng theo bước đời con. </a:t>
            </a:r>
            <a:endParaRPr lang="vi-VN" sz="85700" b="1" dirty="0">
              <a:latin typeface="+mj-lt"/>
              <a:cs typeface="Times New Roman" pitchFamily="18" charset="0"/>
            </a:endParaRPr>
          </a:p>
        </p:txBody>
      </p:sp>
    </p:spTree>
    <p:extLst>
      <p:ext uri="{BB962C8B-B14F-4D97-AF65-F5344CB8AC3E}">
        <p14:creationId xmlns:p14="http://schemas.microsoft.com/office/powerpoint/2010/main" val="297612565"/>
      </p:ext>
    </p:extLst>
  </p:cSld>
  <p:clrMapOvr>
    <a:masterClrMapping/>
  </p:clrMapOvr>
  <p:transition/>
</p:sld>
</file>

<file path=ppt/slides/slide4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vi-VN" sz="6000" b="1" dirty="0">
                <a:latin typeface="+mj-lt"/>
              </a:rPr>
              <a:t>Xin cho con biết sẵn sàng chờ đợi và vâng nghe theo Chúa. Xin cho con biết sẵn sàng thực hành Lời Chúa đã truyền ban.</a:t>
            </a:r>
            <a:endParaRPr lang="vi-VN" sz="85700" b="1" dirty="0">
              <a:latin typeface="+mj-lt"/>
              <a:cs typeface="Times New Roman" pitchFamily="18" charset="0"/>
            </a:endParaRPr>
          </a:p>
        </p:txBody>
      </p:sp>
    </p:spTree>
    <p:extLst>
      <p:ext uri="{BB962C8B-B14F-4D97-AF65-F5344CB8AC3E}">
        <p14:creationId xmlns:p14="http://schemas.microsoft.com/office/powerpoint/2010/main" val="2631208477"/>
      </p:ext>
    </p:extLst>
  </p:cSld>
  <p:clrMapOvr>
    <a:masterClrMapping/>
  </p:clrMapOvr>
  <p:transition/>
</p:sld>
</file>

<file path=ppt/slides/slide4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Lời Ngài là sức sống của con. Lời Ngài là ánh sáng đời con. Lời Ngài làm chứa chan hy vọng là đường để con hằng dõi bước. </a:t>
            </a:r>
            <a:endParaRPr lang="vi-VN" sz="85700" b="1" dirty="0">
              <a:latin typeface="+mj-lt"/>
              <a:cs typeface="Times New Roman" pitchFamily="18" charset="0"/>
            </a:endParaRPr>
          </a:p>
        </p:txBody>
      </p:sp>
    </p:spTree>
    <p:extLst>
      <p:ext uri="{BB962C8B-B14F-4D97-AF65-F5344CB8AC3E}">
        <p14:creationId xmlns:p14="http://schemas.microsoft.com/office/powerpoint/2010/main" val="1206222644"/>
      </p:ext>
    </p:extLst>
  </p:cSld>
  <p:clrMapOvr>
    <a:masterClrMapping/>
  </p:clrMapOvr>
  <p:transition/>
</p:sld>
</file>

<file path=ppt/slides/slide4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Lời Ngài đượm chất ngất niềm vui. Trọn vẹn ngàn tiếng hát đầy vơi. Lời Ngài đổi mới cho cuộc đời. Lời Ngài hạnh phúc cho trần ai. </a:t>
            </a:r>
            <a:endParaRPr lang="vi-VN" sz="85700" b="1" dirty="0">
              <a:latin typeface="+mj-lt"/>
              <a:cs typeface="Times New Roman" pitchFamily="18" charset="0"/>
            </a:endParaRPr>
          </a:p>
        </p:txBody>
      </p:sp>
    </p:spTree>
    <p:extLst>
      <p:ext uri="{BB962C8B-B14F-4D97-AF65-F5344CB8AC3E}">
        <p14:creationId xmlns:p14="http://schemas.microsoft.com/office/powerpoint/2010/main" val="2945438907"/>
      </p:ext>
    </p:extLst>
  </p:cSld>
  <p:clrMapOvr>
    <a:masterClrMapping/>
  </p:clrMapOvr>
  <p:transition/>
</p:sld>
</file>

<file path=ppt/slides/slide4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 THẦN BẢN MỆNH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477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6753912"/>
      </p:ext>
    </p:extLst>
  </p:cSld>
  <p:clrMapOvr>
    <a:masterClrMapping/>
  </p:clrMapOvr>
  <p:transition/>
</p:sld>
</file>

<file path=ppt/slides/slide4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 THẦN BẢN MỆNH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39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1725755"/>
      </p:ext>
    </p:extLst>
  </p:cSld>
  <p:clrMapOvr>
    <a:masterClrMapping/>
  </p:clrMapOvr>
  <p:transition/>
</p:sld>
</file>

<file path=ppt/slides/slide4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THIÊN THẦN BẢN MỆNH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477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9322150"/>
      </p:ext>
    </p:extLst>
  </p:cSld>
  <p:clrMapOvr>
    <a:masterClrMapping/>
  </p:clrMapOvr>
  <p:transition/>
</p:sld>
</file>

<file path=ppt/slides/slide4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VUI MỪNG 2 221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46104908"/>
      </p:ext>
    </p:extLst>
  </p:cSld>
  <p:clrMapOvr>
    <a:masterClrMapping/>
  </p:clrMapOvr>
  <p:transition/>
</p:sld>
</file>

<file path=ppt/slides/slide4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VUI MỪNG 2 221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57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Gia-vê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ca reo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đảo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0198693"/>
      </p:ext>
    </p:extLst>
  </p:cSld>
  <p:clrMapOvr>
    <a:masterClrMapping/>
  </p:clrMapOvr>
  <p:transition/>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NỖI LÒNG CHIỀU CAN-VÊ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fontAlgn="base"/>
            <a:r>
              <a:rPr lang="vi-VN" sz="6000" b="1" dirty="0">
                <a:latin typeface="+mj-lt"/>
              </a:rPr>
              <a:t>1. Chiều nay hoang vắng tím sầu Can-vê, mây giăng não nề lòng Cha tái tê. Vì yêu nhân thế nên đành trao ban: chính Con Một mình làm giá hy sinh. </a:t>
            </a:r>
          </a:p>
        </p:txBody>
      </p:sp>
    </p:spTree>
    <p:extLst>
      <p:ext uri="{BB962C8B-B14F-4D97-AF65-F5344CB8AC3E}">
        <p14:creationId xmlns:p14="http://schemas.microsoft.com/office/powerpoint/2010/main" val="1820328499"/>
      </p:ext>
    </p:extLst>
  </p:cSld>
  <p:clrMapOvr>
    <a:masterClrMapping/>
  </p:clrMapOvr>
  <p:transition/>
</p:sld>
</file>

<file path=ppt/slides/slide4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VUI MỪNG 2 221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06511351"/>
      </p:ext>
    </p:extLst>
  </p:cSld>
  <p:clrMapOvr>
    <a:masterClrMapping/>
  </p:clrMapOvr>
  <p:transition/>
</p:sld>
</file>

<file path=ppt/slides/slide4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VUI MỪNG 2 221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57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3394371"/>
      </p:ext>
    </p:extLst>
  </p:cSld>
  <p:clrMapOvr>
    <a:masterClrMapping/>
  </p:clrMapOvr>
  <p:transition/>
</p:sld>
</file>

<file path=ppt/slides/slide4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VUI MỪNG 2 221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4925648"/>
      </p:ext>
    </p:extLst>
  </p:cSld>
  <p:clrMapOvr>
    <a:masterClrMapping/>
  </p:clrMapOvr>
  <p:transition/>
</p:sld>
</file>

<file path=ppt/slides/slide4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VUI MỪNG 2 221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57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rung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non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khiếp</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6955328"/>
      </p:ext>
    </p:extLst>
  </p:cSld>
  <p:clrMapOvr>
    <a:masterClrMapping/>
  </p:clrMapOvr>
  <p:transition/>
</p:sld>
</file>

<file path=ppt/slides/slide4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VUI MỪNG 2 221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Gia-vê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18069238"/>
      </p:ext>
    </p:extLst>
  </p:cSld>
  <p:clrMapOvr>
    <a:masterClrMapping/>
  </p:clrMapOvr>
  <p:transition/>
</p:sld>
</file>

<file path=ppt/slides/slide4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923926"/>
            <a:ext cx="11643360" cy="5934075"/>
          </a:xfrm>
        </p:spPr>
        <p:txBody>
          <a:bodyPr>
            <a:noAutofit/>
          </a:bodyPr>
          <a:lstStyle/>
          <a:p>
            <a:r>
              <a:rPr lang="en-US" sz="72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4153921"/>
      </p:ext>
    </p:extLst>
  </p:cSld>
  <p:clrMapOvr>
    <a:masterClrMapping/>
  </p:clrMapOvr>
  <p:transition/>
</p:sld>
</file>

<file path=ppt/slides/slide4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428626"/>
            <a:ext cx="11643360" cy="5934075"/>
          </a:xfrm>
        </p:spPr>
        <p:txBody>
          <a:bodyPr>
            <a:noAutofit/>
          </a:bodyPr>
          <a:lstStyle/>
          <a:p>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6000" b="1" dirty="0">
                <a:latin typeface="Times New Roman" panose="02020603050405020304" pitchFamily="18" charset="0"/>
                <a:cs typeface="Times New Roman" panose="02020603050405020304" pitchFamily="18" charset="0"/>
              </a:rPr>
              <a:t>All…All…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All…</a:t>
            </a:r>
            <a:endParaRPr lang="vi-VN" sz="6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2279447"/>
      </p:ext>
    </p:extLst>
  </p:cSld>
  <p:clrMapOvr>
    <a:masterClrMapping/>
  </p:clrMapOvr>
  <p:transition/>
</p:sld>
</file>

<file path=ppt/slides/slide4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NHẬN CON ĐI 223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8806"/>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0747916"/>
      </p:ext>
    </p:extLst>
  </p:cSld>
  <p:clrMapOvr>
    <a:masterClrMapping/>
  </p:clrMapOvr>
  <p:transition/>
</p:sld>
</file>

<file path=ppt/slides/slide4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NHẬN CON ĐI 223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8806"/>
            <a:ext cx="11643360" cy="554355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6292601"/>
      </p:ext>
    </p:extLst>
  </p:cSld>
  <p:clrMapOvr>
    <a:masterClrMapping/>
  </p:clrMapOvr>
  <p:transition/>
</p:sld>
</file>

<file path=ppt/slides/slide4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NHẬN CON ĐI 223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41994"/>
            <a:ext cx="11643360" cy="5816006"/>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47263440"/>
      </p:ext>
    </p:extLst>
  </p:cSld>
  <p:clrMapOvr>
    <a:masterClrMapping/>
  </p:clrMapOvr>
  <p:transition/>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NỖI LÒNG CHIỀU CAN-VÊ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fontAlgn="base"/>
            <a:r>
              <a:rPr lang="vi-VN" sz="6000" b="1" dirty="0">
                <a:latin typeface="+mj-lt"/>
              </a:rPr>
              <a:t>Nằm trên Thánh giá ngước nhìn lên cao, đau thương thân này nào Con xá chi. Mà sao không thấy mắt hiền Cha yêu, ước xin một điều đừng nỡ bỏ rơi!</a:t>
            </a:r>
          </a:p>
        </p:txBody>
      </p:sp>
    </p:spTree>
    <p:extLst>
      <p:ext uri="{BB962C8B-B14F-4D97-AF65-F5344CB8AC3E}">
        <p14:creationId xmlns:p14="http://schemas.microsoft.com/office/powerpoint/2010/main" val="3997415296"/>
      </p:ext>
    </p:extLst>
  </p:cSld>
  <p:clrMapOvr>
    <a:masterClrMapping/>
  </p:clrMapOvr>
  <p:transition/>
</p:sld>
</file>

<file path=ppt/slides/slide4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NHẬN CON ĐI 223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8806"/>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061185"/>
      </p:ext>
    </p:extLst>
  </p:cSld>
  <p:clrMapOvr>
    <a:masterClrMapping/>
  </p:clrMapOvr>
  <p:transition/>
</p:sld>
</file>

<file path=ppt/slides/slide4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NHẬN CON ĐI 223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8806"/>
            <a:ext cx="11643360" cy="554355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chua</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540352"/>
      </p:ext>
    </p:extLst>
  </p:cSld>
  <p:clrMapOvr>
    <a:masterClrMapping/>
  </p:clrMapOvr>
  <p:transition/>
</p:sld>
</file>

<file path=ppt/slides/slide4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MUỐN LÀM LỚN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Ai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1383478"/>
      </p:ext>
    </p:extLst>
  </p:cSld>
  <p:clrMapOvr>
    <a:masterClrMapping/>
  </p:clrMapOvr>
  <p:transition/>
</p:sld>
</file>

<file path=ppt/slides/slide4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MUỐN LÀM LỚN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730677"/>
      </p:ext>
    </p:extLst>
  </p:cSld>
  <p:clrMapOvr>
    <a:masterClrMapping/>
  </p:clrMapOvr>
  <p:transition/>
</p:sld>
</file>

<file path=ppt/slides/slide4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MUỐN LÀM LỚN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Ai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67691178"/>
      </p:ext>
    </p:extLst>
  </p:cSld>
  <p:clrMapOvr>
    <a:masterClrMapping/>
  </p:clrMapOvr>
  <p:transition/>
</p:sld>
</file>

<file path=ppt/slides/slide4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MUỐN LÀM LỚN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Ai </a:t>
            </a:r>
            <a:r>
              <a:rPr lang="en-US" sz="6000" b="1" dirty="0" err="1">
                <a:latin typeface="Times New Roman" panose="02020603050405020304" pitchFamily="18" charset="0"/>
                <a:cs typeface="Times New Roman" panose="02020603050405020304" pitchFamily="18" charset="0"/>
              </a:rPr>
              <a:t>tiếp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3387862"/>
      </p:ext>
    </p:extLst>
  </p:cSld>
  <p:clrMapOvr>
    <a:masterClrMapping/>
  </p:clrMapOvr>
  <p:transition/>
</p:sld>
</file>

<file path=ppt/slides/slide4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MUỐN LÀM LỚN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Ai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3288887"/>
      </p:ext>
    </p:extLst>
  </p:cSld>
  <p:clrMapOvr>
    <a:masterClrMapping/>
  </p:clrMapOvr>
  <p:transition/>
</p:sld>
</file>

<file path=ppt/slides/slide4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MUỐN LÀM LỚN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Cho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5828926"/>
      </p:ext>
    </p:extLst>
  </p:cSld>
  <p:clrMapOvr>
    <a:masterClrMapping/>
  </p:clrMapOvr>
  <p:transition/>
</p:sld>
</file>

<file path=ppt/slides/slide4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MUỐN LÀM LỚN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Ai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3842382"/>
      </p:ext>
    </p:extLst>
  </p:cSld>
  <p:clrMapOvr>
    <a:masterClrMapping/>
  </p:clrMapOvr>
  <p:transition/>
</p:sld>
</file>

<file path=ppt/slides/slide4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MUỐN LÀM LỚN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4. Con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14743889"/>
      </p:ext>
    </p:extLst>
  </p:cSld>
  <p:clrMapOvr>
    <a:masterClrMapping/>
  </p:clrMapOvr>
  <p:transition/>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NỖI LÒNG CHIỀU CAN-VÊ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9913"/>
            <a:ext cx="11643360" cy="5266632"/>
          </a:xfrm>
        </p:spPr>
        <p:txBody>
          <a:bodyPr>
            <a:noAutofit/>
          </a:bodyPr>
          <a:lstStyle/>
          <a:p>
            <a:pPr algn="just" fontAlgn="base"/>
            <a:r>
              <a:rPr lang="vi-VN" sz="6000" b="1" dirty="0">
                <a:latin typeface="+mj-lt"/>
              </a:rPr>
              <a:t>ĐK. Cha hỡi Cha ơi đừng nỡ lạnh lùng, đừng để lòng Con nao núng chối từ, đừng để lòng Con thêm sầu cô vắng.</a:t>
            </a:r>
          </a:p>
        </p:txBody>
      </p:sp>
    </p:spTree>
    <p:extLst>
      <p:ext uri="{BB962C8B-B14F-4D97-AF65-F5344CB8AC3E}">
        <p14:creationId xmlns:p14="http://schemas.microsoft.com/office/powerpoint/2010/main" val="3335726074"/>
      </p:ext>
    </p:extLst>
  </p:cSld>
  <p:clrMapOvr>
    <a:masterClrMapping/>
  </p:clrMapOvr>
  <p:transition/>
</p:sld>
</file>

<file path=ppt/slides/slide4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AI MUỐN LÀM LỚN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Ai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6898029"/>
      </p:ext>
    </p:extLst>
  </p:cSld>
  <p:clrMapOvr>
    <a:masterClrMapping/>
  </p:clrMapOvr>
  <p:transition/>
</p:sld>
</file>

<file path=ppt/slides/slide4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CẬY TRÔNG 227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Ai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Mau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nếm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8941857"/>
      </p:ext>
    </p:extLst>
  </p:cSld>
  <p:clrMapOvr>
    <a:masterClrMapping/>
  </p:clrMapOvr>
  <p:transition/>
</p:sld>
</file>

<file path=ppt/slides/slide4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CẬY TRÔNG 227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97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9110905"/>
      </p:ext>
    </p:extLst>
  </p:cSld>
  <p:clrMapOvr>
    <a:masterClrMapping/>
  </p:clrMapOvr>
  <p:transition/>
</p:sld>
</file>

<file path=ppt/slides/slide4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NGÀN TRÙNG 499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nhuộm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1932457"/>
      </p:ext>
    </p:extLst>
  </p:cSld>
  <p:clrMapOvr>
    <a:masterClrMapping/>
  </p:clrMapOvr>
  <p:transition/>
</p:sld>
</file>

<file path=ppt/slides/slide4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NGÀN TRÙNG 499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Ai </a:t>
            </a:r>
            <a:r>
              <a:rPr lang="en-US" sz="6000" b="1" dirty="0" err="1">
                <a:latin typeface="Times New Roman" panose="02020603050405020304" pitchFamily="18" charset="0"/>
                <a:cs typeface="Times New Roman" panose="02020603050405020304" pitchFamily="18" charset="0"/>
              </a:rPr>
              <a:t>chối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6230537"/>
      </p:ext>
    </p:extLst>
  </p:cSld>
  <p:clrMapOvr>
    <a:masterClrMapping/>
  </p:clrMapOvr>
  <p:transition/>
</p:sld>
</file>

<file path=ppt/slides/slide4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NGÀN TRÙNG 499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63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nhuộm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7007152"/>
      </p:ext>
    </p:extLst>
  </p:cSld>
  <p:clrMapOvr>
    <a:masterClrMapping/>
  </p:clrMapOvr>
  <p:transition/>
</p:sld>
</file>

<file path=ppt/slides/slide4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3560485"/>
      </p:ext>
    </p:extLst>
  </p:cSld>
  <p:clrMapOvr>
    <a:masterClrMapping/>
  </p:clrMapOvr>
</p:sld>
</file>

<file path=ppt/slides/slide4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YÊU THƯƠNG 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Chùm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vun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7540660"/>
      </p:ext>
    </p:extLst>
  </p:cSld>
  <p:clrMapOvr>
    <a:masterClrMapping/>
  </p:clrMapOvr>
  <p:transition/>
</p:sld>
</file>

<file path=ppt/slides/slide4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YÊU THƯƠNG 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qua.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59305880"/>
      </p:ext>
    </p:extLst>
  </p:cSld>
  <p:clrMapOvr>
    <a:masterClrMapping/>
  </p:clrMapOvr>
  <p:transition/>
</p:sld>
</file>

<file path=ppt/slides/slide4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YÊU THƯƠNG 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rẫy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9101762"/>
      </p:ext>
    </p:extLst>
  </p:cSld>
  <p:clrMapOvr>
    <a:masterClrMapping/>
  </p:clrMapOvr>
  <p:transition/>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NỖI LÒNG CHIỀU CAN-VÊ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9913"/>
            <a:ext cx="11643360" cy="5266632"/>
          </a:xfrm>
        </p:spPr>
        <p:txBody>
          <a:bodyPr>
            <a:noAutofit/>
          </a:bodyPr>
          <a:lstStyle/>
          <a:p>
            <a:pPr algn="just" fontAlgn="base"/>
            <a:r>
              <a:rPr lang="vi-VN" sz="6000" b="1" dirty="0">
                <a:latin typeface="+mj-lt"/>
              </a:rPr>
              <a:t>Cha hỡi Cha ơi nhận tấm thân này, cùng ngàn sầu đau tim nát vô vàn, nguyện thành của lễ cứu chuộc nhân gian.</a:t>
            </a:r>
          </a:p>
        </p:txBody>
      </p:sp>
    </p:spTree>
    <p:extLst>
      <p:ext uri="{BB962C8B-B14F-4D97-AF65-F5344CB8AC3E}">
        <p14:creationId xmlns:p14="http://schemas.microsoft.com/office/powerpoint/2010/main" val="2880383384"/>
      </p:ext>
    </p:extLst>
  </p:cSld>
  <p:clrMapOvr>
    <a:masterClrMapping/>
  </p:clrMapOvr>
  <p:transition/>
</p:sld>
</file>

<file path=ppt/slides/slide4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LỄ YÊU THƯƠNG 77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2525"/>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rẫy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2240512"/>
      </p:ext>
    </p:extLst>
  </p:cSld>
  <p:clrMapOvr>
    <a:masterClrMapping/>
  </p:clrMapOvr>
  <p:transition/>
</p:sld>
</file>

<file path=ppt/slides/slide4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9124626"/>
      </p:ext>
    </p:extLst>
  </p:cSld>
  <p:clrMapOvr>
    <a:masterClrMapping/>
  </p:clrMapOvr>
</p:sld>
</file>

<file path=ppt/slides/slide4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 TẠO VẬT ƠI 226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2632945"/>
      </p:ext>
    </p:extLst>
  </p:cSld>
  <p:clrMapOvr>
    <a:masterClrMapping/>
  </p:clrMapOvr>
  <p:transition/>
</p:sld>
</file>

<file path=ppt/slides/slide4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 TẠO VẬT ƠI 226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reo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86008446"/>
      </p:ext>
    </p:extLst>
  </p:cSld>
  <p:clrMapOvr>
    <a:masterClrMapping/>
  </p:clrMapOvr>
  <p:transition/>
</p:sld>
</file>

<file path=ppt/slides/slide4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 TẠO VẬT ƠI 226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281710"/>
      </p:ext>
    </p:extLst>
  </p:cSld>
  <p:clrMapOvr>
    <a:masterClrMapping/>
  </p:clrMapOvr>
  <p:transition/>
</p:sld>
</file>

<file path=ppt/slides/slide4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 TẠO VẬT ƠI 226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6854382"/>
      </p:ext>
    </p:extLst>
  </p:cSld>
  <p:clrMapOvr>
    <a:masterClrMapping/>
  </p:clrMapOvr>
  <p:transition/>
</p:sld>
</file>

<file path=ppt/slides/slide4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MUÔN TẠO VẬT ƠI 226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4442349"/>
      </p:ext>
    </p:extLst>
  </p:cSld>
  <p:clrMapOvr>
    <a:masterClrMapping/>
  </p:clrMapOvr>
  <p:transition/>
</p:sld>
</file>

<file path=ppt/slides/slide4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4589955"/>
      </p:ext>
    </p:extLst>
  </p:cSld>
  <p:clrMapOvr>
    <a:masterClrMapping/>
  </p:clrMapOvr>
  <p:transition/>
</p:sld>
</file>

<file path=ppt/slides/slide4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2405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48300152"/>
      </p:ext>
    </p:extLst>
  </p:cSld>
  <p:clrMapOvr>
    <a:masterClrMapping/>
  </p:clrMapOvr>
  <p:transition/>
</p:sld>
</file>

<file path=ppt/slides/slide4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5967796"/>
      </p:ext>
    </p:extLst>
  </p:cSld>
  <p:clrMapOvr>
    <a:masterClrMapping/>
  </p:clrMapOvr>
  <p:transition/>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NỖI LÒNG CHIỀU CAN-VÊ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fontAlgn="base"/>
            <a:r>
              <a:rPr lang="vi-VN" sz="6000" b="1" dirty="0">
                <a:latin typeface="+mj-lt"/>
              </a:rPr>
              <a:t>2. Nằm treo Thánh giá ngút ngàn thương đau, nhân gian vô tình nào đâu xót thương. Còn trao giấm đắng lưỡi đòng đâm thâu, thốt ra từng lời làm nát tim sâu. </a:t>
            </a:r>
          </a:p>
        </p:txBody>
      </p:sp>
    </p:spTree>
    <p:extLst>
      <p:ext uri="{BB962C8B-B14F-4D97-AF65-F5344CB8AC3E}">
        <p14:creationId xmlns:p14="http://schemas.microsoft.com/office/powerpoint/2010/main" val="767469171"/>
      </p:ext>
    </p:extLst>
  </p:cSld>
  <p:clrMapOvr>
    <a:masterClrMapping/>
  </p:clrMapOvr>
  <p:transition/>
</p:sld>
</file>

<file path=ppt/slides/slide4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THIẾT THA 31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ta.</a:t>
            </a:r>
          </a:p>
        </p:txBody>
      </p:sp>
    </p:spTree>
    <p:extLst>
      <p:ext uri="{BB962C8B-B14F-4D97-AF65-F5344CB8AC3E}">
        <p14:creationId xmlns:p14="http://schemas.microsoft.com/office/powerpoint/2010/main" val="3675095204"/>
      </p:ext>
    </p:extLst>
  </p:cSld>
  <p:clrMapOvr>
    <a:masterClrMapping/>
  </p:clrMapOvr>
  <p:transition/>
</p:sld>
</file>

<file path=ppt/slides/slide4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THIẾT THA 31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248400"/>
          </a:xfrm>
        </p:spPr>
        <p:txBody>
          <a:bodyPr>
            <a:noAutofit/>
          </a:bodyPr>
          <a:lstStyle/>
          <a:p>
            <a:pPr algn="just"/>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say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384866459"/>
      </p:ext>
    </p:extLst>
  </p:cSld>
  <p:clrMapOvr>
    <a:masterClrMapping/>
  </p:clrMapOvr>
  <p:transition/>
</p:sld>
</file>

<file path=ppt/slides/slide4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THIẾT THA 31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ta.</a:t>
            </a:r>
          </a:p>
        </p:txBody>
      </p:sp>
    </p:spTree>
    <p:extLst>
      <p:ext uri="{BB962C8B-B14F-4D97-AF65-F5344CB8AC3E}">
        <p14:creationId xmlns:p14="http://schemas.microsoft.com/office/powerpoint/2010/main" val="1184030547"/>
      </p:ext>
    </p:extLst>
  </p:cSld>
  <p:clrMapOvr>
    <a:masterClrMapping/>
  </p:clrMapOvr>
  <p:transition/>
</p:sld>
</file>

<file path=ppt/slides/slide4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3470360"/>
      </p:ext>
    </p:extLst>
  </p:cSld>
  <p:clrMapOvr>
    <a:masterClrMapping/>
  </p:clrMapOvr>
</p:sld>
</file>

<file path=ppt/slides/slide4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297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280091424"/>
      </p:ext>
    </p:extLst>
  </p:cSld>
  <p:clrMapOvr>
    <a:masterClrMapping/>
  </p:clrMapOvr>
  <p:transition/>
</p:sld>
</file>

<file path=ppt/slides/slide4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297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081422079"/>
      </p:ext>
    </p:extLst>
  </p:cSld>
  <p:clrMapOvr>
    <a:masterClrMapping/>
  </p:clrMapOvr>
  <p:transition/>
</p:sld>
</file>

<file path=ppt/slides/slide4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297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Qua bao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1554529"/>
      </p:ext>
    </p:extLst>
  </p:cSld>
  <p:clrMapOvr>
    <a:masterClrMapping/>
  </p:clrMapOvr>
  <p:transition/>
</p:sld>
</file>

<file path=ppt/slides/slide4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297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380820826"/>
      </p:ext>
    </p:extLst>
  </p:cSld>
  <p:clrMapOvr>
    <a:masterClrMapping/>
  </p:clrMapOvr>
  <p:transition/>
</p:sld>
</file>

<file path=ppt/slides/slide4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7296109"/>
      </p:ext>
    </p:extLst>
  </p:cSld>
  <p:clrMapOvr>
    <a:masterClrMapping/>
  </p:clrMapOvr>
</p:sld>
</file>

<file path=ppt/slides/slide4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HIẾN DÂNG 306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31295377"/>
      </p:ext>
    </p:extLst>
  </p:cSld>
  <p:clrMapOvr>
    <a:masterClrMapping/>
  </p:clrMapOvr>
  <p:transition/>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NỖI LÒNG CHIỀU CAN-VÊ (BN)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fontAlgn="base"/>
            <a:r>
              <a:rPr lang="vi-VN" sz="6000" b="1" dirty="0">
                <a:latin typeface="+mj-lt"/>
              </a:rPr>
              <a:t>Phàm nhân có thấu nỗi lòng Ta yêu, bao nhiêu tội tình mình Ta gánh thay. Mà sao nhân thế ai người đâu hay, ước mong một ngày hiểu thấu tình sâu!</a:t>
            </a:r>
          </a:p>
        </p:txBody>
      </p:sp>
    </p:spTree>
    <p:extLst>
      <p:ext uri="{BB962C8B-B14F-4D97-AF65-F5344CB8AC3E}">
        <p14:creationId xmlns:p14="http://schemas.microsoft.com/office/powerpoint/2010/main" val="1769717695"/>
      </p:ext>
    </p:extLst>
  </p:cSld>
  <p:clrMapOvr>
    <a:masterClrMapping/>
  </p:clrMapOvr>
  <p:transition/>
</p:sld>
</file>

<file path=ppt/slides/slide4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HIẾN DÂNG 306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chọn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Cho con say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7848142"/>
      </p:ext>
    </p:extLst>
  </p:cSld>
  <p:clrMapOvr>
    <a:masterClrMapping/>
  </p:clrMapOvr>
  <p:transition/>
</p:sld>
</file>

<file path=ppt/slides/slide4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HIẾN DÂNG 306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hoen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5572572"/>
      </p:ext>
    </p:extLst>
  </p:cSld>
  <p:clrMapOvr>
    <a:masterClrMapping/>
  </p:clrMapOvr>
  <p:transition/>
</p:sld>
</file>

<file path=ppt/slides/slide4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HIẾN DÂNG 306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5164"/>
            <a:ext cx="11643360" cy="4886036"/>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non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57985099"/>
      </p:ext>
    </p:extLst>
  </p:cSld>
  <p:clrMapOvr>
    <a:masterClrMapping/>
  </p:clrMapOvr>
  <p:transition/>
</p:sld>
</file>

<file path=ppt/slides/slide4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TÂM TÌNH HIẾN DÂNG 306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5164"/>
            <a:ext cx="11643360" cy="4886036"/>
          </a:xfrm>
        </p:spPr>
        <p:txBody>
          <a:bodyPr>
            <a:noAutofit/>
          </a:bodyPr>
          <a:lstStyle/>
          <a:p>
            <a:pPr algn="just"/>
            <a:r>
              <a:rPr lang="en-US" sz="6000" b="1" dirty="0">
                <a:latin typeface="Times New Roman" panose="02020603050405020304" pitchFamily="18" charset="0"/>
                <a:cs typeface="Times New Roman" panose="02020603050405020304" pitchFamily="18" charset="0"/>
              </a:rPr>
              <a:t>4.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48317859"/>
      </p:ext>
    </p:extLst>
  </p:cSld>
  <p:clrMapOvr>
    <a:masterClrMapping/>
  </p:clrMapOvr>
  <p:transition/>
</p:sld>
</file>

<file path=ppt/slides/slide4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67660"/>
      </p:ext>
    </p:extLst>
  </p:cSld>
  <p:clrMapOvr>
    <a:masterClrMapping/>
  </p:clrMapOvr>
</p:sld>
</file>

<file path=ppt/slides/slide4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TẠ ƠN CHÚA 173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ca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34130331"/>
      </p:ext>
    </p:extLst>
  </p:cSld>
  <p:clrMapOvr>
    <a:masterClrMapping/>
  </p:clrMapOvr>
  <p:transition/>
</p:sld>
</file>

<file path=ppt/slides/slide4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TẠ ƠN CHÚA 173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a:latin typeface="Times New Roman" pitchFamily="18" charset="0"/>
                <a:cs typeface="Times New Roman" pitchFamily="18" charset="0"/>
              </a:rPr>
              <a:t>.</a:t>
            </a:r>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endParaRPr lang="en-US" sz="5400" b="1" dirty="0">
              <a:latin typeface="Times New Roman" pitchFamily="18" charset="0"/>
              <a:cs typeface="Times New Roman" pitchFamily="18" charset="0"/>
            </a:endParaRPr>
          </a:p>
          <a:p>
            <a:pPr algn="just"/>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68747863"/>
      </p:ext>
    </p:extLst>
  </p:cSld>
  <p:clrMapOvr>
    <a:masterClrMapping/>
  </p:clrMapOvr>
  <p:transition/>
</p:sld>
</file>

<file path=ppt/slides/slide4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TẠ ƠN CHÚA 173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7300"/>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con qua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505833696"/>
      </p:ext>
    </p:extLst>
  </p:cSld>
  <p:clrMapOvr>
    <a:masterClrMapping/>
  </p:clrMapOvr>
  <p:transition/>
</p:sld>
</file>

<file path=ppt/slides/slide4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4760094"/>
      </p:ext>
    </p:extLst>
  </p:cSld>
  <p:clrMapOvr>
    <a:masterClrMapping/>
  </p:clrMapOvr>
</p:sld>
</file>

<file path=ppt/slides/slide4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DÂNG LỄ VỚI CON 6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3491127711"/>
      </p:ext>
    </p:extLst>
  </p:cSld>
  <p:clrMapOvr>
    <a:masterClrMapping/>
  </p:clrMapOvr>
  <p:transition/>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746109"/>
      </p:ext>
    </p:extLst>
  </p:cSld>
  <p:clrMapOvr>
    <a:masterClrMapping/>
  </p:clrMapOvr>
</p:sld>
</file>

<file path=ppt/slides/slide4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DÂNG LỄ VỚI CON 6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Tuổi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Cha.</a:t>
            </a:r>
          </a:p>
        </p:txBody>
      </p:sp>
    </p:spTree>
    <p:extLst>
      <p:ext uri="{BB962C8B-B14F-4D97-AF65-F5344CB8AC3E}">
        <p14:creationId xmlns:p14="http://schemas.microsoft.com/office/powerpoint/2010/main" val="2066681836"/>
      </p:ext>
    </p:extLst>
  </p:cSld>
  <p:clrMapOvr>
    <a:masterClrMapping/>
  </p:clrMapOvr>
  <p:transition/>
</p:sld>
</file>

<file path=ppt/slides/slide4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DÂNG LỄ VỚI CON 6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304839554"/>
      </p:ext>
    </p:extLst>
  </p:cSld>
  <p:clrMapOvr>
    <a:masterClrMapping/>
  </p:clrMapOvr>
  <p:transition/>
</p:sld>
</file>

<file path=ppt/slides/slide4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DÂNG LỄ VỚI CON 6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08842"/>
            <a:ext cx="11643360" cy="62484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509132063"/>
      </p:ext>
    </p:extLst>
  </p:cSld>
  <p:clrMapOvr>
    <a:masterClrMapping/>
  </p:clrMapOvr>
  <p:transition/>
</p:sld>
</file>

<file path=ppt/slides/slide4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40710965"/>
      </p:ext>
    </p:extLst>
  </p:cSld>
  <p:clrMapOvr>
    <a:masterClrMapping/>
  </p:clrMapOvr>
</p:sld>
</file>

<file path=ppt/slides/slide4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DÂNG 66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093996118"/>
      </p:ext>
    </p:extLst>
  </p:cSld>
  <p:clrMapOvr>
    <a:masterClrMapping/>
  </p:clrMapOvr>
  <p:transition/>
</p:sld>
</file>

<file path=ppt/slides/slide4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DÂNG 66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423672588"/>
      </p:ext>
    </p:extLst>
  </p:cSld>
  <p:clrMapOvr>
    <a:masterClrMapping/>
  </p:clrMapOvr>
  <p:transition/>
</p:sld>
</file>

<file path=ppt/slides/slide4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DÂNG 66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024632987"/>
      </p:ext>
    </p:extLst>
  </p:cSld>
  <p:clrMapOvr>
    <a:masterClrMapping/>
  </p:clrMapOvr>
  <p:transition/>
</p:sld>
</file>

<file path=ppt/slides/slide4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6303265"/>
      </p:ext>
    </p:extLst>
  </p:cSld>
  <p:clrMapOvr>
    <a:masterClrMapping/>
  </p:clrMapOvr>
</p:sld>
</file>

<file path=ppt/slides/slide4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LINH HỒN TÔI 256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1173"/>
            <a:ext cx="11643360" cy="3487057"/>
          </a:xfrm>
        </p:spPr>
        <p:txBody>
          <a:bodyPr>
            <a:noAutofit/>
          </a:bodyPr>
          <a:lstStyle/>
          <a:p>
            <a:pPr algn="just"/>
            <a:r>
              <a:rPr lang="en-US" sz="6000" b="1" dirty="0">
                <a:latin typeface="Times New Roman" panose="02020603050405020304" pitchFamily="18" charset="0"/>
                <a:cs typeface="Times New Roman" panose="02020603050405020304" pitchFamily="18" charset="0"/>
              </a:rPr>
              <a:t>ĐK: Linh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(í a).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72341299"/>
      </p:ext>
    </p:extLst>
  </p:cSld>
  <p:clrMapOvr>
    <a:masterClrMapping/>
  </p:clrMapOvr>
  <p:transition/>
</p:sld>
</file>

<file path=ppt/slides/slide4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LINH HỒN TÔI 256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6330"/>
            <a:ext cx="11643360" cy="561594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a:t>
            </a:r>
            <a:r>
              <a:rPr lang="en-US" sz="6000" b="1" dirty="0">
                <a:latin typeface="Times New Roman" panose="02020603050405020304" pitchFamily="18" charset="0"/>
                <a:cs typeface="Times New Roman" panose="02020603050405020304" pitchFamily="18" charset="0"/>
              </a:rPr>
              <a:t>.</a:t>
            </a:r>
          </a:p>
          <a:p>
            <a:pPr algn="just"/>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9422695"/>
      </p:ext>
    </p:extLst>
  </p:cSld>
  <p:clrMapOvr>
    <a:masterClrMapping/>
  </p:clrMapOvr>
  <p:transition/>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CÂY THẬP GIÁ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a:tabLst>
                <a:tab pos="2155825" algn="l"/>
              </a:tabLst>
            </a:pPr>
            <a:r>
              <a:rPr lang="vi-VN" sz="6000" b="1" dirty="0">
                <a:latin typeface="+mj-lt"/>
              </a:rPr>
              <a:t>1. Trên cây Thập Giá Chúa đã trao ban chính thân mình. Ôi trong đau thương Ngài đã khai sinh ra nhân loại mới. Từ cây Thánh Giá đớn đau, từ cây Thánh Giá xót xa chỉ vì </a:t>
            </a:r>
            <a:r>
              <a:rPr lang="en-US" sz="6000" b="1" dirty="0" err="1">
                <a:latin typeface="Times New Roman" panose="02020603050405020304" pitchFamily="18" charset="0"/>
                <a:cs typeface="Times New Roman" panose="02020603050405020304" pitchFamily="18" charset="0"/>
              </a:rPr>
              <a:t>thương</a:t>
            </a:r>
            <a:r>
              <a:rPr lang="vi-VN" sz="6000" b="1" dirty="0">
                <a:latin typeface="+mj-lt"/>
              </a:rPr>
              <a:t> ta.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174634932"/>
      </p:ext>
    </p:extLst>
  </p:cSld>
  <p:clrMapOvr>
    <a:masterClrMapping/>
  </p:clrMapOvr>
  <p:transition/>
</p:sld>
</file>

<file path=ppt/slides/slide4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LINH HỒN TÔI 256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trải</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nọ</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05719884"/>
      </p:ext>
    </p:extLst>
  </p:cSld>
  <p:clrMapOvr>
    <a:masterClrMapping/>
  </p:clrMapOvr>
  <p:transition/>
</p:sld>
</file>

<file path=ppt/slides/slide4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LINH HỒN TÔI 256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oai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nhường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0792212"/>
      </p:ext>
    </p:extLst>
  </p:cSld>
  <p:clrMapOvr>
    <a:masterClrMapping/>
  </p:clrMapOvr>
  <p:transition/>
</p:sld>
</file>

<file path=ppt/slides/slide4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776557"/>
      </p:ext>
    </p:extLst>
  </p:cSld>
  <p:clrMapOvr>
    <a:masterClrMapping/>
  </p:clrMapOvr>
</p:sld>
</file>

<file path=ppt/slides/slide4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GỌI FATIMA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làng</a:t>
            </a:r>
            <a:r>
              <a:rPr lang="en-US" sz="6000" b="1" dirty="0">
                <a:latin typeface="Times New Roman" pitchFamily="18" charset="0"/>
                <a:cs typeface="Times New Roman" pitchFamily="18" charset="0"/>
              </a:rPr>
              <a:t> Fa-</a:t>
            </a:r>
            <a:r>
              <a:rPr lang="en-US" sz="6000" b="1" dirty="0" err="1">
                <a:latin typeface="Times New Roman" pitchFamily="18" charset="0"/>
                <a:cs typeface="Times New Roman" pitchFamily="18" charset="0"/>
              </a:rPr>
              <a:t>ti</a:t>
            </a:r>
            <a:r>
              <a:rPr lang="en-US" sz="6000" b="1" dirty="0">
                <a:latin typeface="Times New Roman" pitchFamily="18" charset="0"/>
                <a:cs typeface="Times New Roman" pitchFamily="18" charset="0"/>
              </a:rPr>
              <a:t>-ma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sắt</a:t>
            </a:r>
            <a:r>
              <a:rPr lang="en-US" sz="6000" b="1" dirty="0">
                <a:latin typeface="Times New Roman" pitchFamily="18" charset="0"/>
                <a:cs typeface="Times New Roman" pitchFamily="18" charset="0"/>
              </a:rPr>
              <a:t> son.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con.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511053930"/>
      </p:ext>
    </p:extLst>
  </p:cSld>
  <p:clrMapOvr>
    <a:masterClrMapping/>
  </p:clrMapOvr>
  <p:transition/>
</p:sld>
</file>

<file path=ppt/slides/slide4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GỌI FATIMA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Tim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345730168"/>
      </p:ext>
    </p:extLst>
  </p:cSld>
  <p:clrMapOvr>
    <a:masterClrMapping/>
  </p:clrMapOvr>
  <p:transition/>
</p:sld>
</file>

<file path=ppt/slides/slide4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thẳm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55382240"/>
      </p:ext>
    </p:extLst>
  </p:cSld>
  <p:clrMapOvr>
    <a:masterClrMapping/>
  </p:clrMapOvr>
  <p:transition/>
</p:sld>
</file>

<file path=ppt/slides/slide4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248400"/>
          </a:xfrm>
        </p:spPr>
        <p:txBody>
          <a:bodyPr>
            <a:noAutofit/>
          </a:bodyPr>
          <a:lstStyle/>
          <a:p>
            <a:pPr algn="just"/>
            <a:r>
              <a:rPr lang="en-US" sz="6000" b="1" dirty="0">
                <a:latin typeface="Times New Roman" pitchFamily="18" charset="0"/>
                <a:cs typeface="Times New Roman" pitchFamily="18" charset="0"/>
              </a:rPr>
              <a:t>2.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héo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a:t>
            </a:r>
          </a:p>
        </p:txBody>
      </p:sp>
    </p:spTree>
    <p:extLst>
      <p:ext uri="{BB962C8B-B14F-4D97-AF65-F5344CB8AC3E}">
        <p14:creationId xmlns:p14="http://schemas.microsoft.com/office/powerpoint/2010/main" val="261360719"/>
      </p:ext>
    </p:extLst>
  </p:cSld>
  <p:clrMapOvr>
    <a:masterClrMapping/>
  </p:clrMapOvr>
  <p:transition/>
</p:sld>
</file>

<file path=ppt/slides/slide4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thẳm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25578906"/>
      </p:ext>
    </p:extLst>
  </p:cSld>
  <p:clrMapOvr>
    <a:masterClrMapping/>
  </p:clrMapOvr>
  <p:transition/>
</p:sld>
</file>

<file path=ppt/slides/slide4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838200"/>
            <a:ext cx="11643360" cy="58674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a:t>
            </a:r>
            <a:endPar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1166905201"/>
      </p:ext>
    </p:extLst>
  </p:cSld>
  <p:clrMapOvr>
    <a:masterClrMapping/>
  </p:clrMapOvr>
</p:sld>
</file>

<file path=ppt/slides/slide4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261582"/>
            <a:ext cx="11643360" cy="65964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All…</a:t>
            </a:r>
          </a:p>
        </p:txBody>
      </p:sp>
    </p:spTree>
    <p:extLst>
      <p:ext uri="{BB962C8B-B14F-4D97-AF65-F5344CB8AC3E}">
        <p14:creationId xmlns:p14="http://schemas.microsoft.com/office/powerpoint/2010/main" val="1602653379"/>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CÂY THẬP GIÁ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a:tabLst>
                <a:tab pos="2155825" algn="l"/>
              </a:tabLst>
            </a:pPr>
            <a:r>
              <a:rPr lang="vi-VN" sz="6000" b="1" dirty="0">
                <a:latin typeface="+mj-lt"/>
              </a:rPr>
              <a:t>ĐK. Con xin thờ lạy Thánh Giá Chúa hy sinh, cho nhân loại được hưởng phúc ơn an bình. Con xin thờ lạy Thánh Giá Chúa cao quang qua muôn ngàn đời ôi Thánh Giá huy hoàng.</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018074386"/>
      </p:ext>
    </p:extLst>
  </p:cSld>
  <p:clrMapOvr>
    <a:masterClrMapping/>
  </p:clrMapOvr>
  <p:transition/>
</p:sld>
</file>

<file path=ppt/slides/slide4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TẤM BÁNH 69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3781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866019845"/>
      </p:ext>
    </p:extLst>
  </p:cSld>
  <p:clrMapOvr>
    <a:masterClrMapping/>
  </p:clrMapOvr>
  <p:transition/>
</p:sld>
</file>

<file path=ppt/slides/slide4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TẤM BÁNH 69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3781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hoen</a:t>
            </a:r>
            <a:r>
              <a:rPr lang="en-US" sz="6000" b="1" dirty="0">
                <a:latin typeface="Times New Roman" panose="02020603050405020304" pitchFamily="18" charset="0"/>
                <a:cs typeface="Times New Roman" panose="02020603050405020304" pitchFamily="18" charset="0"/>
              </a:rPr>
              <a:t> mi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269288615"/>
      </p:ext>
    </p:extLst>
  </p:cSld>
  <p:clrMapOvr>
    <a:masterClrMapping/>
  </p:clrMapOvr>
  <p:transition/>
</p:sld>
</file>

<file path=ppt/slides/slide4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NHỜ NGÀI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4268580"/>
      </p:ext>
    </p:extLst>
  </p:cSld>
  <p:clrMapOvr>
    <a:masterClrMapping/>
  </p:clrMapOvr>
  <p:transition/>
</p:sld>
</file>

<file path=ppt/slides/slide4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NHỜ NGÀI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4764531"/>
      </p:ext>
    </p:extLst>
  </p:cSld>
  <p:clrMapOvr>
    <a:masterClrMapping/>
  </p:clrMapOvr>
  <p:transition/>
</p:sld>
</file>

<file path=ppt/slides/slide4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NHỜ NGÀI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4686838"/>
      </p:ext>
    </p:extLst>
  </p:cSld>
  <p:clrMapOvr>
    <a:masterClrMapping/>
  </p:clrMapOvr>
  <p:transition/>
</p:sld>
</file>

<file path=ppt/slides/slide4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NHỜ NGÀI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mi,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4841327"/>
      </p:ext>
    </p:extLst>
  </p:cSld>
  <p:clrMapOvr>
    <a:masterClrMapping/>
  </p:clrMapOvr>
  <p:transition/>
</p:sld>
</file>

<file path=ppt/slides/slide4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NHỜ NGÀI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7188812"/>
      </p:ext>
    </p:extLst>
  </p:cSld>
  <p:clrMapOvr>
    <a:masterClrMapping/>
  </p:clrMapOvr>
  <p:transition/>
</p:sld>
</file>

<file path=ppt/slides/slide4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NHỜ NGÀI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85031869"/>
      </p:ext>
    </p:extLst>
  </p:cSld>
  <p:clrMapOvr>
    <a:masterClrMapping/>
  </p:clrMapOvr>
  <p:transition/>
</p:sld>
</file>

<file path=ppt/slides/slide4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NHỜ NGÀI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3870337"/>
      </p:ext>
    </p:extLst>
  </p:cSld>
  <p:clrMapOvr>
    <a:masterClrMapping/>
  </p:clrMapOvr>
  <p:transition/>
</p:sld>
</file>

<file path=ppt/slides/slide4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NHỜ NGÀI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mi,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2068919"/>
      </p:ext>
    </p:extLst>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324ED-F93A-C93E-D7D5-1E0DF0BD2D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07F1AF-EC7D-4EDB-53DC-D87F62F805B7}"/>
              </a:ext>
            </a:extLst>
          </p:cNvPr>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LÊN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1A16C263-4095-2BCA-F9AB-DDB81163FFAF}"/>
              </a:ext>
            </a:extLst>
          </p:cNvPr>
          <p:cNvSpPr>
            <a:spLocks noGrp="1"/>
          </p:cNvSpPr>
          <p:nvPr>
            <p:ph type="subTitle" idx="1"/>
          </p:nvPr>
        </p:nvSpPr>
        <p:spPr>
          <a:xfrm>
            <a:off x="274320" y="1524001"/>
            <a:ext cx="11643360" cy="5428204"/>
          </a:xfrm>
        </p:spPr>
        <p:txBody>
          <a:bodyPr>
            <a:noAutofit/>
          </a:bodyPr>
          <a:lstStyle/>
          <a:p>
            <a:pPr algn="just"/>
            <a:r>
              <a:rPr lang="vi-VN" sz="6000" b="1" i="0" dirty="0">
                <a:effectLst/>
                <a:latin typeface="+mj-lt"/>
              </a:rPr>
              <a:t>2. Con ước mơ làm khí cụ để đem tình yêu Chúa cho trần gian. Như mưa mới tưới gội đồng xanh. Như sương tắm mát cho cây cành.</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3043791446"/>
      </p:ext>
    </p:extLst>
  </p:cSld>
  <p:clrMapOvr>
    <a:masterClrMapping/>
  </p:clrMapOvr>
  <p:transition/>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CÂY THẬP GIÁ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a:tabLst>
                <a:tab pos="2155825" algn="l"/>
              </a:tabLst>
            </a:pPr>
            <a:r>
              <a:rPr lang="vi-VN" sz="6000" b="1" dirty="0">
                <a:latin typeface="+mj-lt"/>
              </a:rPr>
              <a:t>2. Trên cây Thập Giá máu Chúa tuôn ra lênh láng trên đồi. Ôi trong đau thương Ngài đã nâng lên nhân loại tội lỗi. Kìa cây Thánh Giá ngất cao, mầu nhiệm Thánh Giá lớn lao từ chiều hôm nao.</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484586867"/>
      </p:ext>
    </p:extLst>
  </p:cSld>
  <p:clrMapOvr>
    <a:masterClrMapping/>
  </p:clrMapOvr>
  <p:transition/>
</p:sld>
</file>

<file path=ppt/slides/slide4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CẬY TRÔNG 478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thuyền</a:t>
            </a:r>
            <a:r>
              <a:rPr lang="en-US" sz="6000" b="1" dirty="0">
                <a:latin typeface="Times New Roman" pitchFamily="18" charset="0"/>
                <a:cs typeface="Times New Roman" pitchFamily="18" charset="0"/>
              </a:rPr>
              <a:t> nan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hiểm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89776569"/>
      </p:ext>
    </p:extLst>
  </p:cSld>
  <p:clrMapOvr>
    <a:masterClrMapping/>
  </p:clrMapOvr>
  <p:transition/>
</p:sld>
</file>

<file path=ppt/slides/slide4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CẬY TRÔNG 478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nài</a:t>
            </a:r>
            <a:r>
              <a:rPr lang="en-US" sz="6000" b="1" dirty="0">
                <a:latin typeface="Times New Roman" pitchFamily="18" charset="0"/>
                <a:cs typeface="Times New Roman" pitchFamily="18" charset="0"/>
              </a:rPr>
              <a:t> van.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87901586"/>
      </p:ext>
    </p:extLst>
  </p:cSld>
  <p:clrMapOvr>
    <a:masterClrMapping/>
  </p:clrMapOvr>
  <p:transition/>
</p:sld>
</file>

<file path=ppt/slides/slide4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CẬY TRÔNG 478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5105400"/>
          </a:xfrm>
        </p:spPr>
        <p:txBody>
          <a:bodyPr>
            <a:noAutofit/>
          </a:bodyPr>
          <a:lstStyle/>
          <a:p>
            <a:pPr algn="just"/>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Trinh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con tin </a:t>
            </a:r>
            <a:r>
              <a:rPr lang="en-US" sz="6000" b="1" dirty="0" err="1">
                <a:latin typeface="Times New Roman" pitchFamily="18" charset="0"/>
                <a:cs typeface="Times New Roman" pitchFamily="18" charset="0"/>
              </a:rPr>
              <a:t>chắc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14051098"/>
      </p:ext>
    </p:extLst>
  </p:cSld>
  <p:clrMapOvr>
    <a:masterClrMapping/>
  </p:clrMapOvr>
  <p:transition/>
</p:sld>
</file>

<file path=ppt/slides/slide4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3242187"/>
      </p:ext>
    </p:extLst>
  </p:cSld>
  <p:clrMapOvr>
    <a:masterClrMapping/>
  </p:clrMapOvr>
</p:sld>
</file>

<file path=ppt/slides/slide4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 (132 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ta ca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ta loan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924488464"/>
      </p:ext>
    </p:extLst>
  </p:cSld>
  <p:clrMapOvr>
    <a:masterClrMapping/>
  </p:clrMapOvr>
  <p:transition/>
</p:sld>
</file>

<file path=ppt/slides/slide4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Nhập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812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Ta ca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địa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239728540"/>
      </p:ext>
    </p:extLst>
  </p:cSld>
  <p:clrMapOvr>
    <a:masterClrMapping/>
  </p:clrMapOvr>
  <p:transition/>
</p:sld>
</file>

<file path=ppt/slides/slide4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Nhập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cao</a:t>
            </a:r>
            <a:r>
              <a:rPr lang="en-US" sz="6000" b="1">
                <a:latin typeface="Times New Roman" panose="02020603050405020304" pitchFamily="18" charset="0"/>
                <a:cs typeface="Times New Roman" panose="02020603050405020304" pitchFamily="18" charset="0"/>
              </a:rPr>
              <a:t> vời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27758361"/>
      </p:ext>
    </p:extLst>
  </p:cSld>
  <p:clrMapOvr>
    <a:masterClrMapping/>
  </p:clrMapOvr>
  <p:transition/>
</p:sld>
</file>

<file path=ppt/slides/slide4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Nhập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Vinh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08748976"/>
      </p:ext>
    </p:extLst>
  </p:cSld>
  <p:clrMapOvr>
    <a:masterClrMapping/>
  </p:clrMapOvr>
  <p:transition/>
</p:sld>
</file>

<file path=ppt/slides/slide4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11805746"/>
      </p:ext>
    </p:extLst>
  </p:cSld>
  <p:clrMapOvr>
    <a:masterClrMapping/>
  </p:clrMapOvr>
</p:sld>
</file>

<file path=ppt/slides/slide4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NGÁT HƯƠNG NGÀN BÔNG LÚA 208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336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a:t>
            </a:r>
          </a:p>
          <a:p>
            <a:pPr algn="just"/>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2955595"/>
      </p:ext>
    </p:extLst>
  </p:cSld>
  <p:clrMapOvr>
    <a:masterClrMapping/>
  </p:clrMapOvr>
  <p:transition/>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CÂY THẬP GIÁ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a:tabLst>
                <a:tab pos="2155825" algn="l"/>
              </a:tabLst>
            </a:pPr>
            <a:r>
              <a:rPr lang="vi-VN" sz="6000" b="1" dirty="0">
                <a:latin typeface="+mj-lt"/>
              </a:rPr>
              <a:t>3. Trên cây Thập Giá bao nỗi oan khiên bao nỗi ô nhục. Ôi trong đau thương Ngài chết thay cho nhân loại được sống. Nhìn lên Thánh Giá Chúa tôi, Ngài chịu bao nỗi đắng cay cho đời hôm nay.</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989386336"/>
      </p:ext>
    </p:extLst>
  </p:cSld>
  <p:clrMapOvr>
    <a:masterClrMapping/>
  </p:clrMapOvr>
  <p:transition/>
</p:sld>
</file>

<file path=ppt/slides/slide4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NGÁT HƯƠNG NGÀN BÔNG LÚA 208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79922185"/>
      </p:ext>
    </p:extLst>
  </p:cSld>
  <p:clrMapOvr>
    <a:masterClrMapping/>
  </p:clrMapOvr>
  <p:transition/>
</p:sld>
</file>

<file path=ppt/slides/slide4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NGÁT HƯƠNG NGÀN BÔNG LÚA 208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336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chùm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15809464"/>
      </p:ext>
    </p:extLst>
  </p:cSld>
  <p:clrMapOvr>
    <a:masterClrMapping/>
  </p:clrMapOvr>
  <p:transition/>
</p:sld>
</file>

<file path=ppt/slides/slide4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NGÁT HƯƠNG NGÀN BÔNG LÚA 208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464812275"/>
      </p:ext>
    </p:extLst>
  </p:cSld>
  <p:clrMapOvr>
    <a:masterClrMapping/>
  </p:clrMapOvr>
  <p:transition/>
</p:sld>
</file>

<file path=ppt/slides/slide4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NGÁT HƯƠNG NGÀN BÔNG LÚA 208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336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669137108"/>
      </p:ext>
    </p:extLst>
  </p:cSld>
  <p:clrMapOvr>
    <a:masterClrMapping/>
  </p:clrMapOvr>
  <p:transition/>
</p:sld>
</file>

<file path=ppt/slides/slide4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NGÁT HƯƠNG NGÀN BÔNG LÚA 208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87977084"/>
      </p:ext>
    </p:extLst>
  </p:cSld>
  <p:clrMapOvr>
    <a:masterClrMapping/>
  </p:clrMapOvr>
  <p:transition/>
</p:sld>
</file>

<file path=ppt/slides/slide4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CHỮA NGƯỜI CÂM ĐIẾC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điếc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dửng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34245213"/>
      </p:ext>
    </p:extLst>
  </p:cSld>
  <p:clrMapOvr>
    <a:masterClrMapping/>
  </p:clrMapOvr>
  <p:transition/>
</p:sld>
</file>

<file path=ppt/slides/slide4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CHỮA NGƯỜI CÂM ĐIẾC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a:t>
            </a:r>
          </a:p>
        </p:txBody>
      </p:sp>
    </p:spTree>
    <p:extLst>
      <p:ext uri="{BB962C8B-B14F-4D97-AF65-F5344CB8AC3E}">
        <p14:creationId xmlns:p14="http://schemas.microsoft.com/office/powerpoint/2010/main" val="2457711725"/>
      </p:ext>
    </p:extLst>
  </p:cSld>
  <p:clrMapOvr>
    <a:masterClrMapping/>
  </p:clrMapOvr>
  <p:transition/>
</p:sld>
</file>

<file path=ppt/slides/slide4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CHỮA NGƯỜI CÂM ĐIẾC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ấp</a:t>
            </a:r>
            <a:r>
              <a:rPr lang="en-US" sz="6000" b="1" dirty="0">
                <a:latin typeface="Times New Roman" pitchFamily="18" charset="0"/>
                <a:cs typeface="Times New Roman" pitchFamily="18" charset="0"/>
              </a:rPr>
              <a:t> ủ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58471735"/>
      </p:ext>
    </p:extLst>
  </p:cSld>
  <p:clrMapOvr>
    <a:masterClrMapping/>
  </p:clrMapOvr>
  <p:transition/>
</p:sld>
</file>

<file path=ppt/slides/slide4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CHỮA NGƯỜI CÂM ĐIẾC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a:t>
            </a:r>
          </a:p>
        </p:txBody>
      </p:sp>
    </p:spTree>
    <p:extLst>
      <p:ext uri="{BB962C8B-B14F-4D97-AF65-F5344CB8AC3E}">
        <p14:creationId xmlns:p14="http://schemas.microsoft.com/office/powerpoint/2010/main" val="4139572343"/>
      </p:ext>
    </p:extLst>
  </p:cSld>
  <p:clrMapOvr>
    <a:masterClrMapping/>
  </p:clrMapOvr>
  <p:transition/>
</p:sld>
</file>

<file path=ppt/slides/slide4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CHỮA NGƯỜI CÂM ĐIẾC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bụi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khuất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843271032"/>
      </p:ext>
    </p:extLst>
  </p:cSld>
  <p:clrMapOvr>
    <a:masterClrMapping/>
  </p:clrMapOvr>
  <p:transition/>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CÂY THẬP GIÁ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a:tabLst>
                <a:tab pos="2155825" algn="l"/>
              </a:tabLst>
            </a:pPr>
            <a:r>
              <a:rPr lang="vi-VN" sz="6000" b="1" dirty="0">
                <a:latin typeface="+mj-lt"/>
              </a:rPr>
              <a:t>4. Trên cây Thập Giá đinh đóng gai thâu tan nát thân </a:t>
            </a:r>
            <a:r>
              <a:rPr lang="en-US" sz="6000" b="1" dirty="0" err="1">
                <a:latin typeface="Times New Roman" panose="02020603050405020304" pitchFamily="18" charset="0"/>
                <a:cs typeface="Times New Roman" panose="02020603050405020304" pitchFamily="18" charset="0"/>
              </a:rPr>
              <a:t>Người</a:t>
            </a:r>
            <a:r>
              <a:rPr lang="vi-VN" sz="6000" b="1" dirty="0">
                <a:latin typeface="+mj-lt"/>
              </a:rPr>
              <a:t>. Ôi trong đau thương Ngài muốn cho con vui vầy hạnh phúc. Lòng thương xót Chúa vô bờ, mà sao nhân thế hững hờ cho tình bơ vơ.</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26356728"/>
      </p:ext>
    </p:extLst>
  </p:cSld>
  <p:clrMapOvr>
    <a:masterClrMapping/>
  </p:clrMapOvr>
  <p:transition/>
</p:sld>
</file>

<file path=ppt/slides/slide4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CHỮA NGƯỜI CÂM ĐIẾC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a:t>
            </a:r>
          </a:p>
        </p:txBody>
      </p:sp>
    </p:spTree>
    <p:extLst>
      <p:ext uri="{BB962C8B-B14F-4D97-AF65-F5344CB8AC3E}">
        <p14:creationId xmlns:p14="http://schemas.microsoft.com/office/powerpoint/2010/main" val="1589703069"/>
      </p:ext>
    </p:extLst>
  </p:cSld>
  <p:clrMapOvr>
    <a:masterClrMapping/>
  </p:clrMapOvr>
  <p:transition/>
</p:sld>
</file>

<file path=ppt/slides/slide4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EPHATA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E-</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-ta con van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xích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710802004"/>
      </p:ext>
    </p:extLst>
  </p:cSld>
  <p:clrMapOvr>
    <a:masterClrMapping/>
  </p:clrMapOvr>
  <p:transition/>
</p:sld>
</file>

<file path=ppt/slides/slide4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BÀ ĐẦY ƠN 212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Maria</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95689325"/>
      </p:ext>
    </p:extLst>
  </p:cSld>
  <p:clrMapOvr>
    <a:masterClrMapping/>
  </p:clrMapOvr>
  <p:transition/>
</p:sld>
</file>

<file path=ppt/slides/slide4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BÀ ĐẦY ƠN 212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chớm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minh.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601749088"/>
      </p:ext>
    </p:extLst>
  </p:cSld>
  <p:clrMapOvr>
    <a:masterClrMapping/>
  </p:clrMapOvr>
  <p:transition/>
</p:sld>
</file>

<file path=ppt/slides/slide4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BÀ ĐẦY ƠN 212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Maria</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135358069"/>
      </p:ext>
    </p:extLst>
  </p:cSld>
  <p:clrMapOvr>
    <a:masterClrMapping/>
  </p:clrMapOvr>
  <p:transition/>
</p:sld>
</file>

<file path=ppt/slides/slide4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HỪNG SÁNG 36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92219419"/>
      </p:ext>
    </p:extLst>
  </p:cSld>
  <p:clrMapOvr>
    <a:masterClrMapping/>
  </p:clrMapOvr>
  <p:transition/>
</p:sld>
</file>

<file path=ppt/slides/slide4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HỪNG SÁNG 36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cằn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86076655"/>
      </p:ext>
    </p:extLst>
  </p:cSld>
  <p:clrMapOvr>
    <a:masterClrMapping/>
  </p:clrMapOvr>
  <p:transition/>
</p:sld>
</file>

<file path=ppt/slides/slide4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TỪ HỪNG SÁNG 36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091507652"/>
      </p:ext>
    </p:extLst>
  </p:cSld>
  <p:clrMapOvr>
    <a:masterClrMapping/>
  </p:clrMapOvr>
  <p:transition/>
</p:sld>
</file>

<file path=ppt/slides/slide4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838200"/>
            <a:ext cx="11643360" cy="58674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a:t>
            </a:r>
            <a:endPar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sung </a:t>
            </a:r>
            <a:r>
              <a:rPr lang="en-US" sz="6000" b="1" dirty="0" err="1">
                <a:latin typeface="Times New Roman" pitchFamily="18" charset="0"/>
                <a:cs typeface="Times New Roman" pitchFamily="18" charset="0"/>
              </a:rPr>
              <a:t>mãn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a:t>
            </a:r>
            <a:r>
              <a:rPr lang="en-US" sz="6000" b="1" dirty="0">
                <a:latin typeface="Times New Roman" pitchFamily="18" charset="0"/>
                <a:cs typeface="Times New Roman" pitchFamily="18" charset="0"/>
              </a:rPr>
              <a:t>.</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864104772"/>
      </p:ext>
    </p:extLst>
  </p:cSld>
  <p:clrMapOvr>
    <a:masterClrMapping/>
  </p:clrMapOvr>
</p:sld>
</file>

<file path=ppt/slides/slide4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261582"/>
            <a:ext cx="11643360" cy="65964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đưuọc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Ki-</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ta. All…</a:t>
            </a:r>
          </a:p>
        </p:txBody>
      </p:sp>
    </p:spTree>
    <p:extLst>
      <p:ext uri="{BB962C8B-B14F-4D97-AF65-F5344CB8AC3E}">
        <p14:creationId xmlns:p14="http://schemas.microsoft.com/office/powerpoint/2010/main" val="438816306"/>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TRÊN CÂY THẬP GIÁ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0605"/>
            <a:ext cx="11643360" cy="5615940"/>
          </a:xfrm>
        </p:spPr>
        <p:txBody>
          <a:bodyPr>
            <a:noAutofit/>
          </a:bodyPr>
          <a:lstStyle/>
          <a:p>
            <a:pPr algn="just">
              <a:tabLst>
                <a:tab pos="2155825" algn="l"/>
              </a:tabLst>
            </a:pPr>
            <a:r>
              <a:rPr lang="vi-VN" sz="6000" b="1" dirty="0">
                <a:latin typeface="+mj-lt"/>
              </a:rPr>
              <a:t>5. Trên cây Thập Giá tim Chúa đâm thâu qua lưỡi đao nhọn. Ôi trong đau thương giọt máu hy sinh cuối cùng nhỏ xuống. Một dòng máu thắm chứa chan, rửa cho con hết vết nhơ tẩy sạch tâm can.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264815517"/>
      </p:ext>
    </p:extLst>
  </p:cSld>
  <p:clrMapOvr>
    <a:masterClrMapping/>
  </p:clrMapOvr>
  <p:transition/>
</p:sld>
</file>

<file path=ppt/slides/slide4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DÂNG CHÚA 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0217590"/>
      </p:ext>
    </p:extLst>
  </p:cSld>
  <p:clrMapOvr>
    <a:masterClrMapping/>
  </p:clrMapOvr>
  <p:transition/>
</p:sld>
</file>

<file path=ppt/slides/slide4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DÂNG CHÚA 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9784"/>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xoay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bon </a:t>
            </a:r>
            <a:r>
              <a:rPr lang="en-US" sz="6000" b="1" dirty="0" err="1">
                <a:latin typeface="Times New Roman" panose="02020603050405020304" pitchFamily="18" charset="0"/>
                <a:cs typeface="Times New Roman" panose="02020603050405020304" pitchFamily="18" charset="0"/>
              </a:rPr>
              <a:t>chen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7051018"/>
      </p:ext>
    </p:extLst>
  </p:cSld>
  <p:clrMapOvr>
    <a:masterClrMapping/>
  </p:clrMapOvr>
  <p:transition/>
</p:sld>
</file>

<file path=ppt/slides/slide4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DÂNG CHÚA 62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69136"/>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đìu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2764069"/>
      </p:ext>
    </p:extLst>
  </p:cSld>
  <p:clrMapOvr>
    <a:masterClrMapping/>
  </p:clrMapOvr>
  <p:transition/>
</p:sld>
</file>

<file path=ppt/slides/slide4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7230664"/>
      </p:ext>
    </p:extLst>
  </p:cSld>
  <p:clrMapOvr>
    <a:masterClrMapping/>
  </p:clrMapOvr>
</p:sld>
</file>

<file path=ppt/slides/slide4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SƯỞI ẤM LÒNG CON 158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11269467"/>
      </p:ext>
    </p:extLst>
  </p:cSld>
  <p:clrMapOvr>
    <a:masterClrMapping/>
  </p:clrMapOvr>
  <p:transition/>
</p:sld>
</file>

<file path=ppt/slides/slide4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SƯỞI ẤM LÒNG CON 158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1237080"/>
      </p:ext>
    </p:extLst>
  </p:cSld>
  <p:clrMapOvr>
    <a:masterClrMapping/>
  </p:clrMapOvr>
  <p:transition/>
</p:sld>
</file>

<file path=ppt/slides/slide4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SƯỞI ẤM LÒNG CON 158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17237362"/>
      </p:ext>
    </p:extLst>
  </p:cSld>
  <p:clrMapOvr>
    <a:masterClrMapping/>
  </p:clrMapOvr>
  <p:transition/>
</p:sld>
</file>

<file path=ppt/slides/slide4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SƯỞI ẤM LÒNG CON 158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ê </a:t>
            </a:r>
            <a:r>
              <a:rPr lang="en-US" sz="6000" b="1" dirty="0" err="1">
                <a:latin typeface="Times New Roman" panose="02020603050405020304" pitchFamily="18" charset="0"/>
                <a:cs typeface="Times New Roman" panose="02020603050405020304" pitchFamily="18" charset="0"/>
              </a:rPr>
              <a:t>chề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2628710"/>
      </p:ext>
    </p:extLst>
  </p:cSld>
  <p:clrMapOvr>
    <a:masterClrMapping/>
  </p:clrMapOvr>
  <p:transition/>
</p:sld>
</file>

<file path=ppt/slides/slide4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SƯỞI ẤM LÒNG CON 158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6878432"/>
      </p:ext>
    </p:extLst>
  </p:cSld>
  <p:clrMapOvr>
    <a:masterClrMapping/>
  </p:clrMapOvr>
  <p:transition/>
</p:sld>
</file>

<file path=ppt/slides/slide4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NGÀI SƯỞI ẤM LÒNG CON 158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7950705"/>
      </p:ext>
    </p:extLst>
  </p:cSld>
  <p:clrMapOvr>
    <a:masterClrMapping/>
  </p:clrMapOvr>
  <p:transition/>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09938332"/>
      </p:ext>
    </p:extLst>
  </p:cSld>
  <p:clrMapOvr>
    <a:masterClrMapping/>
  </p:clrMapOvr>
</p:sld>
</file>

<file path=ppt/slides/slide4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8260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0021393"/>
      </p:ext>
    </p:extLst>
  </p:cSld>
  <p:clrMapOvr>
    <a:masterClrMapping/>
  </p:clrMapOvr>
  <p:transition/>
</p:sld>
</file>

<file path=ppt/slides/slide4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5590463"/>
      </p:ext>
    </p:extLst>
  </p:cSld>
  <p:clrMapOvr>
    <a:masterClrMapping/>
  </p:clrMapOvr>
  <p:transition/>
</p:sld>
</file>

<file path=ppt/slides/slide4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8260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7670340"/>
      </p:ext>
    </p:extLst>
  </p:cSld>
  <p:clrMapOvr>
    <a:masterClrMapping/>
  </p:clrMapOvr>
  <p:transition/>
</p:sld>
</file>

<file path=ppt/slides/slide4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176233"/>
      </p:ext>
    </p:extLst>
  </p:cSld>
  <p:clrMapOvr>
    <a:masterClrMapping/>
  </p:clrMapOvr>
</p:sld>
</file>

<file path=ppt/slides/slide4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333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825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177374913"/>
      </p:ext>
    </p:extLst>
  </p:cSld>
  <p:clrMapOvr>
    <a:masterClrMapping/>
  </p:clrMapOvr>
  <p:transition/>
</p:sld>
</file>

<file path=ppt/slides/slide4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333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925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91361525"/>
      </p:ext>
    </p:extLst>
  </p:cSld>
  <p:clrMapOvr>
    <a:masterClrMapping/>
  </p:clrMapOvr>
  <p:transition/>
</p:sld>
</file>

<file path=ppt/slides/slide4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333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lay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967013035"/>
      </p:ext>
    </p:extLst>
  </p:cSld>
  <p:clrMapOvr>
    <a:masterClrMapping/>
  </p:clrMapOvr>
  <p:transition/>
</p:sld>
</file>

<file path=ppt/slides/slide4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333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179275626"/>
      </p:ext>
    </p:extLst>
  </p:cSld>
  <p:clrMapOvr>
    <a:masterClrMapping/>
  </p:clrMapOvr>
  <p:transition/>
</p:sld>
</file>

<file path=ppt/slides/slide4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333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quanh</a:t>
            </a:r>
            <a:r>
              <a:rPr lang="en-US" sz="6000" b="1" dirty="0">
                <a:latin typeface="Times New Roman" panose="02020603050405020304" pitchFamily="18" charset="0"/>
                <a:cs typeface="Times New Roman" panose="02020603050405020304" pitchFamily="18" charset="0"/>
              </a:rPr>
              <a:t> co </a:t>
            </a:r>
            <a:r>
              <a:rPr lang="en-US" sz="6000" b="1" dirty="0" err="1">
                <a:latin typeface="Times New Roman" panose="02020603050405020304" pitchFamily="18" charset="0"/>
                <a:cs typeface="Times New Roman" panose="02020603050405020304" pitchFamily="18" charset="0"/>
              </a:rPr>
              <a:t>sai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29517492"/>
      </p:ext>
    </p:extLst>
  </p:cSld>
  <p:clrMapOvr>
    <a:masterClrMapping/>
  </p:clrMapOvr>
  <p:transition/>
</p:sld>
</file>

<file path=ppt/slides/slide4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333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5312974"/>
      </p:ext>
    </p:extLst>
  </p:cSld>
  <p:clrMapOvr>
    <a:masterClrMapping/>
  </p:clrMapOvr>
  <p:transition/>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LỜI NGỢI KHEN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1871"/>
            <a:ext cx="11643360" cy="7225655"/>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33741641"/>
      </p:ext>
    </p:extLst>
  </p:cSld>
  <p:clrMapOvr>
    <a:masterClrMapping/>
  </p:clrMapOvr>
  <p:transition/>
</p:sld>
</file>

<file path=ppt/slides/slide4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THÁNH THẦN HÃY ĐẾN 333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73836527"/>
      </p:ext>
    </p:extLst>
  </p:cSld>
  <p:clrMapOvr>
    <a:masterClrMapping/>
  </p:clrMapOvr>
  <p:transition/>
</p:sld>
</file>

<file path=ppt/slides/slide4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5123256"/>
      </p:ext>
    </p:extLst>
  </p:cSld>
  <p:clrMapOvr>
    <a:masterClrMapping/>
  </p:clrMapOvr>
</p:sld>
</file>

<file path=ppt/slides/slide4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Do </a:t>
            </a:r>
            <a:r>
              <a:rPr lang="en-US" sz="6000" b="1" dirty="0" err="1">
                <a:latin typeface="Times New Roman" panose="02020603050405020304" pitchFamily="18" charset="0"/>
                <a:cs typeface="Times New Roman" panose="02020603050405020304" pitchFamily="18" charset="0"/>
              </a:rPr>
              <a:t>bông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2451076"/>
      </p:ext>
    </p:extLst>
  </p:cSld>
  <p:clrMapOvr>
    <a:masterClrMapping/>
  </p:clrMapOvr>
  <p:transition/>
</p:sld>
</file>

<file path=ppt/slides/slide4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47759268"/>
      </p:ext>
    </p:extLst>
  </p:cSld>
  <p:clrMapOvr>
    <a:masterClrMapping/>
  </p:clrMapOvr>
  <p:transition/>
</p:sld>
</file>

<file path=ppt/slides/slide4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DANG CÁNH TAY RA 160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56262312"/>
      </p:ext>
    </p:extLst>
  </p:cSld>
  <p:clrMapOvr>
    <a:masterClrMapping/>
  </p:clrMapOvr>
  <p:transition/>
</p:sld>
</file>

<file path=ppt/slides/slide4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no </a:t>
            </a:r>
            <a:r>
              <a:rPr lang="en-US" sz="6000" b="1" dirty="0" err="1">
                <a:latin typeface="Times New Roman" panose="02020603050405020304" pitchFamily="18" charset="0"/>
                <a:cs typeface="Times New Roman" panose="02020603050405020304" pitchFamily="18" charset="0"/>
              </a:rPr>
              <a:t>nê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no say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7066976"/>
      </p:ext>
    </p:extLst>
  </p:cSld>
  <p:clrMapOvr>
    <a:masterClrMapping/>
  </p:clrMapOvr>
  <p:transition/>
</p:sld>
</file>

<file path=ppt/slides/slide4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DANG CÁNH TAY RA 160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bi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dung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đều</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4430738"/>
      </p:ext>
    </p:extLst>
  </p:cSld>
  <p:clrMapOvr>
    <a:masterClrMapping/>
  </p:clrMapOvr>
  <p:transition/>
</p:sld>
</file>

<file path=ppt/slides/slide4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34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no </a:t>
            </a:r>
            <a:r>
              <a:rPr lang="en-US" sz="6000" b="1" dirty="0" err="1">
                <a:latin typeface="Times New Roman" panose="02020603050405020304" pitchFamily="18" charset="0"/>
                <a:cs typeface="Times New Roman" panose="02020603050405020304" pitchFamily="18" charset="0"/>
              </a:rPr>
              <a:t>nê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no say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0693797"/>
      </p:ext>
    </p:extLst>
  </p:cSld>
  <p:clrMapOvr>
    <a:masterClrMapping/>
  </p:clrMapOvr>
  <p:transition/>
</p:sld>
</file>

<file path=ppt/slides/slide4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TẠ LỄ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reo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a:t>
            </a:r>
          </a:p>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252794764"/>
      </p:ext>
    </p:extLst>
  </p:cSld>
  <p:clrMapOvr>
    <a:masterClrMapping/>
  </p:clrMapOvr>
  <p:transition/>
</p:sld>
</file>

<file path=ppt/slides/slide4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TẠ LỄ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Ra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a:t>
            </a:r>
          </a:p>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950721664"/>
      </p:ext>
    </p:extLst>
  </p:cSld>
  <p:clrMapOvr>
    <a:masterClrMapping/>
  </p:clrMapOvr>
  <p:transition/>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LỜI NGỢI KHEN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67293"/>
            <a:ext cx="11643360" cy="6630232"/>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71970542"/>
      </p:ext>
    </p:extLst>
  </p:cSld>
  <p:clrMapOvr>
    <a:masterClrMapping/>
  </p:clrMapOvr>
  <p:transition/>
</p:sld>
</file>

<file path=ppt/slides/slide4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1819484"/>
      </p:ext>
    </p:extLst>
  </p:cSld>
  <p:clrMapOvr>
    <a:masterClrMapping/>
  </p:clrMapOvr>
</p:sld>
</file>

<file path=ppt/slides/slide4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ĐƯỢC LÊN NÚI CHÚA 35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28800"/>
            <a:ext cx="11643360" cy="6248400"/>
          </a:xfrm>
        </p:spPr>
        <p:txBody>
          <a:bodyPr>
            <a:noAutofit/>
          </a:bodyPr>
          <a:lstStyle/>
          <a:p>
            <a:pPr algn="just"/>
            <a:r>
              <a:rPr lang="en-US" sz="6000" b="1" dirty="0">
                <a:latin typeface="Times New Roman" pitchFamily="18" charset="0"/>
                <a:cs typeface="Times New Roman" pitchFamily="18" charset="0"/>
              </a:rPr>
              <a:t>ĐK: Ai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784675159"/>
      </p:ext>
    </p:extLst>
  </p:cSld>
  <p:clrMapOvr>
    <a:masterClrMapping/>
  </p:clrMapOvr>
  <p:transition/>
</p:sld>
</file>

<file path=ppt/slides/slide4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ĐƯỢC LÊN NÚI CHÚA 35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18739907"/>
      </p:ext>
    </p:extLst>
  </p:cSld>
  <p:clrMapOvr>
    <a:masterClrMapping/>
  </p:clrMapOvr>
  <p:transition/>
</p:sld>
</file>

<file path=ppt/slides/slide4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ĐƯỢC LÊN NÚI CHÚA 35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minh.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158379594"/>
      </p:ext>
    </p:extLst>
  </p:cSld>
  <p:clrMapOvr>
    <a:masterClrMapping/>
  </p:clrMapOvr>
  <p:transition/>
</p:sld>
</file>

<file path=ppt/slides/slide4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ĐƯỢC LÊN NÚI CHÚA 35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66064158"/>
      </p:ext>
    </p:extLst>
  </p:cSld>
  <p:clrMapOvr>
    <a:masterClrMapping/>
  </p:clrMapOvr>
  <p:transition/>
</p:sld>
</file>

<file path=ppt/slides/slide4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0349279"/>
      </p:ext>
    </p:extLst>
  </p:cSld>
  <p:clrMapOvr>
    <a:masterClrMapping/>
  </p:clrMapOvr>
</p:sld>
</file>

<file path=ppt/slides/slide4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Xin Cha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351091994"/>
      </p:ext>
    </p:extLst>
  </p:cSld>
  <p:clrMapOvr>
    <a:masterClrMapping/>
  </p:clrMapOvr>
  <p:transition/>
</p:sld>
</file>

<file path=ppt/slides/slide4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cố</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884564293"/>
      </p:ext>
    </p:extLst>
  </p:cSld>
  <p:clrMapOvr>
    <a:masterClrMapping/>
  </p:clrMapOvr>
  <p:transition/>
</p:sld>
</file>

<file path=ppt/slides/slide4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Xin Cha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11530745"/>
      </p:ext>
    </p:extLst>
  </p:cSld>
  <p:clrMapOvr>
    <a:masterClrMapping/>
  </p:clrMapOvr>
  <p:transition/>
</p:sld>
</file>

<file path=ppt/slides/slide4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say men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buông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29768809"/>
      </p:ext>
    </p:extLst>
  </p:cSld>
  <p:clrMapOvr>
    <a:masterClrMapping/>
  </p:clrMapOvr>
  <p:transition/>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0391200"/>
      </p:ext>
    </p:extLst>
  </p:cSld>
  <p:clrMapOvr>
    <a:masterClrMapping/>
  </p:clrMapOvr>
</p:sld>
</file>

<file path=ppt/slides/slide4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dâm</a:t>
            </a:r>
            <a:r>
              <a:rPr lang="en-US" sz="6000" b="1" dirty="0">
                <a:latin typeface="Times New Roman" panose="02020603050405020304" pitchFamily="18" charset="0"/>
                <a:cs typeface="Times New Roman" panose="02020603050405020304" pitchFamily="18" charset="0"/>
              </a:rPr>
              <a:t> ô, </a:t>
            </a:r>
            <a:r>
              <a:rPr lang="en-US" sz="6000" b="1" dirty="0" err="1">
                <a:latin typeface="Times New Roman" panose="02020603050405020304" pitchFamily="18" charset="0"/>
                <a:cs typeface="Times New Roman" panose="02020603050405020304" pitchFamily="18" charset="0"/>
              </a:rPr>
              <a:t>tham</a:t>
            </a:r>
            <a:r>
              <a:rPr lang="en-US" sz="6000" b="1" dirty="0">
                <a:latin typeface="Times New Roman" panose="02020603050405020304" pitchFamily="18" charset="0"/>
                <a:cs typeface="Times New Roman" panose="02020603050405020304" pitchFamily="18" charset="0"/>
              </a:rPr>
              <a:t> lam, </a:t>
            </a:r>
            <a:r>
              <a:rPr lang="en-US" sz="6000" b="1" dirty="0" err="1">
                <a:latin typeface="Times New Roman" panose="02020603050405020304" pitchFamily="18" charset="0"/>
                <a:cs typeface="Times New Roman" panose="02020603050405020304" pitchFamily="18" charset="0"/>
              </a:rPr>
              <a:t>độc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ô </a:t>
            </a:r>
            <a:r>
              <a:rPr lang="en-US" sz="6000" b="1" dirty="0" err="1">
                <a:latin typeface="Times New Roman" panose="02020603050405020304" pitchFamily="18" charset="0"/>
                <a:cs typeface="Times New Roman" panose="02020603050405020304" pitchFamily="18" charset="0"/>
              </a:rPr>
              <a:t>uế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truần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955839617"/>
      </p:ext>
    </p:extLst>
  </p:cSld>
  <p:clrMapOvr>
    <a:masterClrMapping/>
  </p:clrMapOvr>
  <p:transition/>
</p:sld>
</file>

<file path=ppt/slides/slide4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058713464"/>
      </p:ext>
    </p:extLst>
  </p:cSld>
  <p:clrMapOvr>
    <a:masterClrMapping/>
  </p:clrMapOvr>
  <p:transition/>
</p:sld>
</file>

<file path=ppt/slides/slide4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214593359"/>
      </p:ext>
    </p:extLst>
  </p:cSld>
  <p:clrMapOvr>
    <a:masterClrMapping/>
  </p:clrMapOvr>
  <p:transition/>
</p:sld>
</file>

<file path=ppt/slides/slide4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5300" b="1" dirty="0">
                <a:latin typeface="Times New Roman" pitchFamily="18" charset="0"/>
                <a:cs typeface="Times New Roman" pitchFamily="18" charset="0"/>
              </a:rPr>
              <a:t>2. </a:t>
            </a:r>
            <a:r>
              <a:rPr lang="en-US" sz="5300" b="1" dirty="0" err="1">
                <a:latin typeface="Times New Roman" pitchFamily="18" charset="0"/>
                <a:cs typeface="Times New Roman" pitchFamily="18" charset="0"/>
              </a:rPr>
              <a:t>Trao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cho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nhau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yêu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thương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nồng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thắm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không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huênh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hoang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câu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nệ</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bên</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ngoài</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Nhưng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bao</a:t>
            </a:r>
            <a:r>
              <a:rPr lang="en-US" sz="5300" b="1" dirty="0">
                <a:latin typeface="Times New Roman" pitchFamily="18" charset="0"/>
                <a:cs typeface="Times New Roman" pitchFamily="18" charset="0"/>
              </a:rPr>
              <a:t> dung </a:t>
            </a:r>
            <a:r>
              <a:rPr lang="en-US" sz="5300" b="1" dirty="0" err="1">
                <a:latin typeface="Times New Roman" pitchFamily="18" charset="0"/>
                <a:cs typeface="Times New Roman" pitchFamily="18" charset="0"/>
              </a:rPr>
              <a:t>biết</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sống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thật</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tình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và</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cảm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thông</a:t>
            </a:r>
            <a:r>
              <a:rPr lang="en-US" sz="5300" b="1" dirty="0">
                <a:latin typeface="Times New Roman" pitchFamily="18" charset="0"/>
                <a:cs typeface="Times New Roman" pitchFamily="18" charset="0"/>
              </a:rPr>
              <a:t> chia </a:t>
            </a:r>
            <a:r>
              <a:rPr lang="en-US" sz="5300" b="1" dirty="0" err="1">
                <a:latin typeface="Times New Roman" pitchFamily="18" charset="0"/>
                <a:cs typeface="Times New Roman" pitchFamily="18" charset="0"/>
              </a:rPr>
              <a:t>vui</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sẻ</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buồn</a:t>
            </a:r>
            <a:r>
              <a:rPr lang="en-US" sz="5300" b="1">
                <a:latin typeface="Times New Roman" pitchFamily="18" charset="0"/>
                <a:cs typeface="Times New Roman" pitchFamily="18" charset="0"/>
              </a:rPr>
              <a:t>. </a:t>
            </a:r>
            <a:r>
              <a:rPr lang="en-US" sz="5300" b="1" dirty="0" err="1">
                <a:latin typeface="Times New Roman" pitchFamily="18" charset="0"/>
                <a:cs typeface="Times New Roman" pitchFamily="18" charset="0"/>
              </a:rPr>
              <a:t>X</a:t>
            </a:r>
            <a:r>
              <a:rPr lang="en-US" sz="5300" b="1">
                <a:latin typeface="Times New Roman" pitchFamily="18" charset="0"/>
                <a:cs typeface="Times New Roman" pitchFamily="18" charset="0"/>
              </a:rPr>
              <a:t>óa </a:t>
            </a:r>
            <a:r>
              <a:rPr lang="en-US" sz="5300" b="1" dirty="0">
                <a:latin typeface="Times New Roman" pitchFamily="18" charset="0"/>
                <a:cs typeface="Times New Roman" pitchFamily="18" charset="0"/>
              </a:rPr>
              <a:t>tan </a:t>
            </a:r>
            <a:r>
              <a:rPr lang="en-US" sz="5300" b="1" dirty="0" err="1">
                <a:latin typeface="Times New Roman" pitchFamily="18" charset="0"/>
                <a:cs typeface="Times New Roman" pitchFamily="18" charset="0"/>
              </a:rPr>
              <a:t>vực</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sâu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ngăn</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cách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đã</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bao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năm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phủ</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vây</a:t>
            </a:r>
            <a:r>
              <a:rPr lang="en-US" sz="5300" b="1" dirty="0">
                <a:latin typeface="Times New Roman" pitchFamily="18" charset="0"/>
                <a:cs typeface="Times New Roman" pitchFamily="18" charset="0"/>
              </a:rPr>
              <a:t>.</a:t>
            </a:r>
          </a:p>
        </p:txBody>
      </p:sp>
    </p:spTree>
    <p:extLst>
      <p:ext uri="{BB962C8B-B14F-4D97-AF65-F5344CB8AC3E}">
        <p14:creationId xmlns:p14="http://schemas.microsoft.com/office/powerpoint/2010/main" val="2551100282"/>
      </p:ext>
    </p:extLst>
  </p:cSld>
  <p:clrMapOvr>
    <a:masterClrMapping/>
  </p:clrMapOvr>
  <p:transition/>
</p:sld>
</file>

<file path=ppt/slides/slide4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953683042"/>
      </p:ext>
    </p:extLst>
  </p:cSld>
  <p:clrMapOvr>
    <a:masterClrMapping/>
  </p:clrMapOvr>
  <p:transition/>
</p:sld>
</file>

<file path=ppt/slides/slide4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742051692"/>
      </p:ext>
    </p:extLst>
  </p:cSld>
  <p:clrMapOvr>
    <a:masterClrMapping/>
  </p:clrMapOvr>
  <p:transition/>
</p:sld>
</file>

<file path=ppt/slides/slide4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094914136"/>
      </p:ext>
    </p:extLst>
  </p:cSld>
  <p:clrMapOvr>
    <a:masterClrMapping/>
  </p:clrMapOvr>
  <p:transition/>
</p:sld>
</file>

<file path=ppt/slides/slide4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bon </a:t>
            </a:r>
            <a:r>
              <a:rPr lang="en-US" sz="6000" b="1" dirty="0" err="1">
                <a:latin typeface="Times New Roman" pitchFamily="18" charset="0"/>
                <a:cs typeface="Times New Roman" pitchFamily="18" charset="0"/>
              </a:rPr>
              <a:t>chen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dối</a:t>
            </a:r>
            <a:r>
              <a:rPr lang="en-US" sz="6000" b="1" dirty="0">
                <a:latin typeface="Times New Roman" pitchFamily="18" charset="0"/>
                <a:cs typeface="Times New Roman" pitchFamily="18" charset="0"/>
              </a:rPr>
              <a:t> con dang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384039876"/>
      </p:ext>
    </p:extLst>
  </p:cSld>
  <p:clrMapOvr>
    <a:masterClrMapping/>
  </p:clrMapOvr>
  <p:transition/>
</p:sld>
</file>

<file path=ppt/slides/slide4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793167914"/>
      </p:ext>
    </p:extLst>
  </p:cSld>
  <p:clrMapOvr>
    <a:masterClrMapping/>
  </p:clrMapOvr>
  <p:transition/>
</p:sld>
</file>

<file path=ppt/slides/slide4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156661094"/>
      </p:ext>
    </p:extLst>
  </p:cSld>
  <p:clrMapOvr>
    <a:masterClrMapping/>
  </p:clrMapOvr>
  <p:transition/>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CHO CHA MẸ 9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6171"/>
            <a:ext cx="11643360" cy="5496297"/>
          </a:xfrm>
        </p:spPr>
        <p:txBody>
          <a:bodyPr>
            <a:noAutofit/>
          </a:bodyPr>
          <a:lstStyle/>
          <a:p>
            <a:pPr algn="just"/>
            <a:r>
              <a:rPr lang="vi-VN" sz="6000" b="1" dirty="0">
                <a:latin typeface="+mj-lt"/>
              </a:rPr>
              <a:t>1. Này chúng con sinh vào đời nhờ có tay của mẹ cha. Là Thái Sơn cao xa cao xa, là biển đông bao la bao la, như một rừng hoa ngát hương cả bốn mùa, ôi tình mẹ cha nói lên tình Chúa.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961361803"/>
      </p:ext>
    </p:extLst>
  </p:cSld>
  <p:clrMapOvr>
    <a:masterClrMapping/>
  </p:clrMapOvr>
  <p:transition/>
</p:sld>
</file>

<file path=ppt/slides/slide4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37264500"/>
      </p:ext>
    </p:extLst>
  </p:cSld>
  <p:clrMapOvr>
    <a:masterClrMapping/>
  </p:clrMapOvr>
  <p:transition/>
</p:sld>
</file>

<file path=ppt/slides/slide4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say men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buông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70061092"/>
      </p:ext>
    </p:extLst>
  </p:cSld>
  <p:clrMapOvr>
    <a:masterClrMapping/>
  </p:clrMapOvr>
  <p:transition/>
</p:sld>
</file>

<file path=ppt/slides/slide4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dâm</a:t>
            </a:r>
            <a:r>
              <a:rPr lang="en-US" sz="6000" b="1" dirty="0">
                <a:latin typeface="Times New Roman" panose="02020603050405020304" pitchFamily="18" charset="0"/>
                <a:cs typeface="Times New Roman" panose="02020603050405020304" pitchFamily="18" charset="0"/>
              </a:rPr>
              <a:t> ô, </a:t>
            </a:r>
            <a:r>
              <a:rPr lang="en-US" sz="6000" b="1" dirty="0" err="1">
                <a:latin typeface="Times New Roman" panose="02020603050405020304" pitchFamily="18" charset="0"/>
                <a:cs typeface="Times New Roman" panose="02020603050405020304" pitchFamily="18" charset="0"/>
              </a:rPr>
              <a:t>tham</a:t>
            </a:r>
            <a:r>
              <a:rPr lang="en-US" sz="6000" b="1" dirty="0">
                <a:latin typeface="Times New Roman" panose="02020603050405020304" pitchFamily="18" charset="0"/>
                <a:cs typeface="Times New Roman" panose="02020603050405020304" pitchFamily="18" charset="0"/>
              </a:rPr>
              <a:t> lam, </a:t>
            </a:r>
            <a:r>
              <a:rPr lang="en-US" sz="6000" b="1" dirty="0" err="1">
                <a:latin typeface="Times New Roman" panose="02020603050405020304" pitchFamily="18" charset="0"/>
                <a:cs typeface="Times New Roman" panose="02020603050405020304" pitchFamily="18" charset="0"/>
              </a:rPr>
              <a:t>độc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ô </a:t>
            </a:r>
            <a:r>
              <a:rPr lang="en-US" sz="6000" b="1" dirty="0" err="1">
                <a:latin typeface="Times New Roman" panose="02020603050405020304" pitchFamily="18" charset="0"/>
                <a:cs typeface="Times New Roman" panose="02020603050405020304" pitchFamily="18" charset="0"/>
              </a:rPr>
              <a:t>uế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truần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193794279"/>
      </p:ext>
    </p:extLst>
  </p:cSld>
  <p:clrMapOvr>
    <a:masterClrMapping/>
  </p:clrMapOvr>
  <p:transition/>
</p:sld>
</file>

<file path=ppt/slides/slide4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57832790"/>
      </p:ext>
    </p:extLst>
  </p:cSld>
  <p:clrMapOvr>
    <a:masterClrMapping/>
  </p:clrMapOvr>
  <p:transition/>
</p:sld>
</file>

<file path=ppt/slides/slide4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855796982"/>
      </p:ext>
    </p:extLst>
  </p:cSld>
  <p:clrMapOvr>
    <a:masterClrMapping/>
  </p:clrMapOvr>
  <p:transition/>
</p:sld>
</file>

<file path=ppt/slides/slide4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5300" b="1" dirty="0">
                <a:latin typeface="Times New Roman" pitchFamily="18" charset="0"/>
                <a:cs typeface="Times New Roman" pitchFamily="18" charset="0"/>
              </a:rPr>
              <a:t>2. </a:t>
            </a:r>
            <a:r>
              <a:rPr lang="en-US" sz="5300" b="1" dirty="0" err="1">
                <a:latin typeface="Times New Roman" pitchFamily="18" charset="0"/>
                <a:cs typeface="Times New Roman" pitchFamily="18" charset="0"/>
              </a:rPr>
              <a:t>Trao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cho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nhau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yêu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thương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nồng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thắm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không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huênh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hoang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câu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nệ</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bên</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ngoài</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Nhưng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bao</a:t>
            </a:r>
            <a:r>
              <a:rPr lang="en-US" sz="5300" b="1" dirty="0">
                <a:latin typeface="Times New Roman" pitchFamily="18" charset="0"/>
                <a:cs typeface="Times New Roman" pitchFamily="18" charset="0"/>
              </a:rPr>
              <a:t> dung </a:t>
            </a:r>
            <a:r>
              <a:rPr lang="en-US" sz="5300" b="1" dirty="0" err="1">
                <a:latin typeface="Times New Roman" pitchFamily="18" charset="0"/>
                <a:cs typeface="Times New Roman" pitchFamily="18" charset="0"/>
              </a:rPr>
              <a:t>biết</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sống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thật</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tình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và</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cảm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thông</a:t>
            </a:r>
            <a:r>
              <a:rPr lang="en-US" sz="5300" b="1" dirty="0">
                <a:latin typeface="Times New Roman" pitchFamily="18" charset="0"/>
                <a:cs typeface="Times New Roman" pitchFamily="18" charset="0"/>
              </a:rPr>
              <a:t> chia </a:t>
            </a:r>
            <a:r>
              <a:rPr lang="en-US" sz="5300" b="1" dirty="0" err="1">
                <a:latin typeface="Times New Roman" pitchFamily="18" charset="0"/>
                <a:cs typeface="Times New Roman" pitchFamily="18" charset="0"/>
              </a:rPr>
              <a:t>vui</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sẻ</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buồn</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Cóa</a:t>
            </a:r>
            <a:r>
              <a:rPr lang="en-US" sz="5300" b="1" dirty="0">
                <a:latin typeface="Times New Roman" pitchFamily="18" charset="0"/>
                <a:cs typeface="Times New Roman" pitchFamily="18" charset="0"/>
              </a:rPr>
              <a:t> tan </a:t>
            </a:r>
            <a:r>
              <a:rPr lang="en-US" sz="5300" b="1" dirty="0" err="1">
                <a:latin typeface="Times New Roman" pitchFamily="18" charset="0"/>
                <a:cs typeface="Times New Roman" pitchFamily="18" charset="0"/>
              </a:rPr>
              <a:t>vực</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sâu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ngăn</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cách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đã</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bao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năm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phủ</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vây</a:t>
            </a:r>
            <a:r>
              <a:rPr lang="en-US" sz="5300" b="1" dirty="0">
                <a:latin typeface="Times New Roman" pitchFamily="18" charset="0"/>
                <a:cs typeface="Times New Roman" pitchFamily="18" charset="0"/>
              </a:rPr>
              <a:t>.</a:t>
            </a:r>
          </a:p>
        </p:txBody>
      </p:sp>
    </p:spTree>
    <p:extLst>
      <p:ext uri="{BB962C8B-B14F-4D97-AF65-F5344CB8AC3E}">
        <p14:creationId xmlns:p14="http://schemas.microsoft.com/office/powerpoint/2010/main" val="2232466395"/>
      </p:ext>
    </p:extLst>
  </p:cSld>
  <p:clrMapOvr>
    <a:masterClrMapping/>
  </p:clrMapOvr>
  <p:transition/>
</p:sld>
</file>

<file path=ppt/slides/slide4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937617056"/>
      </p:ext>
    </p:extLst>
  </p:cSld>
  <p:clrMapOvr>
    <a:masterClrMapping/>
  </p:clrMapOvr>
  <p:transition/>
</p:sld>
</file>

<file path=ppt/slides/slide4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077652651"/>
      </p:ext>
    </p:extLst>
  </p:cSld>
  <p:clrMapOvr>
    <a:masterClrMapping/>
  </p:clrMapOvr>
  <p:transition/>
</p:sld>
</file>

<file path=ppt/slides/slide4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724674"/>
      </p:ext>
    </p:extLst>
  </p:cSld>
  <p:clrMapOvr>
    <a:masterClrMapping/>
  </p:clrMapOvr>
  <p:transition/>
</p:sld>
</file>

<file path=ppt/slides/slide4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bon </a:t>
            </a:r>
            <a:r>
              <a:rPr lang="en-US" sz="6000" b="1" dirty="0" err="1">
                <a:latin typeface="Times New Roman" pitchFamily="18" charset="0"/>
                <a:cs typeface="Times New Roman" pitchFamily="18" charset="0"/>
              </a:rPr>
              <a:t>chen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dối</a:t>
            </a:r>
            <a:r>
              <a:rPr lang="en-US" sz="6000" b="1" dirty="0">
                <a:latin typeface="Times New Roman" pitchFamily="18" charset="0"/>
                <a:cs typeface="Times New Roman" pitchFamily="18" charset="0"/>
              </a:rPr>
              <a:t> con dang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191093767"/>
      </p:ext>
    </p:extLst>
  </p:cSld>
  <p:clrMapOvr>
    <a:masterClrMapping/>
  </p:clrMapOvr>
  <p:transition/>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CHO CHA MẸ 9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8056"/>
            <a:ext cx="11643360" cy="5496297"/>
          </a:xfrm>
        </p:spPr>
        <p:txBody>
          <a:bodyPr>
            <a:noAutofit/>
          </a:bodyPr>
          <a:lstStyle/>
          <a:p>
            <a:pPr algn="just"/>
            <a:r>
              <a:rPr lang="vi-VN" sz="6000" b="1" dirty="0">
                <a:latin typeface="+mj-lt"/>
              </a:rPr>
              <a:t>Đời chúng con yên vui hân hoan, nhờ mẹ cha gian nan lo toan, trong giọt mồ hôi có vương cả máu hồng, luôn dạy lòng con biết câu mặn nồng.</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662443036"/>
      </p:ext>
    </p:extLst>
  </p:cSld>
  <p:clrMapOvr>
    <a:masterClrMapping/>
  </p:clrMapOvr>
  <p:transition/>
</p:sld>
</file>

<file path=ppt/slides/slide4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Xin cho con khôn ngoan nhận biết, luôn tuân theo giới luật của Ngài. Xin cho con biết Chúa là đường để đời con noi gương theo Ngài. Chúa ơi! Ngài là chân lý sáng soi con đêm ngày.</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681584470"/>
      </p:ext>
    </p:extLst>
  </p:cSld>
  <p:clrMapOvr>
    <a:masterClrMapping/>
  </p:clrMapOvr>
  <p:transition/>
</p:sld>
</file>

<file path=ppt/slides/slide4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229170560"/>
      </p:ext>
    </p:extLst>
  </p:cSld>
  <p:clrMapOvr>
    <a:masterClrMapping/>
  </p:clrMapOvr>
  <p:transition/>
</p:sld>
</file>

<file path=ppt/slides/slide4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itchFamily="18" charset="0"/>
                <a:cs typeface="Times New Roman" pitchFamily="18" charset="0"/>
              </a:rPr>
              <a:t>Hiệp Lễ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236998485"/>
      </p:ext>
    </p:extLst>
  </p:cSld>
  <p:clrMapOvr>
    <a:masterClrMapping/>
  </p:clrMapOvr>
  <p:transition/>
</p:sld>
</file>

<file path=ppt/slides/slide4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TẠ LỄ VỚI MẸ 186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ĐK: Maria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567942013"/>
      </p:ext>
    </p:extLst>
  </p:cSld>
  <p:clrMapOvr>
    <a:masterClrMapping/>
  </p:clrMapOvr>
  <p:transition/>
</p:sld>
</file>

<file path=ppt/slides/slide4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TẠ LỄ VỚI MẸ 186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a:latin typeface="Times New Roman" pitchFamily="18" charset="0"/>
                <a:cs typeface="Times New Roman" pitchFamily="18" charset="0"/>
              </a:rPr>
              <a:t>3. Thưa xin Mẹ phù giúp con đi. Suốt tháng ngày cuộc sống tương lai. Luôn luôn mê say yêu Chúa nhiều thôi. Đến mai sau đây được phúc quê trời.</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589883187"/>
      </p:ext>
    </p:extLst>
  </p:cSld>
  <p:clrMapOvr>
    <a:masterClrMapping/>
  </p:clrMapOvr>
  <p:transition/>
</p:sld>
</file>

<file path=ppt/slides/slide4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TẠ LỄ VỚI MẸ 186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ĐK: Maria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470040453"/>
      </p:ext>
    </p:extLst>
  </p:cSld>
  <p:clrMapOvr>
    <a:masterClrMapping/>
  </p:clrMapOvr>
  <p:transition/>
</p:sld>
</file>

<file path=ppt/slides/slide4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ĐƯỢC LÊN NÚI CHÚA 35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28800"/>
            <a:ext cx="11643360" cy="6248400"/>
          </a:xfrm>
        </p:spPr>
        <p:txBody>
          <a:bodyPr>
            <a:noAutofit/>
          </a:bodyPr>
          <a:lstStyle/>
          <a:p>
            <a:pPr algn="just"/>
            <a:r>
              <a:rPr lang="en-US" sz="6000" b="1" dirty="0">
                <a:latin typeface="Times New Roman" pitchFamily="18" charset="0"/>
                <a:cs typeface="Times New Roman" pitchFamily="18" charset="0"/>
              </a:rPr>
              <a:t>ĐK: Ai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118746215"/>
      </p:ext>
    </p:extLst>
  </p:cSld>
  <p:clrMapOvr>
    <a:masterClrMapping/>
  </p:clrMapOvr>
  <p:transition/>
</p:sld>
</file>

<file path=ppt/slides/slide4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ĐƯỢC LÊN NÚI CHÚA 35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355489184"/>
      </p:ext>
    </p:extLst>
  </p:cSld>
  <p:clrMapOvr>
    <a:masterClrMapping/>
  </p:clrMapOvr>
  <p:transition/>
</p:sld>
</file>

<file path=ppt/slides/slide4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57200"/>
            <a:ext cx="11643360" cy="58674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a:t>
            </a:r>
            <a:endPar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just"/>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67886447"/>
      </p:ext>
    </p:extLst>
  </p:cSld>
  <p:clrMapOvr>
    <a:masterClrMapping/>
  </p:clrMapOvr>
</p:sld>
</file>

<file path=ppt/slides/slide4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76200"/>
            <a:ext cx="11643360" cy="65964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.”All…</a:t>
            </a:r>
          </a:p>
        </p:txBody>
      </p:sp>
    </p:spTree>
    <p:extLst>
      <p:ext uri="{BB962C8B-B14F-4D97-AF65-F5344CB8AC3E}">
        <p14:creationId xmlns:p14="http://schemas.microsoft.com/office/powerpoint/2010/main" val="24510624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6CCC4C-7B7E-47C8-0386-8F4F366496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DB549F-F8D4-D9E9-20C6-C462F8937AC7}"/>
              </a:ext>
            </a:extLst>
          </p:cNvPr>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LÊN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199EE54E-B4AA-1482-C73E-9B329A382A5A}"/>
              </a:ext>
            </a:extLst>
          </p:cNvPr>
          <p:cNvSpPr>
            <a:spLocks noGrp="1"/>
          </p:cNvSpPr>
          <p:nvPr>
            <p:ph type="subTitle" idx="1"/>
          </p:nvPr>
        </p:nvSpPr>
        <p:spPr>
          <a:xfrm>
            <a:off x="274320" y="1524001"/>
            <a:ext cx="11643360" cy="5428204"/>
          </a:xfrm>
        </p:spPr>
        <p:txBody>
          <a:bodyPr>
            <a:noAutofit/>
          </a:bodyPr>
          <a:lstStyle/>
          <a:p>
            <a:pPr algn="just"/>
            <a:r>
              <a:rPr lang="vi-VN" sz="6000" b="1" i="0" dirty="0">
                <a:effectLst/>
                <a:latin typeface="+mj-lt"/>
              </a:rPr>
              <a:t>3. Con ước mơ làm khí cụ để đem tình yêu Chúa cho trần gian. Như hoa nở thắm đẹp đồi nương. Như tinh tú chiếu soi đêm trường.</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3585699978"/>
      </p:ext>
    </p:extLst>
  </p:cSld>
  <p:clrMapOvr>
    <a:masterClrMapping/>
  </p:clrMapOvr>
  <p:transition/>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CHO CHA MẸ 9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4063"/>
            <a:ext cx="11643360" cy="5496297"/>
          </a:xfrm>
        </p:spPr>
        <p:txBody>
          <a:bodyPr>
            <a:noAutofit/>
          </a:bodyPr>
          <a:lstStyle/>
          <a:p>
            <a:pPr algn="just"/>
            <a:r>
              <a:rPr lang="vi-VN" sz="6000" b="1" dirty="0">
                <a:latin typeface="+mj-lt"/>
              </a:rPr>
              <a:t>ĐK. Xin chắp bàn tay xin hát lời ca, thiết tha xin Trời giúp cho mẹ cha. Sáng mãi ước nguyện và vơi đi ưu phiền, trăm năm mãi được bình yên.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879747038"/>
      </p:ext>
    </p:extLst>
  </p:cSld>
  <p:clrMapOvr>
    <a:masterClrMapping/>
  </p:clrMapOvr>
  <p:transition/>
</p:sld>
</file>

<file path=ppt/slides/slide4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Xin Cha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938862494"/>
      </p:ext>
    </p:extLst>
  </p:cSld>
  <p:clrMapOvr>
    <a:masterClrMapping/>
  </p:clrMapOvr>
  <p:transition/>
</p:sld>
</file>

<file path=ppt/slides/slide4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362424890"/>
      </p:ext>
    </p:extLst>
  </p:cSld>
  <p:clrMapOvr>
    <a:masterClrMapping/>
  </p:clrMapOvr>
  <p:transition/>
</p:sld>
</file>

<file path=ppt/slides/slide4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82381625"/>
      </p:ext>
    </p:extLst>
  </p:cSld>
  <p:clrMapOvr>
    <a:masterClrMapping/>
  </p:clrMapOvr>
  <p:transition/>
</p:sld>
</file>

<file path=ppt/slides/slide4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TẠ LỄ VỚI MẸ 186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ĐK: Maria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36939869"/>
      </p:ext>
    </p:extLst>
  </p:cSld>
  <p:clrMapOvr>
    <a:masterClrMapping/>
  </p:clrMapOvr>
  <p:transition/>
</p:sld>
</file>

<file path=ppt/slides/slide4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TẠ LỄ VỚI MẸ 186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01298039"/>
      </p:ext>
    </p:extLst>
  </p:cSld>
  <p:clrMapOvr>
    <a:masterClrMapping/>
  </p:clrMapOvr>
  <p:transition/>
</p:sld>
</file>

<file path=ppt/slides/slide4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1170745"/>
      </p:ext>
    </p:extLst>
  </p:cSld>
  <p:clrMapOvr>
    <a:masterClrMapping/>
  </p:clrMapOvr>
</p:sld>
</file>

<file path=ppt/slides/slide4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ĐƯỢC LÊN NÚI CHÚA 35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28800"/>
            <a:ext cx="11643360" cy="6248400"/>
          </a:xfrm>
        </p:spPr>
        <p:txBody>
          <a:bodyPr>
            <a:noAutofit/>
          </a:bodyPr>
          <a:lstStyle/>
          <a:p>
            <a:pPr algn="just"/>
            <a:r>
              <a:rPr lang="en-US" sz="6000" b="1" dirty="0">
                <a:latin typeface="Times New Roman" pitchFamily="18" charset="0"/>
                <a:cs typeface="Times New Roman" pitchFamily="18" charset="0"/>
              </a:rPr>
              <a:t>ĐK: Ai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915073773"/>
      </p:ext>
    </p:extLst>
  </p:cSld>
  <p:clrMapOvr>
    <a:masterClrMapping/>
  </p:clrMapOvr>
  <p:transition/>
</p:sld>
</file>

<file path=ppt/slides/slide4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ĐƯỢC LÊN NÚI CHÚA 35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12182256"/>
      </p:ext>
    </p:extLst>
  </p:cSld>
  <p:clrMapOvr>
    <a:masterClrMapping/>
  </p:clrMapOvr>
  <p:transition/>
</p:sld>
</file>

<file path=ppt/slides/slide4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ĐƯỢC LÊN NÚI CHÚA 35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28800"/>
            <a:ext cx="11643360" cy="6248400"/>
          </a:xfrm>
        </p:spPr>
        <p:txBody>
          <a:bodyPr>
            <a:noAutofit/>
          </a:bodyPr>
          <a:lstStyle/>
          <a:p>
            <a:pPr algn="just"/>
            <a:r>
              <a:rPr lang="en-US" sz="6000" b="1" dirty="0">
                <a:latin typeface="Times New Roman" pitchFamily="18" charset="0"/>
                <a:cs typeface="Times New Roman" pitchFamily="18" charset="0"/>
              </a:rPr>
              <a:t>ĐK: Ai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806516190"/>
      </p:ext>
    </p:extLst>
  </p:cSld>
  <p:clrMapOvr>
    <a:masterClrMapping/>
  </p:clrMapOvr>
  <p:transition/>
</p:sld>
</file>

<file path=ppt/slides/slide4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ĐƯỢC LÊN NÚI CHÚA 35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minh.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704489824"/>
      </p:ext>
    </p:extLst>
  </p:cSld>
  <p:clrMapOvr>
    <a:masterClrMapping/>
  </p:clrMapOvr>
  <p:transition/>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CHO CHA MẸ 9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8921"/>
            <a:ext cx="11643360" cy="5496297"/>
          </a:xfrm>
        </p:spPr>
        <p:txBody>
          <a:bodyPr>
            <a:noAutofit/>
          </a:bodyPr>
          <a:lstStyle/>
          <a:p>
            <a:pPr algn="just"/>
            <a:r>
              <a:rPr lang="vi-VN" sz="6000" b="1" dirty="0">
                <a:latin typeface="+mj-lt"/>
              </a:rPr>
              <a:t>2. Rồi lớn lên con vào đời gặp biết bao nhiêu người thương. Dù có ai hy sinh cho con, dù được ai cho mâm cơm ngon, đi gần về xa thấy đâu một mái nhà, như nhà mẹ cha thiết tha từ ấy.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78832141"/>
      </p:ext>
    </p:extLst>
  </p:cSld>
  <p:clrMapOvr>
    <a:masterClrMapping/>
  </p:clrMapOvr>
  <p:transition/>
</p:sld>
</file>

<file path=ppt/slides/slide4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AI ĐƯỢC LÊN NÚI CHÚA 35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28800"/>
            <a:ext cx="11643360" cy="6248400"/>
          </a:xfrm>
        </p:spPr>
        <p:txBody>
          <a:bodyPr>
            <a:noAutofit/>
          </a:bodyPr>
          <a:lstStyle/>
          <a:p>
            <a:pPr algn="just"/>
            <a:r>
              <a:rPr lang="en-US" sz="6000" b="1" dirty="0">
                <a:latin typeface="Times New Roman" pitchFamily="18" charset="0"/>
                <a:cs typeface="Times New Roman" pitchFamily="18" charset="0"/>
              </a:rPr>
              <a:t>ĐK: Ai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168121483"/>
      </p:ext>
    </p:extLst>
  </p:cSld>
  <p:clrMapOvr>
    <a:masterClrMapping/>
  </p:clrMapOvr>
  <p:transition/>
</p:sld>
</file>

<file path=ppt/slides/slide4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57200"/>
            <a:ext cx="11643360" cy="58674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a:t>
            </a:r>
            <a:endPar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just"/>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675684838"/>
      </p:ext>
    </p:extLst>
  </p:cSld>
  <p:clrMapOvr>
    <a:masterClrMapping/>
  </p:clrMapOvr>
</p:sld>
</file>

<file path=ppt/slides/slide4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76200"/>
            <a:ext cx="11643360" cy="65964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Thầy</a:t>
            </a:r>
            <a:r>
              <a:rPr lang="en-US" sz="6000" b="1" dirty="0">
                <a:latin typeface="Times New Roman" pitchFamily="18" charset="0"/>
                <a:cs typeface="Times New Roman" pitchFamily="18" charset="0"/>
              </a:rPr>
              <a:t>.”All…</a:t>
            </a:r>
          </a:p>
        </p:txBody>
      </p:sp>
    </p:spTree>
    <p:extLst>
      <p:ext uri="{BB962C8B-B14F-4D97-AF65-F5344CB8AC3E}">
        <p14:creationId xmlns:p14="http://schemas.microsoft.com/office/powerpoint/2010/main" val="3080298200"/>
      </p:ext>
    </p:extLst>
  </p:cSld>
  <p:clrMapOvr>
    <a:masterClrMapping/>
  </p:clrMapOvr>
</p:sld>
</file>

<file path=ppt/slides/slide4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Xin Cha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349431768"/>
      </p:ext>
    </p:extLst>
  </p:cSld>
  <p:clrMapOvr>
    <a:masterClrMapping/>
  </p:clrMapOvr>
  <p:transition/>
</p:sld>
</file>

<file path=ppt/slides/slide4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cố</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939506373"/>
      </p:ext>
    </p:extLst>
  </p:cSld>
  <p:clrMapOvr>
    <a:masterClrMapping/>
  </p:clrMapOvr>
  <p:transition/>
</p:sld>
</file>

<file path=ppt/slides/slide4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Xin Cha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205774369"/>
      </p:ext>
    </p:extLst>
  </p:cSld>
  <p:clrMapOvr>
    <a:masterClrMapping/>
  </p:clrMapOvr>
  <p:transition/>
</p:sld>
</file>

<file path=ppt/slides/slide4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say men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buông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21274679"/>
      </p:ext>
    </p:extLst>
  </p:cSld>
  <p:clrMapOvr>
    <a:masterClrMapping/>
  </p:clrMapOvr>
  <p:transition/>
</p:sld>
</file>

<file path=ppt/slides/slide4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dâm</a:t>
            </a:r>
            <a:r>
              <a:rPr lang="en-US" sz="6000" b="1" dirty="0">
                <a:latin typeface="Times New Roman" panose="02020603050405020304" pitchFamily="18" charset="0"/>
                <a:cs typeface="Times New Roman" panose="02020603050405020304" pitchFamily="18" charset="0"/>
              </a:rPr>
              <a:t> ô, </a:t>
            </a:r>
            <a:r>
              <a:rPr lang="en-US" sz="6000" b="1" dirty="0" err="1">
                <a:latin typeface="Times New Roman" panose="02020603050405020304" pitchFamily="18" charset="0"/>
                <a:cs typeface="Times New Roman" panose="02020603050405020304" pitchFamily="18" charset="0"/>
              </a:rPr>
              <a:t>tham</a:t>
            </a:r>
            <a:r>
              <a:rPr lang="en-US" sz="6000" b="1" dirty="0">
                <a:latin typeface="Times New Roman" panose="02020603050405020304" pitchFamily="18" charset="0"/>
                <a:cs typeface="Times New Roman" panose="02020603050405020304" pitchFamily="18" charset="0"/>
              </a:rPr>
              <a:t> lam, </a:t>
            </a:r>
            <a:r>
              <a:rPr lang="en-US" sz="6000" b="1" dirty="0" err="1">
                <a:latin typeface="Times New Roman" panose="02020603050405020304" pitchFamily="18" charset="0"/>
                <a:cs typeface="Times New Roman" panose="02020603050405020304" pitchFamily="18" charset="0"/>
              </a:rPr>
              <a:t>độc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ô </a:t>
            </a:r>
            <a:r>
              <a:rPr lang="en-US" sz="6000" b="1" dirty="0" err="1">
                <a:latin typeface="Times New Roman" panose="02020603050405020304" pitchFamily="18" charset="0"/>
                <a:cs typeface="Times New Roman" panose="02020603050405020304" pitchFamily="18" charset="0"/>
              </a:rPr>
              <a:t>uế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truần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102199168"/>
      </p:ext>
    </p:extLst>
  </p:cSld>
  <p:clrMapOvr>
    <a:masterClrMapping/>
  </p:clrMapOvr>
  <p:transition/>
</p:sld>
</file>

<file path=ppt/slides/slide4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775704236"/>
      </p:ext>
    </p:extLst>
  </p:cSld>
  <p:clrMapOvr>
    <a:masterClrMapping/>
  </p:clrMapOvr>
  <p:transition/>
</p:sld>
</file>

<file path=ppt/slides/slide4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092651942"/>
      </p:ext>
    </p:extLst>
  </p:cSld>
  <p:clrMapOvr>
    <a:masterClrMapping/>
  </p:clrMapOvr>
  <p:transition/>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CẦU CHO CHA MẸ 9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7561"/>
            <a:ext cx="11643360" cy="5496297"/>
          </a:xfrm>
        </p:spPr>
        <p:txBody>
          <a:bodyPr>
            <a:noAutofit/>
          </a:bodyPr>
          <a:lstStyle/>
          <a:p>
            <a:pPr algn="just"/>
            <a:r>
              <a:rPr lang="vi-VN" sz="6000" b="1" dirty="0">
                <a:latin typeface="+mj-lt"/>
              </a:rPr>
              <a:t>Rồi lớn lên con xây non cao, vượt biển khơi bay lên trăng sao, khi về nhà xưa với cha và với mẹ, vẫn là trẻ thơ bé như ngày nào.</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158930158"/>
      </p:ext>
    </p:extLst>
  </p:cSld>
  <p:clrMapOvr>
    <a:masterClrMapping/>
  </p:clrMapOvr>
  <p:transition/>
</p:sld>
</file>

<file path=ppt/slides/slide4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5300" b="1" dirty="0">
                <a:latin typeface="Times New Roman" pitchFamily="18" charset="0"/>
                <a:cs typeface="Times New Roman" pitchFamily="18" charset="0"/>
              </a:rPr>
              <a:t>2. </a:t>
            </a:r>
            <a:r>
              <a:rPr lang="en-US" sz="5300" b="1" dirty="0" err="1">
                <a:latin typeface="Times New Roman" pitchFamily="18" charset="0"/>
                <a:cs typeface="Times New Roman" pitchFamily="18" charset="0"/>
              </a:rPr>
              <a:t>Trao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cho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nhau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yêu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thương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nồng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thắm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không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huênh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hoang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câu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nệ</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bên</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ngoài</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Nhưng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bao</a:t>
            </a:r>
            <a:r>
              <a:rPr lang="en-US" sz="5300" b="1" dirty="0">
                <a:latin typeface="Times New Roman" pitchFamily="18" charset="0"/>
                <a:cs typeface="Times New Roman" pitchFamily="18" charset="0"/>
              </a:rPr>
              <a:t> dung </a:t>
            </a:r>
            <a:r>
              <a:rPr lang="en-US" sz="5300" b="1" dirty="0" err="1">
                <a:latin typeface="Times New Roman" pitchFamily="18" charset="0"/>
                <a:cs typeface="Times New Roman" pitchFamily="18" charset="0"/>
              </a:rPr>
              <a:t>biết</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sống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thật</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tình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và</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cảm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thông</a:t>
            </a:r>
            <a:r>
              <a:rPr lang="en-US" sz="5300" b="1" dirty="0">
                <a:latin typeface="Times New Roman" pitchFamily="18" charset="0"/>
                <a:cs typeface="Times New Roman" pitchFamily="18" charset="0"/>
              </a:rPr>
              <a:t> chia </a:t>
            </a:r>
            <a:r>
              <a:rPr lang="en-US" sz="5300" b="1" dirty="0" err="1">
                <a:latin typeface="Times New Roman" pitchFamily="18" charset="0"/>
                <a:cs typeface="Times New Roman" pitchFamily="18" charset="0"/>
              </a:rPr>
              <a:t>vui</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sẻ</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buồn</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Cóa</a:t>
            </a:r>
            <a:r>
              <a:rPr lang="en-US" sz="5300" b="1" dirty="0">
                <a:latin typeface="Times New Roman" pitchFamily="18" charset="0"/>
                <a:cs typeface="Times New Roman" pitchFamily="18" charset="0"/>
              </a:rPr>
              <a:t> tan </a:t>
            </a:r>
            <a:r>
              <a:rPr lang="en-US" sz="5300" b="1" dirty="0" err="1">
                <a:latin typeface="Times New Roman" pitchFamily="18" charset="0"/>
                <a:cs typeface="Times New Roman" pitchFamily="18" charset="0"/>
              </a:rPr>
              <a:t>vực</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sâu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ngăn</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cách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đã</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bao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năm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phủ</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vây</a:t>
            </a:r>
            <a:r>
              <a:rPr lang="en-US" sz="5300" b="1" dirty="0">
                <a:latin typeface="Times New Roman" pitchFamily="18" charset="0"/>
                <a:cs typeface="Times New Roman" pitchFamily="18" charset="0"/>
              </a:rPr>
              <a:t>.</a:t>
            </a:r>
          </a:p>
        </p:txBody>
      </p:sp>
    </p:spTree>
    <p:extLst>
      <p:ext uri="{BB962C8B-B14F-4D97-AF65-F5344CB8AC3E}">
        <p14:creationId xmlns:p14="http://schemas.microsoft.com/office/powerpoint/2010/main" val="2243464842"/>
      </p:ext>
    </p:extLst>
  </p:cSld>
  <p:clrMapOvr>
    <a:masterClrMapping/>
  </p:clrMapOvr>
  <p:transition/>
</p:sld>
</file>

<file path=ppt/slides/slide4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566177068"/>
      </p:ext>
    </p:extLst>
  </p:cSld>
  <p:clrMapOvr>
    <a:masterClrMapping/>
  </p:clrMapOvr>
  <p:transition/>
</p:sld>
</file>

<file path=ppt/slides/slide4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273041356"/>
      </p:ext>
    </p:extLst>
  </p:cSld>
  <p:clrMapOvr>
    <a:masterClrMapping/>
  </p:clrMapOvr>
  <p:transition/>
</p:sld>
</file>

<file path=ppt/slides/slide4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734399448"/>
      </p:ext>
    </p:extLst>
  </p:cSld>
  <p:clrMapOvr>
    <a:masterClrMapping/>
  </p:clrMapOvr>
  <p:transition/>
</p:sld>
</file>

<file path=ppt/slides/slide4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bon </a:t>
            </a:r>
            <a:r>
              <a:rPr lang="en-US" sz="6000" b="1" dirty="0" err="1">
                <a:latin typeface="Times New Roman" pitchFamily="18" charset="0"/>
                <a:cs typeface="Times New Roman" pitchFamily="18" charset="0"/>
              </a:rPr>
              <a:t>chen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dối</a:t>
            </a:r>
            <a:r>
              <a:rPr lang="en-US" sz="6000" b="1" dirty="0">
                <a:latin typeface="Times New Roman" pitchFamily="18" charset="0"/>
                <a:cs typeface="Times New Roman" pitchFamily="18" charset="0"/>
              </a:rPr>
              <a:t> con dang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589491785"/>
      </p:ext>
    </p:extLst>
  </p:cSld>
  <p:clrMapOvr>
    <a:masterClrMapping/>
  </p:clrMapOvr>
  <p:transition/>
</p:sld>
</file>

<file path=ppt/slides/slide4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570764059"/>
      </p:ext>
    </p:extLst>
  </p:cSld>
  <p:clrMapOvr>
    <a:masterClrMapping/>
  </p:clrMapOvr>
  <p:transition/>
</p:sld>
</file>

<file path=ppt/slides/slide4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836276786"/>
      </p:ext>
    </p:extLst>
  </p:cSld>
  <p:clrMapOvr>
    <a:masterClrMapping/>
  </p:clrMapOvr>
  <p:transition/>
</p:sld>
</file>

<file path=ppt/slides/slide4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169265107"/>
      </p:ext>
    </p:extLst>
  </p:cSld>
  <p:clrMapOvr>
    <a:masterClrMapping/>
  </p:clrMapOvr>
  <p:transition/>
</p:sld>
</file>

<file path=ppt/slides/slide4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qua say men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buông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miệng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nói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208050241"/>
      </p:ext>
    </p:extLst>
  </p:cSld>
  <p:clrMapOvr>
    <a:masterClrMapping/>
  </p:clrMapOvr>
  <p:transition/>
</p:sld>
</file>

<file path=ppt/slides/slide4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dâm</a:t>
            </a:r>
            <a:r>
              <a:rPr lang="en-US" sz="6000" b="1" dirty="0">
                <a:latin typeface="Times New Roman" panose="02020603050405020304" pitchFamily="18" charset="0"/>
                <a:cs typeface="Times New Roman" panose="02020603050405020304" pitchFamily="18" charset="0"/>
              </a:rPr>
              <a:t> ô, </a:t>
            </a:r>
            <a:r>
              <a:rPr lang="en-US" sz="6000" b="1" dirty="0" err="1">
                <a:latin typeface="Times New Roman" panose="02020603050405020304" pitchFamily="18" charset="0"/>
                <a:cs typeface="Times New Roman" panose="02020603050405020304" pitchFamily="18" charset="0"/>
              </a:rPr>
              <a:t>tham</a:t>
            </a:r>
            <a:r>
              <a:rPr lang="en-US" sz="6000" b="1" dirty="0">
                <a:latin typeface="Times New Roman" panose="02020603050405020304" pitchFamily="18" charset="0"/>
                <a:cs typeface="Times New Roman" panose="02020603050405020304" pitchFamily="18" charset="0"/>
              </a:rPr>
              <a:t> lam, </a:t>
            </a:r>
            <a:r>
              <a:rPr lang="en-US" sz="6000" b="1" dirty="0" err="1">
                <a:latin typeface="Times New Roman" panose="02020603050405020304" pitchFamily="18" charset="0"/>
                <a:cs typeface="Times New Roman" panose="02020603050405020304" pitchFamily="18" charset="0"/>
              </a:rPr>
              <a:t>độc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ô </a:t>
            </a:r>
            <a:r>
              <a:rPr lang="en-US" sz="6000" b="1" dirty="0" err="1">
                <a:latin typeface="Times New Roman" panose="02020603050405020304" pitchFamily="18" charset="0"/>
                <a:cs typeface="Times New Roman" panose="02020603050405020304" pitchFamily="18" charset="0"/>
              </a:rPr>
              <a:t>uế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truần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602704999"/>
      </p:ext>
    </p:extLst>
  </p:cSld>
  <p:clrMapOvr>
    <a:masterClrMapping/>
  </p:clrMapOvr>
  <p:transition/>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4347270"/>
      </p:ext>
    </p:extLst>
  </p:cSld>
  <p:clrMapOvr>
    <a:masterClrMapping/>
  </p:clrMapOvr>
</p:sld>
</file>

<file path=ppt/slides/slide4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074884"/>
      </p:ext>
    </p:extLst>
  </p:cSld>
  <p:clrMapOvr>
    <a:masterClrMapping/>
  </p:clrMapOvr>
  <p:transition/>
</p:sld>
</file>

<file path=ppt/slides/slide4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17168664"/>
      </p:ext>
    </p:extLst>
  </p:cSld>
  <p:clrMapOvr>
    <a:masterClrMapping/>
  </p:clrMapOvr>
  <p:transition/>
</p:sld>
</file>

<file path=ppt/slides/slide4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5300" b="1" dirty="0">
                <a:latin typeface="Times New Roman" pitchFamily="18" charset="0"/>
                <a:cs typeface="Times New Roman" pitchFamily="18" charset="0"/>
              </a:rPr>
              <a:t>2. </a:t>
            </a:r>
            <a:r>
              <a:rPr lang="en-US" sz="5300" b="1" dirty="0" err="1">
                <a:latin typeface="Times New Roman" pitchFamily="18" charset="0"/>
                <a:cs typeface="Times New Roman" pitchFamily="18" charset="0"/>
              </a:rPr>
              <a:t>Trao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cho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nhau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yêu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thương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nồng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thắm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không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huênh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hoang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câu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nệ</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bên</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ngoài</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Nhưng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bao</a:t>
            </a:r>
            <a:r>
              <a:rPr lang="en-US" sz="5300" b="1" dirty="0">
                <a:latin typeface="Times New Roman" pitchFamily="18" charset="0"/>
                <a:cs typeface="Times New Roman" pitchFamily="18" charset="0"/>
              </a:rPr>
              <a:t> dung </a:t>
            </a:r>
            <a:r>
              <a:rPr lang="en-US" sz="5300" b="1" dirty="0" err="1">
                <a:latin typeface="Times New Roman" pitchFamily="18" charset="0"/>
                <a:cs typeface="Times New Roman" pitchFamily="18" charset="0"/>
              </a:rPr>
              <a:t>biết</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sống</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thật</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tình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và</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cảm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thông</a:t>
            </a:r>
            <a:r>
              <a:rPr lang="en-US" sz="5300" b="1" dirty="0">
                <a:latin typeface="Times New Roman" pitchFamily="18" charset="0"/>
                <a:cs typeface="Times New Roman" pitchFamily="18" charset="0"/>
              </a:rPr>
              <a:t> chia </a:t>
            </a:r>
            <a:r>
              <a:rPr lang="en-US" sz="5300" b="1" dirty="0" err="1">
                <a:latin typeface="Times New Roman" pitchFamily="18" charset="0"/>
                <a:cs typeface="Times New Roman" pitchFamily="18" charset="0"/>
              </a:rPr>
              <a:t>vui</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sẻ</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buồn</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Cóa</a:t>
            </a:r>
            <a:r>
              <a:rPr lang="en-US" sz="5300" b="1" dirty="0">
                <a:latin typeface="Times New Roman" pitchFamily="18" charset="0"/>
                <a:cs typeface="Times New Roman" pitchFamily="18" charset="0"/>
              </a:rPr>
              <a:t> tan </a:t>
            </a:r>
            <a:r>
              <a:rPr lang="en-US" sz="5300" b="1" dirty="0" err="1">
                <a:latin typeface="Times New Roman" pitchFamily="18" charset="0"/>
                <a:cs typeface="Times New Roman" pitchFamily="18" charset="0"/>
              </a:rPr>
              <a:t>vực</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sâu</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ngăn</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cách</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đã</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bao</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năm</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phủ</a:t>
            </a:r>
            <a:r>
              <a:rPr lang="en-US" sz="5300" b="1" dirty="0">
                <a:latin typeface="Times New Roman" pitchFamily="18" charset="0"/>
                <a:cs typeface="Times New Roman" pitchFamily="18" charset="0"/>
              </a:rPr>
              <a:t> </a:t>
            </a:r>
            <a:r>
              <a:rPr lang="en-US" sz="5300" b="1" dirty="0" err="1">
                <a:latin typeface="Times New Roman" pitchFamily="18" charset="0"/>
                <a:cs typeface="Times New Roman" pitchFamily="18" charset="0"/>
              </a:rPr>
              <a:t>vây</a:t>
            </a:r>
            <a:r>
              <a:rPr lang="en-US" sz="5300" b="1" dirty="0">
                <a:latin typeface="Times New Roman" pitchFamily="18" charset="0"/>
                <a:cs typeface="Times New Roman" pitchFamily="18" charset="0"/>
              </a:rPr>
              <a:t>.</a:t>
            </a:r>
          </a:p>
        </p:txBody>
      </p:sp>
    </p:spTree>
    <p:extLst>
      <p:ext uri="{BB962C8B-B14F-4D97-AF65-F5344CB8AC3E}">
        <p14:creationId xmlns:p14="http://schemas.microsoft.com/office/powerpoint/2010/main" val="3129655854"/>
      </p:ext>
    </p:extLst>
  </p:cSld>
  <p:clrMapOvr>
    <a:masterClrMapping/>
  </p:clrMapOvr>
  <p:transition/>
</p:sld>
</file>

<file path=ppt/slides/slide4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557806240"/>
      </p:ext>
    </p:extLst>
  </p:cSld>
  <p:clrMapOvr>
    <a:masterClrMapping/>
  </p:clrMapOvr>
  <p:transition/>
</p:sld>
</file>

<file path=ppt/slides/slide4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503258129"/>
      </p:ext>
    </p:extLst>
  </p:cSld>
  <p:clrMapOvr>
    <a:masterClrMapping/>
  </p:clrMapOvr>
  <p:transition/>
</p:sld>
</file>

<file path=ppt/slides/slide4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576511249"/>
      </p:ext>
    </p:extLst>
  </p:cSld>
  <p:clrMapOvr>
    <a:masterClrMapping/>
  </p:clrMapOvr>
  <p:transition/>
</p:sld>
</file>

<file path=ppt/slides/slide4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CHỚ GIẢ HÌNH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bon </a:t>
            </a:r>
            <a:r>
              <a:rPr lang="en-US" sz="6000" b="1" dirty="0" err="1">
                <a:latin typeface="Times New Roman" pitchFamily="18" charset="0"/>
                <a:cs typeface="Times New Roman" pitchFamily="18" charset="0"/>
              </a:rPr>
              <a:t>chen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dối</a:t>
            </a:r>
            <a:r>
              <a:rPr lang="en-US" sz="6000" b="1" dirty="0">
                <a:latin typeface="Times New Roman" pitchFamily="18" charset="0"/>
                <a:cs typeface="Times New Roman" pitchFamily="18" charset="0"/>
              </a:rPr>
              <a:t> con dang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17229434"/>
      </p:ext>
    </p:extLst>
  </p:cSld>
  <p:clrMapOvr>
    <a:masterClrMapping/>
  </p:clrMapOvr>
  <p:transition/>
</p:sld>
</file>

<file path=ppt/slides/slide4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670787847"/>
      </p:ext>
    </p:extLst>
  </p:cSld>
  <p:clrMapOvr>
    <a:masterClrMapping/>
  </p:clrMapOvr>
  <p:transition/>
</p:sld>
</file>

<file path=ppt/slides/slide4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chữa</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153668746"/>
      </p:ext>
    </p:extLst>
  </p:cSld>
  <p:clrMapOvr>
    <a:masterClrMapping/>
  </p:clrMapOvr>
  <p:transition/>
</p:sld>
</file>

<file path=ppt/slides/slide4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ĐỜI MIỆT MÀI DÂNG CHA 202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407801488"/>
      </p:ext>
    </p:extLst>
  </p:cSld>
  <p:clrMapOvr>
    <a:masterClrMapping/>
  </p:clrMapOvr>
  <p:transition/>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NGÀY XUÂN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52104"/>
            <a:ext cx="11643360" cy="56803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a:t>
            </a:r>
          </a:p>
        </p:txBody>
      </p:sp>
    </p:spTree>
    <p:extLst>
      <p:ext uri="{BB962C8B-B14F-4D97-AF65-F5344CB8AC3E}">
        <p14:creationId xmlns:p14="http://schemas.microsoft.com/office/powerpoint/2010/main" val="1974925686"/>
      </p:ext>
    </p:extLst>
  </p:cSld>
  <p:clrMapOvr>
    <a:masterClrMapping/>
  </p:clrMapOvr>
  <p:transition/>
</p:sld>
</file>

<file path=ppt/slides/slide4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TẠ LỄ VỚI MẸ 186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ĐK: Maria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310217009"/>
      </p:ext>
    </p:extLst>
  </p:cSld>
  <p:clrMapOvr>
    <a:masterClrMapping/>
  </p:clrMapOvr>
  <p:transition/>
</p:sld>
</file>

<file path=ppt/slides/slide4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TẠ LỄ VỚI MẸ 186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179684878"/>
      </p:ext>
    </p:extLst>
  </p:cSld>
  <p:clrMapOvr>
    <a:masterClrMapping/>
  </p:clrMapOvr>
  <p:transition/>
</p:sld>
</file>

<file path=ppt/slides/slide4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TẠ LỄ VỚI MẸ 186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ĐK: Maria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605386731"/>
      </p:ext>
    </p:extLst>
  </p:cSld>
  <p:clrMapOvr>
    <a:masterClrMapping/>
  </p:clrMapOvr>
  <p:transition/>
</p:sld>
</file>

<file path=ppt/slides/slide4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SẴN SÀNG 275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19790950"/>
      </p:ext>
    </p:extLst>
  </p:cSld>
  <p:clrMapOvr>
    <a:masterClrMapping/>
  </p:clrMapOvr>
  <p:transition/>
</p:sld>
</file>

<file path=ppt/slides/slide4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SẴN SÀNG 275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05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2196433"/>
      </p:ext>
    </p:extLst>
  </p:cSld>
  <p:clrMapOvr>
    <a:masterClrMapping/>
  </p:clrMapOvr>
  <p:transition/>
</p:sld>
</file>

<file path=ppt/slides/slide4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SẴN SÀNG 275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8298042"/>
      </p:ext>
    </p:extLst>
  </p:cSld>
  <p:clrMapOvr>
    <a:masterClrMapping/>
  </p:clrMapOvr>
  <p:transition/>
</p:sld>
</file>

<file path=ppt/slides/slide4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838200"/>
            <a:ext cx="11643360" cy="58674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a:t>
            </a:r>
            <a:endPar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just"/>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173987769"/>
      </p:ext>
    </p:extLst>
  </p:cSld>
  <p:clrMapOvr>
    <a:masterClrMapping/>
  </p:clrMapOvr>
</p:sld>
</file>

<file path=ppt/slides/slide4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261582"/>
            <a:ext cx="11643360" cy="65964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Ki-</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Ki-</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Cha. All…</a:t>
            </a:r>
          </a:p>
        </p:txBody>
      </p:sp>
    </p:spTree>
    <p:extLst>
      <p:ext uri="{BB962C8B-B14F-4D97-AF65-F5344CB8AC3E}">
        <p14:creationId xmlns:p14="http://schemas.microsoft.com/office/powerpoint/2010/main" val="1972544985"/>
      </p:ext>
    </p:extLst>
  </p:cSld>
  <p:clrMapOvr>
    <a:masterClrMapping/>
  </p:clrMapOvr>
</p:sld>
</file>

<file path=ppt/slides/slide4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4740856"/>
      </p:ext>
    </p:extLst>
  </p:cSld>
  <p:clrMapOvr>
    <a:masterClrMapping/>
  </p:clrMapOvr>
  <p:transition/>
</p:sld>
</file>

<file path=ppt/slides/slide4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4242010"/>
      </p:ext>
    </p:extLst>
  </p:cSld>
  <p:clrMapOvr>
    <a:masterClrMapping/>
  </p:clrMapOvr>
  <p:transition/>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NGÀY XUÂN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6171"/>
            <a:ext cx="11643360" cy="5496297"/>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530559516"/>
      </p:ext>
    </p:extLst>
  </p:cSld>
  <p:clrMapOvr>
    <a:masterClrMapping/>
  </p:clrMapOvr>
  <p:transition/>
</p:sld>
</file>

<file path=ppt/slides/slide4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a:t>
            </a:r>
            <a:endParaRPr lang="vi-VN" sz="9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0572690"/>
      </p:ext>
    </p:extLst>
  </p:cSld>
  <p:clrMapOvr>
    <a:masterClrMapping/>
  </p:clrMapOvr>
  <p:transition/>
</p:sld>
</file>

<file path=ppt/slides/slide4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GIỮ GÌN CON 138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4033349"/>
      </p:ext>
    </p:extLst>
  </p:cSld>
  <p:clrMapOvr>
    <a:masterClrMapping/>
  </p:clrMapOvr>
  <p:transition/>
</p:sld>
</file>

<file path=ppt/slides/slide4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GIỮ GÌN CON 138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sản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nghiệp</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núng</a:t>
            </a:r>
            <a:r>
              <a:rPr lang="en-US" sz="6000" b="1" dirty="0">
                <a:latin typeface="Times New Roman" panose="02020603050405020304" pitchFamily="18" charset="0"/>
                <a:cs typeface="Times New Roman" panose="02020603050405020304" pitchFamily="18" charset="0"/>
              </a:rPr>
              <a:t> chi.</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9472128"/>
      </p:ext>
    </p:extLst>
  </p:cSld>
  <p:clrMapOvr>
    <a:masterClrMapping/>
  </p:clrMapOvr>
  <p:transition/>
</p:sld>
</file>

<file path=ppt/slides/slide4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GIỮ GÌN CON 138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1480541"/>
      </p:ext>
    </p:extLst>
  </p:cSld>
  <p:clrMapOvr>
    <a:masterClrMapping/>
  </p:clrMapOvr>
  <p:transition/>
</p:sld>
</file>

<file path=ppt/slides/slide4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GIỮ GÌN CON 138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đọa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rên</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tăm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1073465"/>
      </p:ext>
    </p:extLst>
  </p:cSld>
  <p:clrMapOvr>
    <a:masterClrMapping/>
  </p:clrMapOvr>
  <p:transition/>
</p:sld>
</file>

<file path=ppt/slides/slide4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GIỮ GÌN CON 138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3474012"/>
      </p:ext>
    </p:extLst>
  </p:cSld>
  <p:clrMapOvr>
    <a:masterClrMapping/>
  </p:clrMapOvr>
  <p:transition/>
</p:sld>
</file>

<file path=ppt/slides/slide4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39960916"/>
      </p:ext>
    </p:extLst>
  </p:cSld>
  <p:clrMapOvr>
    <a:masterClrMapping/>
  </p:clrMapOvr>
</p:sld>
</file>

<file path=ppt/slides/slide4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CHÚT TÌNH CON THƠ 238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nhịp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812559485"/>
      </p:ext>
    </p:extLst>
  </p:cSld>
  <p:clrMapOvr>
    <a:masterClrMapping/>
  </p:clrMapOvr>
  <p:transition/>
</p:sld>
</file>

<file path=ppt/slides/slide4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CHÚT TÌNH CON THƠ 238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59149715"/>
      </p:ext>
    </p:extLst>
  </p:cSld>
  <p:clrMapOvr>
    <a:masterClrMapping/>
  </p:clrMapOvr>
  <p:transition/>
</p:sld>
</file>

<file path=ppt/slides/slide4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CHÚT TÌNH CON THƠ 238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bụi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nhung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rất</a:t>
            </a:r>
            <a:r>
              <a:rPr lang="en-US" sz="6000" b="1" dirty="0">
                <a:latin typeface="Times New Roman" pitchFamily="18" charset="0"/>
                <a:cs typeface="Times New Roman" pitchFamily="18" charset="0"/>
              </a:rPr>
              <a:t> bao dung con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313155443"/>
      </p:ext>
    </p:extLst>
  </p:cSld>
  <p:clrMapOvr>
    <a:masterClrMapping/>
  </p:clrMapOvr>
  <p:transition/>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NGÀY XUÂN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6171"/>
            <a:ext cx="11643360" cy="5496297"/>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Cha bao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84709213"/>
      </p:ext>
    </p:extLst>
  </p:cSld>
  <p:clrMapOvr>
    <a:masterClrMapping/>
  </p:clrMapOvr>
  <p:transition/>
</p:sld>
</file>

<file path=ppt/slides/slide4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CHÚT TÌNH CON THƠ 238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vỡ</a:t>
            </a:r>
            <a:r>
              <a:rPr lang="en-US" sz="6000" b="1" dirty="0">
                <a:latin typeface="Times New Roman" pitchFamily="18" charset="0"/>
                <a:cs typeface="Times New Roman" pitchFamily="18" charset="0"/>
              </a:rPr>
              <a:t> tan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nhọc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nhằn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gánh</a:t>
            </a:r>
            <a:r>
              <a:rPr lang="en-US" sz="6000" b="1" dirty="0">
                <a:latin typeface="Times New Roman" pitchFamily="18" charset="0"/>
                <a:cs typeface="Times New Roman" pitchFamily="18" charset="0"/>
              </a:rPr>
              <a:t> bon </a:t>
            </a:r>
            <a:r>
              <a:rPr lang="en-US" sz="6000" b="1" dirty="0" err="1">
                <a:latin typeface="Times New Roman" pitchFamily="18" charset="0"/>
                <a:cs typeface="Times New Roman" pitchFamily="18" charset="0"/>
              </a:rPr>
              <a:t>chen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chuyên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777740088"/>
      </p:ext>
    </p:extLst>
  </p:cSld>
  <p:clrMapOvr>
    <a:masterClrMapping/>
  </p:clrMapOvr>
  <p:transition/>
</p:sld>
</file>

<file path=ppt/slides/slide4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2691940"/>
      </p:ext>
    </p:extLst>
  </p:cSld>
  <p:clrMapOvr>
    <a:masterClrMapping/>
  </p:clrMapOvr>
</p:sld>
</file>

<file path=ppt/slides/slide4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THÁNH AUGUSTINO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Au-</a:t>
            </a:r>
            <a:r>
              <a:rPr lang="en-US" sz="6000" b="1" dirty="0" err="1">
                <a:latin typeface="Times New Roman" pitchFamily="18" charset="0"/>
                <a:cs typeface="Times New Roman" pitchFamily="18" charset="0"/>
              </a:rPr>
              <a:t>gus</a:t>
            </a:r>
            <a:r>
              <a:rPr lang="en-US" sz="6000" b="1" dirty="0">
                <a:latin typeface="Times New Roman" pitchFamily="18" charset="0"/>
                <a:cs typeface="Times New Roman" pitchFamily="18" charset="0"/>
              </a:rPr>
              <a:t>-</a:t>
            </a:r>
            <a:r>
              <a:rPr lang="en-US" sz="6000" b="1" dirty="0" err="1">
                <a:latin typeface="Times New Roman" pitchFamily="18" charset="0"/>
                <a:cs typeface="Times New Roman" pitchFamily="18" charset="0"/>
              </a:rPr>
              <a:t>ti-nô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sắc</a:t>
            </a:r>
            <a:r>
              <a:rPr lang="en-US" sz="6000" b="1" dirty="0">
                <a:latin typeface="Times New Roman" pitchFamily="18" charset="0"/>
                <a:cs typeface="Times New Roman" pitchFamily="18" charset="0"/>
              </a:rPr>
              <a:t> son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53233364"/>
      </p:ext>
    </p:extLst>
  </p:cSld>
  <p:clrMapOvr>
    <a:masterClrMapping/>
  </p:clrMapOvr>
  <p:transition/>
</p:sld>
</file>

<file path=ppt/slides/slide4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THÁNH AUGUSTINO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2484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393593447"/>
      </p:ext>
    </p:extLst>
  </p:cSld>
  <p:clrMapOvr>
    <a:masterClrMapping/>
  </p:clrMapOvr>
  <p:transition/>
</p:sld>
</file>

<file path=ppt/slides/slide4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THÁNH AUGUSTINO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chóng</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lãng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725746021"/>
      </p:ext>
    </p:extLst>
  </p:cSld>
  <p:clrMapOvr>
    <a:masterClrMapping/>
  </p:clrMapOvr>
  <p:transition/>
</p:sld>
</file>

<file path=ppt/slides/slide4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THÁNH AUGUSTINO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a:t>
            </a:r>
            <a:r>
              <a:rPr lang="en-US" sz="6000" b="1" dirty="0">
                <a:latin typeface="Times New Roman" pitchFamily="18" charset="0"/>
                <a:cs typeface="Times New Roman" pitchFamily="18" charset="0"/>
              </a:rPr>
              <a:t> khan.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849209094"/>
      </p:ext>
    </p:extLst>
  </p:cSld>
  <p:clrMapOvr>
    <a:masterClrMapping/>
  </p:clrMapOvr>
  <p:transition/>
</p:sld>
</file>

<file path=ppt/slides/slide4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5145279"/>
      </p:ext>
    </p:extLst>
  </p:cSld>
  <p:clrMapOvr>
    <a:masterClrMapping/>
  </p:clrMapOvr>
</p:sld>
</file>

<file path=ppt/slides/slide4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THÂN LÚA MIẾN 103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thiêu</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714683263"/>
      </p:ext>
    </p:extLst>
  </p:cSld>
  <p:clrMapOvr>
    <a:masterClrMapping/>
  </p:clrMapOvr>
  <p:transition/>
</p:sld>
</file>

<file path=ppt/slides/slide4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THÂN LÚA MIẾN 103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bao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330042125"/>
      </p:ext>
    </p:extLst>
  </p:cSld>
  <p:clrMapOvr>
    <a:masterClrMapping/>
  </p:clrMapOvr>
  <p:transition/>
</p:sld>
</file>

<file path=ppt/slides/slide4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THÂN LÚA MIẾN 103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thiêu</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366133260"/>
      </p:ext>
    </p:extLst>
  </p:cSld>
  <p:clrMapOvr>
    <a:masterClrMapping/>
  </p:clrMapOvr>
  <p:transition/>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HƯƠNG LÒNG NGÀY XUÂN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0852"/>
            <a:ext cx="11643360" cy="5496297"/>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họp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quốc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Gặp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549683353"/>
      </p:ext>
    </p:extLst>
  </p:cSld>
  <p:clrMapOvr>
    <a:masterClrMapping/>
  </p:clrMapOvr>
  <p:transition/>
</p:sld>
</file>

<file path=ppt/slides/slide4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0785199"/>
      </p:ext>
    </p:extLst>
  </p:cSld>
  <p:clrMapOvr>
    <a:masterClrMapping/>
  </p:clrMapOvr>
</p:sld>
</file>

<file path=ppt/slides/slide4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GIAO ƯỚC 166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son.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9534978"/>
      </p:ext>
    </p:extLst>
  </p:cSld>
  <p:clrMapOvr>
    <a:masterClrMapping/>
  </p:clrMapOvr>
  <p:transition/>
</p:sld>
</file>

<file path=ppt/slides/slide4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GIAO ƯỚC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3420006"/>
      </p:ext>
    </p:extLst>
  </p:cSld>
  <p:clrMapOvr>
    <a:masterClrMapping/>
  </p:clrMapOvr>
  <p:transition/>
</p:sld>
</file>

<file path=ppt/slides/slide4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GIAO ƯỚC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59400111"/>
      </p:ext>
    </p:extLst>
  </p:cSld>
  <p:clrMapOvr>
    <a:masterClrMapping/>
  </p:clrMapOvr>
  <p:transition/>
</p:sld>
</file>

<file path=ppt/slides/slide4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GIAO ƯỚC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41108375"/>
      </p:ext>
    </p:extLst>
  </p:cSld>
  <p:clrMapOvr>
    <a:masterClrMapping/>
  </p:clrMapOvr>
  <p:transition/>
</p:sld>
</file>

<file path=ppt/slides/slide4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GIAO ƯỚC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18956262"/>
      </p:ext>
    </p:extLst>
  </p:cSld>
  <p:clrMapOvr>
    <a:masterClrMapping/>
  </p:clrMapOvr>
  <p:transition/>
</p:sld>
</file>

<file path=ppt/slides/slide4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GIAO ƯỚC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nay con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10836014"/>
      </p:ext>
    </p:extLst>
  </p:cSld>
  <p:clrMapOvr>
    <a:masterClrMapping/>
  </p:clrMapOvr>
  <p:transition/>
</p:sld>
</file>

<file path=ppt/slides/slide4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GIAO ƯỚC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0302477"/>
      </p:ext>
    </p:extLst>
  </p:cSld>
  <p:clrMapOvr>
    <a:masterClrMapping/>
  </p:clrMapOvr>
  <p:transition/>
</p:sld>
</file>

<file path=ppt/slides/slide4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1010432"/>
      </p:ext>
    </p:extLst>
  </p:cSld>
  <p:clrMapOvr>
    <a:masterClrMapping/>
  </p:clrMapOvr>
</p:sld>
</file>

<file path=ppt/slides/slide4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nhu</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710687872"/>
      </p:ext>
    </p:extLst>
  </p:cSld>
  <p:clrMapOvr>
    <a:masterClrMapping/>
  </p:clrMapOvr>
  <p:transition/>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3260610"/>
      </p:ext>
    </p:extLst>
  </p:cSld>
  <p:clrMapOvr>
    <a:masterClrMapping/>
  </p:clrMapOvr>
</p:sld>
</file>

<file path=ppt/slides/slide4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gắn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duyên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930828357"/>
      </p:ext>
    </p:extLst>
  </p:cSld>
  <p:clrMapOvr>
    <a:masterClrMapping/>
  </p:clrMapOvr>
  <p:transition/>
</p:sld>
</file>

<file path=ppt/slides/slide4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giảng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Cha. Cho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97097788"/>
      </p:ext>
    </p:extLst>
  </p:cSld>
  <p:clrMapOvr>
    <a:masterClrMapping/>
  </p:clrMapOvr>
  <p:transition/>
</p:sld>
</file>

<file path=ppt/slides/slide4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THÁNH AUGUSTINO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Au-</a:t>
            </a:r>
            <a:r>
              <a:rPr lang="en-US" sz="6000" b="1" dirty="0" err="1">
                <a:latin typeface="Times New Roman" pitchFamily="18" charset="0"/>
                <a:cs typeface="Times New Roman" pitchFamily="18" charset="0"/>
              </a:rPr>
              <a:t>gus</a:t>
            </a:r>
            <a:r>
              <a:rPr lang="en-US" sz="6000" b="1" dirty="0">
                <a:latin typeface="Times New Roman" pitchFamily="18" charset="0"/>
                <a:cs typeface="Times New Roman" pitchFamily="18" charset="0"/>
              </a:rPr>
              <a:t>-</a:t>
            </a:r>
            <a:r>
              <a:rPr lang="en-US" sz="6000" b="1" dirty="0" err="1">
                <a:latin typeface="Times New Roman" pitchFamily="18" charset="0"/>
                <a:cs typeface="Times New Roman" pitchFamily="18" charset="0"/>
              </a:rPr>
              <a:t>ti-nô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sắc</a:t>
            </a:r>
            <a:r>
              <a:rPr lang="en-US" sz="6000" b="1" dirty="0">
                <a:latin typeface="Times New Roman" pitchFamily="18" charset="0"/>
                <a:cs typeface="Times New Roman" pitchFamily="18" charset="0"/>
              </a:rPr>
              <a:t> son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4272079434"/>
      </p:ext>
    </p:extLst>
  </p:cSld>
  <p:clrMapOvr>
    <a:masterClrMapping/>
  </p:clrMapOvr>
  <p:transition/>
</p:sld>
</file>

<file path=ppt/slides/slide4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THÁNH AUGUSTINO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2484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94189814"/>
      </p:ext>
    </p:extLst>
  </p:cSld>
  <p:clrMapOvr>
    <a:masterClrMapping/>
  </p:clrMapOvr>
  <p:transition/>
</p:sld>
</file>

<file path=ppt/slides/slide4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THÁNH AUGUSTINO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chóng</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lãng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629567349"/>
      </p:ext>
    </p:extLst>
  </p:cSld>
  <p:clrMapOvr>
    <a:masterClrMapping/>
  </p:clrMapOvr>
  <p:transition/>
</p:sld>
</file>

<file path=ppt/slides/slide4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THÁNH AUGUSTINO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a:t>
            </a:r>
            <a:r>
              <a:rPr lang="en-US" sz="6000" b="1" dirty="0">
                <a:latin typeface="Times New Roman" pitchFamily="18" charset="0"/>
                <a:cs typeface="Times New Roman" pitchFamily="18" charset="0"/>
              </a:rPr>
              <a:t> khan.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437158072"/>
      </p:ext>
    </p:extLst>
  </p:cSld>
  <p:clrMapOvr>
    <a:masterClrMapping/>
  </p:clrMapOvr>
  <p:transition/>
</p:sld>
</file>

<file path=ppt/slides/slide4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THÁNH AUGUSTINO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Au-</a:t>
            </a:r>
            <a:r>
              <a:rPr lang="en-US" sz="6000" b="1" dirty="0" err="1">
                <a:latin typeface="Times New Roman" pitchFamily="18" charset="0"/>
                <a:cs typeface="Times New Roman" pitchFamily="18" charset="0"/>
              </a:rPr>
              <a:t>gus</a:t>
            </a:r>
            <a:r>
              <a:rPr lang="en-US" sz="6000" b="1" dirty="0">
                <a:latin typeface="Times New Roman" pitchFamily="18" charset="0"/>
                <a:cs typeface="Times New Roman" pitchFamily="18" charset="0"/>
              </a:rPr>
              <a:t>-</a:t>
            </a:r>
            <a:r>
              <a:rPr lang="en-US" sz="6000" b="1" dirty="0" err="1">
                <a:latin typeface="Times New Roman" pitchFamily="18" charset="0"/>
                <a:cs typeface="Times New Roman" pitchFamily="18" charset="0"/>
              </a:rPr>
              <a:t>ti-nô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sắc</a:t>
            </a:r>
            <a:r>
              <a:rPr lang="en-US" sz="6000" b="1" dirty="0">
                <a:latin typeface="Times New Roman" pitchFamily="18" charset="0"/>
                <a:cs typeface="Times New Roman" pitchFamily="18" charset="0"/>
              </a:rPr>
              <a:t> son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522891613"/>
      </p:ext>
    </p:extLst>
  </p:cSld>
  <p:clrMapOvr>
    <a:masterClrMapping/>
  </p:clrMapOvr>
  <p:transition/>
</p:sld>
</file>

<file path=ppt/slides/slide4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NGỢI CA THÁNH AUGUSTINO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248400"/>
          </a:xfrm>
        </p:spPr>
        <p:txBody>
          <a:bodyPr>
            <a:noAutofit/>
          </a:bodyPr>
          <a:lstStyle/>
          <a:p>
            <a:pPr algn="just"/>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giúp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950945577"/>
      </p:ext>
    </p:extLst>
  </p:cSld>
  <p:clrMapOvr>
    <a:masterClrMapping/>
  </p:clrMapOvr>
  <p:transition/>
</p:sld>
</file>

<file path=ppt/slides/slide4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228600"/>
            <a:ext cx="11643360" cy="58674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a:t>
            </a:r>
            <a:endPar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just"/>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nhơ</a:t>
            </a:r>
            <a:r>
              <a:rPr lang="en-US" sz="6000" b="1" dirty="0">
                <a:latin typeface="Times New Roman" pitchFamily="18" charset="0"/>
                <a:cs typeface="Times New Roman" pitchFamily="18" charset="0"/>
              </a:rPr>
              <a:t>.</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928668699"/>
      </p:ext>
    </p:extLst>
  </p:cSld>
  <p:clrMapOvr>
    <a:masterClrMapping/>
  </p:clrMapOvr>
</p:sld>
</file>

<file path=ppt/slides/slide4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762000"/>
            <a:ext cx="11643360" cy="65964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Giê-ru-sa-lem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All…</a:t>
            </a:r>
          </a:p>
        </p:txBody>
      </p:sp>
    </p:spTree>
    <p:extLst>
      <p:ext uri="{BB962C8B-B14F-4D97-AF65-F5344CB8AC3E}">
        <p14:creationId xmlns:p14="http://schemas.microsoft.com/office/powerpoint/2010/main" val="2207341275"/>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NHỚ VỀ TÌNH MẸ CHA (TH)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1590"/>
            <a:ext cx="11643360" cy="5680364"/>
          </a:xfrm>
        </p:spPr>
        <p:txBody>
          <a:bodyPr>
            <a:noAutofit/>
          </a:bodyPr>
          <a:lstStyle/>
          <a:p>
            <a:pPr algn="just"/>
            <a:r>
              <a:rPr lang="vi-VN" sz="6000" b="1" dirty="0">
                <a:latin typeface="+mj-lt"/>
              </a:rPr>
              <a:t>1/ Chúa tác sinh con vào đời cho con một mái ấm. Có bóng cha yêu hiền hòa, có tình mẹ rất bao la. Tình cha dang cánh bay, tình mẹ cao vút mây. Con ngụp lặn trong hạnh phúc biết mấy.</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43261262"/>
      </p:ext>
    </p:extLst>
  </p:cSld>
  <p:clrMapOvr>
    <a:masterClrMapping/>
  </p:clrMapOvr>
  <p:transition/>
</p:sld>
</file>

<file path=ppt/slides/slide4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THÂN LÚA MIẾN 103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thiêu</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194540760"/>
      </p:ext>
    </p:extLst>
  </p:cSld>
  <p:clrMapOvr>
    <a:masterClrMapping/>
  </p:clrMapOvr>
  <p:transition/>
</p:sld>
</file>

<file path=ppt/slides/slide4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THÂN LÚA MIẾN 103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bao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518515245"/>
      </p:ext>
    </p:extLst>
  </p:cSld>
  <p:clrMapOvr>
    <a:masterClrMapping/>
  </p:clrMapOvr>
  <p:transition/>
</p:sld>
</file>

<file path=ppt/slides/slide4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THÂN LÚA MIẾN 103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thiêu</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925692884"/>
      </p:ext>
    </p:extLst>
  </p:cSld>
  <p:clrMapOvr>
    <a:masterClrMapping/>
  </p:clrMapOvr>
  <p:transition/>
</p:sld>
</file>

<file path=ppt/slides/slide4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3656195"/>
      </p:ext>
    </p:extLst>
  </p:cSld>
  <p:clrMapOvr>
    <a:masterClrMapping/>
  </p:clrMapOvr>
</p:sld>
</file>

<file path=ppt/slides/slide4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939483323"/>
      </p:ext>
    </p:extLst>
  </p:cSld>
  <p:clrMapOvr>
    <a:masterClrMapping/>
  </p:clrMapOvr>
  <p:transition/>
</p:sld>
</file>

<file path=ppt/slides/slide4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chông</a:t>
            </a:r>
            <a:r>
              <a:rPr lang="en-US" sz="6000" b="1" dirty="0">
                <a:latin typeface="Times New Roman" pitchFamily="18" charset="0"/>
                <a:cs typeface="Times New Roman" pitchFamily="18" charset="0"/>
              </a:rPr>
              <a:t> gai.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sẵn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534794754"/>
      </p:ext>
    </p:extLst>
  </p:cSld>
  <p:clrMapOvr>
    <a:masterClrMapping/>
  </p:clrMapOvr>
  <p:transition/>
</p:sld>
</file>

<file path=ppt/slides/slide4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Cha.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756121164"/>
      </p:ext>
    </p:extLst>
  </p:cSld>
  <p:clrMapOvr>
    <a:masterClrMapping/>
  </p:clrMapOvr>
  <p:transition/>
</p:sld>
</file>

<file path=ppt/slides/slide4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nhu</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752553678"/>
      </p:ext>
    </p:extLst>
  </p:cSld>
  <p:clrMapOvr>
    <a:masterClrMapping/>
  </p:clrMapOvr>
  <p:transition/>
</p:sld>
</file>

<file path=ppt/slides/slide4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gắn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duyên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390876957"/>
      </p:ext>
    </p:extLst>
  </p:cSld>
  <p:clrMapOvr>
    <a:masterClrMapping/>
  </p:clrMapOvr>
  <p:transition/>
</p:sld>
</file>

<file path=ppt/slides/slide4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CHO CON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giảng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Cha. Cho con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187116068"/>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EBA2C0-1D7C-27C6-959E-00EBFEF632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7C0BF2-9E4D-6091-B3D3-531843F22BC2}"/>
              </a:ext>
            </a:extLst>
          </p:cNvPr>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THẮP SÁNG LÊN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FB213419-D916-3EBE-C65F-1B9555F3B6C2}"/>
              </a:ext>
            </a:extLst>
          </p:cNvPr>
          <p:cNvSpPr>
            <a:spLocks noGrp="1"/>
          </p:cNvSpPr>
          <p:nvPr>
            <p:ph type="subTitle" idx="1"/>
          </p:nvPr>
        </p:nvSpPr>
        <p:spPr>
          <a:xfrm>
            <a:off x="274320" y="1524001"/>
            <a:ext cx="11643360" cy="5428204"/>
          </a:xfrm>
        </p:spPr>
        <p:txBody>
          <a:bodyPr>
            <a:noAutofit/>
          </a:bodyPr>
          <a:lstStyle/>
          <a:p>
            <a:pPr algn="just"/>
            <a:r>
              <a:rPr lang="vi-VN" sz="6000" b="1" i="0" dirty="0">
                <a:effectLst/>
                <a:latin typeface="+mj-lt"/>
              </a:rPr>
              <a:t>4. Con ước mơ làm khí cụ để đem tình yêu Chúa cho trần gian. Như cơn gió mát dịu trời đêm. Như câu hát tiếng ru êm đềm.</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878608794"/>
      </p:ext>
    </p:extLst>
  </p:cSld>
  <p:clrMapOvr>
    <a:masterClrMapping/>
  </p:clrMapOvr>
  <p:transition/>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NHỚ VỀ TÌNH MẸ CHA (TH)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1590"/>
            <a:ext cx="11643360" cy="5680364"/>
          </a:xfrm>
        </p:spPr>
        <p:txBody>
          <a:bodyPr>
            <a:noAutofit/>
          </a:bodyPr>
          <a:lstStyle/>
          <a:p>
            <a:pPr algn="just"/>
            <a:r>
              <a:rPr lang="vi-VN" sz="6000" b="1" dirty="0">
                <a:latin typeface="+mj-lt"/>
              </a:rPr>
              <a:t>ĐK: Ngọt ngào khúc hát tri ân. Nguyện cầu Chúa xuống muôn ân. Giúp cha mẹ con tháng ngày an hòa. Tựa ngọn nến cháy tiêu hao. Một đời vất vả gian lao. Nhắc trong lòng con nghĩa nặng tình mẹ cha.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068582327"/>
      </p:ext>
    </p:extLst>
  </p:cSld>
  <p:clrMapOvr>
    <a:masterClrMapping/>
  </p:clrMapOvr>
  <p:transition/>
</p:sld>
</file>

<file path=ppt/slides/slide4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7458123"/>
      </p:ext>
    </p:extLst>
  </p:cSld>
  <p:clrMapOvr>
    <a:masterClrMapping/>
  </p:clrMapOvr>
</p:sld>
</file>

<file path=ppt/slides/slide4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CHO CON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4376206"/>
      </p:ext>
    </p:extLst>
  </p:cSld>
  <p:clrMapOvr>
    <a:masterClrMapping/>
  </p:clrMapOvr>
  <p:transition/>
</p:sld>
</file>

<file path=ppt/slides/slide4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KHI CON ĐI VỀ 42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err="1">
                <a:latin typeface="Times New Roman" pitchFamily="18" charset="0"/>
                <a:cs typeface="Times New Roman" pitchFamily="18" charset="0"/>
              </a:rPr>
              <a:t>Khi</a:t>
            </a:r>
            <a:r>
              <a:rPr lang="en-US" sz="6000" b="1">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627294487"/>
      </p:ext>
    </p:extLst>
  </p:cSld>
  <p:clrMapOvr>
    <a:masterClrMapping/>
  </p:clrMapOvr>
  <p:transition/>
</p:sld>
</file>

<file path=ppt/slides/slide4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KHI CON ĐI VỀ 42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28665042"/>
      </p:ext>
    </p:extLst>
  </p:cSld>
  <p:clrMapOvr>
    <a:masterClrMapping/>
  </p:clrMapOvr>
  <p:transition/>
</p:sld>
</file>

<file path=ppt/slides/slide4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KHI CON ĐI VỀ 42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248400"/>
          </a:xfrm>
        </p:spPr>
        <p:txBody>
          <a:bodyPr>
            <a:noAutofit/>
          </a:bodyPr>
          <a:lstStyle/>
          <a:p>
            <a:pPr algn="just"/>
            <a:r>
              <a:rPr lang="en-US" sz="6000" b="1" dirty="0">
                <a:latin typeface="Times New Roman" pitchFamily="18" charset="0"/>
                <a:cs typeface="Times New Roman" pitchFamily="18" charset="0"/>
              </a:rPr>
              <a:t>2. Con </a:t>
            </a:r>
            <a:r>
              <a:rPr lang="en-US" sz="6000" b="1" dirty="0" err="1">
                <a:latin typeface="Times New Roman" pitchFamily="18" charset="0"/>
                <a:cs typeface="Times New Roman" pitchFamily="18" charset="0"/>
              </a:rPr>
              <a:t>quây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tiệc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01069321"/>
      </p:ext>
    </p:extLst>
  </p:cSld>
  <p:clrMapOvr>
    <a:masterClrMapping/>
  </p:clrMapOvr>
  <p:transition/>
</p:sld>
</file>

<file path=ppt/slides/slide4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KHI CON ĐI VỀ 42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601785789"/>
      </p:ext>
    </p:extLst>
  </p:cSld>
  <p:clrMapOvr>
    <a:masterClrMapping/>
  </p:clrMapOvr>
  <p:transition/>
</p:sld>
</file>

<file path=ppt/slides/slide4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228600"/>
            <a:ext cx="11643360" cy="58674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a:t>
            </a:r>
            <a:endPar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just"/>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nhơ</a:t>
            </a:r>
            <a:r>
              <a:rPr lang="en-US" sz="6000" b="1" dirty="0">
                <a:latin typeface="Times New Roman" pitchFamily="18" charset="0"/>
                <a:cs typeface="Times New Roman" pitchFamily="18" charset="0"/>
              </a:rPr>
              <a:t>.</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1635869765"/>
      </p:ext>
    </p:extLst>
  </p:cSld>
  <p:clrMapOvr>
    <a:masterClrMapping/>
  </p:clrMapOvr>
</p:sld>
</file>

<file path=ppt/slides/slide4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762000"/>
            <a:ext cx="11643360" cy="65964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Giê-ru-sa-lem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All…</a:t>
            </a:r>
          </a:p>
        </p:txBody>
      </p:sp>
    </p:spTree>
    <p:extLst>
      <p:ext uri="{BB962C8B-B14F-4D97-AF65-F5344CB8AC3E}">
        <p14:creationId xmlns:p14="http://schemas.microsoft.com/office/powerpoint/2010/main" val="1793509813"/>
      </p:ext>
    </p:extLst>
  </p:cSld>
  <p:clrMapOvr>
    <a:masterClrMapping/>
  </p:clrMapOvr>
</p:sld>
</file>

<file path=ppt/slides/slide4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TỰA LÀN TRẦM HƯƠNG 104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119692367"/>
      </p:ext>
    </p:extLst>
  </p:cSld>
  <p:clrMapOvr>
    <a:masterClrMapping/>
  </p:clrMapOvr>
  <p:transition/>
</p:sld>
</file>

<file path=ppt/slides/slide4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TỰA LÀN TRẦM HƯƠNG 104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624721512"/>
      </p:ext>
    </p:extLst>
  </p:cSld>
  <p:clrMapOvr>
    <a:masterClrMapping/>
  </p:clrMapOvr>
  <p:transition/>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NHỚ VỀ TÌNH MẸ CHA (TH)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1590"/>
            <a:ext cx="11643360" cy="5680364"/>
          </a:xfrm>
        </p:spPr>
        <p:txBody>
          <a:bodyPr>
            <a:noAutofit/>
          </a:bodyPr>
          <a:lstStyle/>
          <a:p>
            <a:pPr algn="just"/>
            <a:r>
              <a:rPr lang="vi-VN" sz="6000" b="1" dirty="0">
                <a:latin typeface="+mj-lt"/>
              </a:rPr>
              <a:t>2/ Tiếng hát ru con vào đời đêm đêm mẹ thao thức. Uốn nắn cho con thành người, mối tình phụ tử khôn vơi. Rồi khi con lớn khôn, trùng dương vỗ cánh bay. Tấm lòng mẹ cha luôn mãi dõi bước.</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609403933"/>
      </p:ext>
    </p:extLst>
  </p:cSld>
  <p:clrMapOvr>
    <a:masterClrMapping/>
  </p:clrMapOvr>
  <p:transition/>
</p:sld>
</file>

<file path=ppt/slides/slide4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25007"/>
      </p:ext>
    </p:extLst>
  </p:cSld>
  <p:clrMapOvr>
    <a:masterClrMapping/>
  </p:clrMapOvr>
</p:sld>
</file>

<file path=ppt/slides/slide4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TINH TUYỀN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a:t>
            </a:r>
          </a:p>
        </p:txBody>
      </p:sp>
    </p:spTree>
    <p:extLst>
      <p:ext uri="{BB962C8B-B14F-4D97-AF65-F5344CB8AC3E}">
        <p14:creationId xmlns:p14="http://schemas.microsoft.com/office/powerpoint/2010/main" val="457681049"/>
      </p:ext>
    </p:extLst>
  </p:cSld>
  <p:clrMapOvr>
    <a:masterClrMapping/>
  </p:clrMapOvr>
  <p:transition/>
</p:sld>
</file>

<file path=ppt/slides/slide4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TINH TUYỀN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rửa</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sạch</a:t>
            </a:r>
            <a:r>
              <a:rPr lang="en-US" sz="6000" b="1">
                <a:latin typeface="Times New Roman" pitchFamily="18" charset="0"/>
                <a:cs typeface="Times New Roman" pitchFamily="18" charset="0"/>
              </a:rPr>
              <a:t> hộ </a:t>
            </a:r>
            <a:r>
              <a:rPr lang="en-US" sz="6000" b="1" dirty="0">
                <a:latin typeface="Times New Roman" pitchFamily="18" charset="0"/>
                <a:cs typeface="Times New Roman" pitchFamily="18" charset="0"/>
              </a:rPr>
              <a:t>con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35558755"/>
      </p:ext>
    </p:extLst>
  </p:cSld>
  <p:clrMapOvr>
    <a:masterClrMapping/>
  </p:clrMapOvr>
  <p:transition/>
</p:sld>
</file>

<file path=ppt/slides/slide4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TINH TUYỀN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tin.</a:t>
            </a:r>
          </a:p>
        </p:txBody>
      </p:sp>
    </p:spTree>
    <p:extLst>
      <p:ext uri="{BB962C8B-B14F-4D97-AF65-F5344CB8AC3E}">
        <p14:creationId xmlns:p14="http://schemas.microsoft.com/office/powerpoint/2010/main" val="4273190186"/>
      </p:ext>
    </p:extLst>
  </p:cSld>
  <p:clrMapOvr>
    <a:masterClrMapping/>
  </p:clrMapOvr>
  <p:transition/>
</p:sld>
</file>

<file path=ppt/slides/slide4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TINH TUYỀN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đỗ</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ban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02281508"/>
      </p:ext>
    </p:extLst>
  </p:cSld>
  <p:clrMapOvr>
    <a:masterClrMapping/>
  </p:clrMapOvr>
  <p:transition/>
</p:sld>
</file>

<file path=ppt/slides/slide4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4958734"/>
      </p:ext>
    </p:extLst>
  </p:cSld>
  <p:clrMapOvr>
    <a:masterClrMapping/>
  </p:clrMapOvr>
  <p:transition/>
</p:sld>
</file>

<file path=ppt/slides/slide4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1527908"/>
      </p:ext>
    </p:extLst>
  </p:cSld>
  <p:clrMapOvr>
    <a:masterClrMapping/>
  </p:clrMapOvr>
  <p:transition/>
</p:sld>
</file>

<file path=ppt/slides/slide4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0231372"/>
      </p:ext>
    </p:extLst>
  </p:cSld>
  <p:clrMapOvr>
    <a:masterClrMapping/>
  </p:clrMapOvr>
  <p:transition/>
</p:sld>
</file>

<file path=ppt/slides/slide4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TINH TUYỀN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a:t>
            </a:r>
          </a:p>
        </p:txBody>
      </p:sp>
    </p:spTree>
    <p:extLst>
      <p:ext uri="{BB962C8B-B14F-4D97-AF65-F5344CB8AC3E}">
        <p14:creationId xmlns:p14="http://schemas.microsoft.com/office/powerpoint/2010/main" val="3319684460"/>
      </p:ext>
    </p:extLst>
  </p:cSld>
  <p:clrMapOvr>
    <a:masterClrMapping/>
  </p:clrMapOvr>
  <p:transition/>
</p:sld>
</file>

<file path=ppt/slides/slide4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TINH TUYỀN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rửa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752780202"/>
      </p:ext>
    </p:extLst>
  </p:cSld>
  <p:clrMapOvr>
    <a:masterClrMapping/>
  </p:clrMapOvr>
  <p:transition/>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NHỚ VỀ TÌNH MẸ CHA (TH)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1590"/>
            <a:ext cx="11643360" cy="5680364"/>
          </a:xfrm>
        </p:spPr>
        <p:txBody>
          <a:bodyPr>
            <a:noAutofit/>
          </a:bodyPr>
          <a:lstStyle/>
          <a:p>
            <a:pPr algn="just"/>
            <a:r>
              <a:rPr lang="vi-VN" sz="6000" b="1" dirty="0">
                <a:latin typeface="+mj-lt"/>
              </a:rPr>
              <a:t>3/ Có những khi xuôi dòng đời con nghe lòng phơi phới. Thấp thoảng hương hoa gọi mời, ngất trời hạnh phúc lên ngôi. Rồi mùa xuân sẽ qua, và mùa đông bước sang. Tấm lòng mẹ cha như những bóng mát.</a:t>
            </a:r>
            <a:br>
              <a:rPr lang="vi-VN" sz="5400" b="1" dirty="0">
                <a:latin typeface="+mj-lt"/>
              </a:rPr>
            </a:b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204667110"/>
      </p:ext>
    </p:extLst>
  </p:cSld>
  <p:clrMapOvr>
    <a:masterClrMapping/>
  </p:clrMapOvr>
  <p:transition/>
</p:sld>
</file>

<file path=ppt/slides/slide4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TINH TUYỀN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a:t>
            </a:r>
          </a:p>
        </p:txBody>
      </p:sp>
    </p:spTree>
    <p:extLst>
      <p:ext uri="{BB962C8B-B14F-4D97-AF65-F5344CB8AC3E}">
        <p14:creationId xmlns:p14="http://schemas.microsoft.com/office/powerpoint/2010/main" val="284432974"/>
      </p:ext>
    </p:extLst>
  </p:cSld>
  <p:clrMapOvr>
    <a:masterClrMapping/>
  </p:clrMapOvr>
  <p:transition/>
</p:sld>
</file>

<file path=ppt/slides/slide4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TINH TUYỀN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tin.</a:t>
            </a:r>
          </a:p>
        </p:txBody>
      </p:sp>
    </p:spTree>
    <p:extLst>
      <p:ext uri="{BB962C8B-B14F-4D97-AF65-F5344CB8AC3E}">
        <p14:creationId xmlns:p14="http://schemas.microsoft.com/office/powerpoint/2010/main" val="165150150"/>
      </p:ext>
    </p:extLst>
  </p:cSld>
  <p:clrMapOvr>
    <a:masterClrMapping/>
  </p:clrMapOvr>
  <p:transition/>
</p:sld>
</file>

<file path=ppt/slides/slide4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TINH TUYỀN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a:t>
            </a:r>
          </a:p>
        </p:txBody>
      </p:sp>
    </p:spTree>
    <p:extLst>
      <p:ext uri="{BB962C8B-B14F-4D97-AF65-F5344CB8AC3E}">
        <p14:creationId xmlns:p14="http://schemas.microsoft.com/office/powerpoint/2010/main" val="545207438"/>
      </p:ext>
    </p:extLst>
  </p:cSld>
  <p:clrMapOvr>
    <a:masterClrMapping/>
  </p:clrMapOvr>
  <p:transition/>
</p:sld>
</file>

<file path=ppt/slides/slide4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sung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940763710"/>
      </p:ext>
    </p:extLst>
  </p:cSld>
  <p:clrMapOvr>
    <a:masterClrMapping/>
  </p:clrMapOvr>
  <p:transition/>
</p:sld>
</file>

<file path=ppt/slides/slide4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lường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64302169"/>
      </p:ext>
    </p:extLst>
  </p:cSld>
  <p:clrMapOvr>
    <a:masterClrMapping/>
  </p:clrMapOvr>
  <p:transition/>
</p:sld>
</file>

<file path=ppt/slides/slide4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sung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546889348"/>
      </p:ext>
    </p:extLst>
  </p:cSld>
  <p:clrMapOvr>
    <a:masterClrMapping/>
  </p:clrMapOvr>
  <p:transition/>
</p:sld>
</file>

<file path=ppt/slides/slide4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990600"/>
            <a:ext cx="11643360" cy="58674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a:t>
            </a:r>
            <a:endPar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just"/>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nhơ</a:t>
            </a:r>
            <a:r>
              <a:rPr lang="en-US" sz="6000" b="1" dirty="0">
                <a:latin typeface="Times New Roman" pitchFamily="18" charset="0"/>
                <a:cs typeface="Times New Roman" pitchFamily="18" charset="0"/>
              </a:rPr>
              <a:t>.</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1483563193"/>
      </p:ext>
    </p:extLst>
  </p:cSld>
  <p:clrMapOvr>
    <a:masterClrMapping/>
  </p:clrMapOvr>
</p:sld>
</file>

<file path=ppt/slides/slide4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762000"/>
            <a:ext cx="11643360" cy="65964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Giê-ru-sa-lem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All…</a:t>
            </a:r>
          </a:p>
        </p:txBody>
      </p:sp>
    </p:spTree>
    <p:extLst>
      <p:ext uri="{BB962C8B-B14F-4D97-AF65-F5344CB8AC3E}">
        <p14:creationId xmlns:p14="http://schemas.microsoft.com/office/powerpoint/2010/main" val="390164737"/>
      </p:ext>
    </p:extLst>
  </p:cSld>
  <p:clrMapOvr>
    <a:masterClrMapping/>
  </p:clrMapOvr>
</p:sld>
</file>

<file path=ppt/slides/slide4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TỰA LÀN TRẦM HƯƠNG 104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652122847"/>
      </p:ext>
    </p:extLst>
  </p:cSld>
  <p:clrMapOvr>
    <a:masterClrMapping/>
  </p:clrMapOvr>
  <p:transition/>
</p:sld>
</file>

<file path=ppt/slides/slide4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TỰA LÀN TRẦM HƯƠNG 104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758564175"/>
      </p:ext>
    </p:extLst>
  </p:cSld>
  <p:clrMapOvr>
    <a:masterClrMapping/>
  </p:clrMapOvr>
  <p:transition/>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0356373"/>
      </p:ext>
    </p:extLst>
  </p:cSld>
  <p:clrMapOvr>
    <a:masterClrMapping/>
  </p:clrMapOvr>
</p:sld>
</file>

<file path=ppt/slides/slide4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NẾU MỘT LẦN 215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ê </a:t>
            </a:r>
            <a:r>
              <a:rPr lang="en-US" sz="6000" b="1" dirty="0" err="1">
                <a:latin typeface="Times New Roman" pitchFamily="18" charset="0"/>
                <a:cs typeface="Times New Roman" pitchFamily="18" charset="0"/>
              </a:rPr>
              <a:t>chề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đâu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50936883"/>
      </p:ext>
    </p:extLst>
  </p:cSld>
  <p:clrMapOvr>
    <a:masterClrMapping/>
  </p:clrMapOvr>
  <p:transition/>
</p:sld>
</file>

<file path=ppt/slides/slide4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NẾU MỘT LẦN 215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Cho con </a:t>
            </a:r>
            <a:r>
              <a:rPr lang="en-US" sz="6000" b="1" dirty="0" err="1">
                <a:latin typeface="Times New Roman" pitchFamily="18" charset="0"/>
                <a:cs typeface="Times New Roman" pitchFamily="18" charset="0"/>
              </a:rPr>
              <a:t>tia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16608176"/>
      </p:ext>
    </p:extLst>
  </p:cSld>
  <p:clrMapOvr>
    <a:masterClrMapping/>
  </p:clrMapOvr>
  <p:transition/>
</p:sld>
</file>

<file path=ppt/slides/slide4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NẾU MỘT LẦN 215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637293305"/>
      </p:ext>
    </p:extLst>
  </p:cSld>
  <p:clrMapOvr>
    <a:masterClrMapping/>
  </p:clrMapOvr>
  <p:transition/>
</p:sld>
</file>

<file path=ppt/slides/slide4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NẾU MỘT LẦN 215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29875725"/>
      </p:ext>
    </p:extLst>
  </p:cSld>
  <p:clrMapOvr>
    <a:masterClrMapping/>
  </p:clrMapOvr>
  <p:transition/>
</p:sld>
</file>

<file path=ppt/slides/slide4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NẾU MỘT LẦN 215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Cho con </a:t>
            </a:r>
            <a:r>
              <a:rPr lang="en-US" sz="6000" b="1" dirty="0" err="1">
                <a:latin typeface="Times New Roman" pitchFamily="18" charset="0"/>
                <a:cs typeface="Times New Roman" pitchFamily="18" charset="0"/>
              </a:rPr>
              <a:t>tia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695428233"/>
      </p:ext>
    </p:extLst>
  </p:cSld>
  <p:clrMapOvr>
    <a:masterClrMapping/>
  </p:clrMapOvr>
  <p:transition/>
</p:sld>
</file>

<file path=ppt/slides/slide4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30191193"/>
      </p:ext>
    </p:extLst>
  </p:cSld>
  <p:clrMapOvr>
    <a:masterClrMapping/>
  </p:clrMapOvr>
  <p:transition/>
</p:sld>
</file>

<file path=ppt/slides/slide4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9886304"/>
      </p:ext>
    </p:extLst>
  </p:cSld>
  <p:clrMapOvr>
    <a:masterClrMapping/>
  </p:clrMapOvr>
  <p:transition/>
</p:sld>
</file>

<file path=ppt/slides/slide4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4761857"/>
      </p:ext>
    </p:extLst>
  </p:cSld>
  <p:clrMapOvr>
    <a:masterClrMapping/>
  </p:clrMapOvr>
  <p:transition/>
</p:sld>
</file>

<file path=ppt/slides/slide4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HỠI THẾ TRẦN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715637876"/>
      </p:ext>
    </p:extLst>
  </p:cSld>
  <p:clrMapOvr>
    <a:masterClrMapping/>
  </p:clrMapOvr>
  <p:transition/>
</p:sld>
</file>

<file path=ppt/slides/slide4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HỠI THẾ TRẦN 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2083384"/>
      </p:ext>
    </p:extLst>
  </p:cSld>
  <p:clrMapOvr>
    <a:masterClrMapping/>
  </p:clrMapOvr>
  <p:transition/>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MẾN (CHH)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618"/>
            <a:ext cx="11643360" cy="5680364"/>
          </a:xfrm>
        </p:spPr>
        <p:txBody>
          <a:bodyPr>
            <a:noAutofit/>
          </a:bodyPr>
          <a:lstStyle/>
          <a:p>
            <a:pPr algn="just"/>
            <a:r>
              <a:rPr lang="vi-VN" sz="6000" b="1" dirty="0">
                <a:latin typeface="+mj-lt"/>
              </a:rPr>
              <a:t>1. Cuộc đời này con có gì mà dâng Chúa đâu. Những luống cày sâu trời tối mau cha chưa kịp về; Mẹ bận rộn từng ngày lo no cơm ấm áo; Có chi đâu Ngài ơi có chi dâng Ngài.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694700851"/>
      </p:ext>
    </p:extLst>
  </p:cSld>
  <p:clrMapOvr>
    <a:masterClrMapping/>
  </p:clrMapOvr>
  <p:transition/>
</p:sld>
</file>

<file path=ppt/slides/slide4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990600"/>
            <a:ext cx="11643360" cy="58674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a:t>
            </a:r>
            <a:endPar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just"/>
            <a:r>
              <a:rPr lang="en-US" sz="6000" b="1" dirty="0">
                <a:latin typeface="Times New Roman" pitchFamily="18" charset="0"/>
                <a:cs typeface="Times New Roman" pitchFamily="18" charset="0"/>
              </a:rPr>
              <a:t>Ta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509386967"/>
      </p:ext>
    </p:extLst>
  </p:cSld>
  <p:clrMapOvr>
    <a:masterClrMapping/>
  </p:clrMapOvr>
</p:sld>
</file>

<file path=ppt/slides/slide4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259273"/>
            <a:ext cx="11643360" cy="65964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bảo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luật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All…</a:t>
            </a:r>
          </a:p>
        </p:txBody>
      </p:sp>
    </p:spTree>
    <p:extLst>
      <p:ext uri="{BB962C8B-B14F-4D97-AF65-F5344CB8AC3E}">
        <p14:creationId xmlns:p14="http://schemas.microsoft.com/office/powerpoint/2010/main" val="2562102525"/>
      </p:ext>
    </p:extLst>
  </p:cSld>
  <p:clrMapOvr>
    <a:masterClrMapping/>
  </p:clrMapOvr>
</p:sld>
</file>

<file path=ppt/slides/slide4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51620088"/>
      </p:ext>
    </p:extLst>
  </p:cSld>
  <p:clrMapOvr>
    <a:masterClrMapping/>
  </p:clrMapOvr>
  <p:transition/>
</p:sld>
</file>

<file path=ppt/slides/slide4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LÊN CHÚA BÁNH THƠM 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309693269"/>
      </p:ext>
    </p:extLst>
  </p:cSld>
  <p:clrMapOvr>
    <a:masterClrMapping/>
  </p:clrMapOvr>
  <p:transition/>
</p:sld>
</file>

<file path=ppt/slides/slide4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lớn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362020429"/>
      </p:ext>
    </p:extLst>
  </p:cSld>
  <p:clrMapOvr>
    <a:masterClrMapping/>
  </p:clrMapOvr>
  <p:transition/>
</p:sld>
</file>

<file path=ppt/slides/slide4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say </a:t>
            </a:r>
            <a:r>
              <a:rPr lang="en-US" sz="6000" b="1" dirty="0" err="1">
                <a:latin typeface="Times New Roman" pitchFamily="18" charset="0"/>
                <a:cs typeface="Times New Roman" pitchFamily="18" charset="0"/>
              </a:rPr>
              <a:t>sưa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bọc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04122636"/>
      </p:ext>
    </p:extLst>
  </p:cSld>
  <p:clrMapOvr>
    <a:masterClrMapping/>
  </p:clrMapOvr>
  <p:transition/>
</p:sld>
</file>

<file path=ppt/slides/slide4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hay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358627053"/>
      </p:ext>
    </p:extLst>
  </p:cSld>
  <p:clrMapOvr>
    <a:masterClrMapping/>
  </p:clrMapOvr>
  <p:transition/>
</p:sld>
</file>

<file path=ppt/slides/slide4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812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thanh</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161170483"/>
      </p:ext>
    </p:extLst>
  </p:cSld>
  <p:clrMapOvr>
    <a:masterClrMapping/>
  </p:clrMapOvr>
  <p:transition/>
</p:sld>
</file>

<file path=ppt/slides/slide4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bọc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95720833"/>
      </p:ext>
    </p:extLst>
  </p:cSld>
  <p:clrMapOvr>
    <a:masterClrMapping/>
  </p:clrMapOvr>
  <p:transition/>
</p:sld>
</file>

<file path=ppt/slides/slide4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CA VÔ TẬN 132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hay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389746810"/>
      </p:ext>
    </p:extLst>
  </p:cSld>
  <p:clrMapOvr>
    <a:masterClrMapping/>
  </p:clrMapOvr>
  <p:transition/>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TÌNH YÊU MẾN (CHH)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1590"/>
            <a:ext cx="11643360" cy="5680364"/>
          </a:xfrm>
        </p:spPr>
        <p:txBody>
          <a:bodyPr>
            <a:noAutofit/>
          </a:bodyPr>
          <a:lstStyle/>
          <a:p>
            <a:pPr algn="just"/>
            <a:r>
              <a:rPr lang="vi-VN" sz="6000" b="1" dirty="0">
                <a:latin typeface="+mj-lt"/>
              </a:rPr>
              <a:t>ĐK. Con xin tiến dâng lên tình yêu mến nhờ những hy sinh được êm ấm gia đình. Con xin tiến dâng lên tình yêu mến, nguyện Chúa đoái thương gia đình con được bình yên.</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169667874"/>
      </p:ext>
    </p:extLst>
  </p:cSld>
  <p:clrMapOvr>
    <a:masterClrMapping/>
  </p:clrMapOvr>
  <p:transition/>
</p:sld>
</file>

<file path=ppt/slides/slide4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VÂNG 460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quyết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31212028"/>
      </p:ext>
    </p:extLst>
  </p:cSld>
  <p:clrMapOvr>
    <a:masterClrMapping/>
  </p:clrMapOvr>
  <p:transition/>
</p:sld>
</file>

<file path=ppt/slides/slide4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VÂNG 460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dạy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tương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56362864"/>
      </p:ext>
    </p:extLst>
  </p:cSld>
  <p:clrMapOvr>
    <a:masterClrMapping/>
  </p:clrMapOvr>
  <p:transition/>
</p:sld>
</file>

<file path=ppt/slides/slide4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KHI CON ĐI VỀ 42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059600098"/>
      </p:ext>
    </p:extLst>
  </p:cSld>
  <p:clrMapOvr>
    <a:masterClrMapping/>
  </p:clrMapOvr>
  <p:transition/>
</p:sld>
</file>

<file path=ppt/slides/slide4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KHI CON ĐI VỀ 42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679992082"/>
      </p:ext>
    </p:extLst>
  </p:cSld>
  <p:clrMapOvr>
    <a:masterClrMapping/>
  </p:clrMapOvr>
  <p:transition/>
</p:sld>
</file>

<file path=ppt/slides/slide4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KHI CON ĐI VỀ 42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248400"/>
          </a:xfrm>
        </p:spPr>
        <p:txBody>
          <a:bodyPr>
            <a:noAutofit/>
          </a:bodyPr>
          <a:lstStyle/>
          <a:p>
            <a:pPr algn="just"/>
            <a:r>
              <a:rPr lang="en-US" sz="6000" b="1" dirty="0">
                <a:latin typeface="Times New Roman" pitchFamily="18" charset="0"/>
                <a:cs typeface="Times New Roman" pitchFamily="18" charset="0"/>
              </a:rPr>
              <a:t>2. Con </a:t>
            </a:r>
            <a:r>
              <a:rPr lang="en-US" sz="6000" b="1" dirty="0" err="1">
                <a:latin typeface="Times New Roman" pitchFamily="18" charset="0"/>
                <a:cs typeface="Times New Roman" pitchFamily="18" charset="0"/>
              </a:rPr>
              <a:t>quây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tiệc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vụ</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399171859"/>
      </p:ext>
    </p:extLst>
  </p:cSld>
  <p:clrMapOvr>
    <a:masterClrMapping/>
  </p:clrMapOvr>
  <p:transition/>
</p:sld>
</file>

<file path=ppt/slides/slide4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KHI CON ĐI VỀ 42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967034975"/>
      </p:ext>
    </p:extLst>
  </p:cSld>
  <p:clrMapOvr>
    <a:masterClrMapping/>
  </p:clrMapOvr>
  <p:transition/>
</p:sld>
</file>

<file path=ppt/slides/slide4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838200"/>
            <a:ext cx="11643360" cy="6858000"/>
          </a:xfrm>
        </p:spPr>
        <p:txBody>
          <a:bodyPr>
            <a:normAutofit/>
          </a:bodyPr>
          <a:lstStyle/>
          <a:p>
            <a:r>
              <a:rPr lang="en-US" sz="72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72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Ca</a:t>
            </a:r>
          </a:p>
          <a:p>
            <a:pPr algn="just"/>
            <a:r>
              <a:rPr lang="en-US" sz="5400" b="1" dirty="0" err="1">
                <a:latin typeface="Times New Roman" pitchFamily="18" charset="0"/>
                <a:cs typeface="Times New Roman" pitchFamily="18" charset="0"/>
              </a:rPr>
              <a:t>Các</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bạn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hãy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nếm</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thử</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và</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hãy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nhìn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coi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cho</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biết</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thiện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hảo</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nhường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bao</a:t>
            </a:r>
            <a:r>
              <a:rPr lang="en-US" sz="5400" b="1" dirty="0">
                <a:latin typeface="Times New Roman" pitchFamily="18" charset="0"/>
                <a:cs typeface="Times New Roman" pitchFamily="18" charset="0"/>
              </a:rPr>
              <a:t>.</a:t>
            </a:r>
            <a:endParaRPr lang="en-US" sz="4400" b="1" dirty="0">
              <a:latin typeface="Times New Roman" pitchFamily="18" charset="0"/>
              <a:cs typeface="Times New Roman" pitchFamily="18" charset="0"/>
            </a:endParaRPr>
          </a:p>
        </p:txBody>
      </p:sp>
    </p:spTree>
    <p:extLst>
      <p:ext uri="{BB962C8B-B14F-4D97-AF65-F5344CB8AC3E}">
        <p14:creationId xmlns:p14="http://schemas.microsoft.com/office/powerpoint/2010/main" val="115924959"/>
      </p:ext>
    </p:extLst>
  </p:cSld>
  <p:clrMapOvr>
    <a:masterClrMapping/>
  </p:clrMapOvr>
</p:sld>
</file>

<file path=ppt/slides/slide4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57200"/>
            <a:ext cx="11643360" cy="7239000"/>
          </a:xfrm>
        </p:spPr>
        <p:txBody>
          <a:bodyPr>
            <a:normAutofit/>
          </a:bodyPr>
          <a:lstStyle/>
          <a:p>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5400" b="1" dirty="0">
                <a:latin typeface="Times New Roman" pitchFamily="18" charset="0"/>
                <a:cs typeface="Times New Roman" pitchFamily="18" charset="0"/>
              </a:rPr>
              <a:t>All…All…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phán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Nếu</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ai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yêu</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mến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Thầy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thì</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sẽ</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giữ</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lời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Thầy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luôn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và</a:t>
            </a:r>
            <a:r>
              <a:rPr lang="en-US" sz="5400" b="1" dirty="0">
                <a:latin typeface="Times New Roman" pitchFamily="18" charset="0"/>
                <a:cs typeface="Times New Roman" pitchFamily="18" charset="0"/>
              </a:rPr>
              <a:t> Cha </a:t>
            </a:r>
            <a:r>
              <a:rPr lang="en-US" sz="5400" b="1" dirty="0" err="1">
                <a:latin typeface="Times New Roman" pitchFamily="18" charset="0"/>
                <a:cs typeface="Times New Roman" pitchFamily="18" charset="0"/>
              </a:rPr>
              <a:t>Thầy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sẽ</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yêu</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mến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người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ấy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và</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Chúng</a:t>
            </a:r>
            <a:r>
              <a:rPr lang="en-US" sz="5400" b="1" dirty="0">
                <a:latin typeface="Times New Roman" pitchFamily="18" charset="0"/>
                <a:cs typeface="Times New Roman" pitchFamily="18" charset="0"/>
              </a:rPr>
              <a:t> Ta </a:t>
            </a:r>
            <a:r>
              <a:rPr lang="en-US" sz="5400" b="1" dirty="0" err="1">
                <a:latin typeface="Times New Roman" pitchFamily="18" charset="0"/>
                <a:cs typeface="Times New Roman" pitchFamily="18" charset="0"/>
              </a:rPr>
              <a:t>sẽ</a:t>
            </a:r>
            <a:r>
              <a:rPr lang="en-US" sz="5400" b="1" dirty="0">
                <a:latin typeface="Times New Roman" pitchFamily="18" charset="0"/>
                <a:cs typeface="Times New Roman" pitchFamily="18" charset="0"/>
              </a:rPr>
              <a:t> ở </a:t>
            </a:r>
            <a:r>
              <a:rPr lang="en-US" sz="5400" b="1" dirty="0" err="1">
                <a:latin typeface="Times New Roman" pitchFamily="18" charset="0"/>
                <a:cs typeface="Times New Roman" pitchFamily="18" charset="0"/>
              </a:rPr>
              <a:t>trong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người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ấy</a:t>
            </a:r>
            <a:r>
              <a:rPr lang="en-US" sz="5400" b="1" dirty="0">
                <a:latin typeface="Times New Roman" pitchFamily="18" charset="0"/>
                <a:cs typeface="Times New Roman" pitchFamily="18" charset="0"/>
              </a:rPr>
              <a:t>”. All…</a:t>
            </a:r>
          </a:p>
        </p:txBody>
      </p:sp>
    </p:spTree>
    <p:extLst>
      <p:ext uri="{BB962C8B-B14F-4D97-AF65-F5344CB8AC3E}">
        <p14:creationId xmlns:p14="http://schemas.microsoft.com/office/powerpoint/2010/main" val="3526072304"/>
      </p:ext>
    </p:extLst>
  </p:cSld>
  <p:clrMapOvr>
    <a:masterClrMapping/>
  </p:clrMapOvr>
</p:sld>
</file>

<file path=ppt/slides/slide4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TỰA LÀN TRẦM HƯƠNG 104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465292751"/>
      </p:ext>
    </p:extLst>
  </p:cSld>
  <p:clrMapOvr>
    <a:masterClrMapping/>
  </p:clrMapOvr>
  <p:transition/>
</p:sld>
</file>

<file path=ppt/slides/slide4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TỰA LÀN TRẦM HƯƠNG 104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399736958"/>
      </p:ext>
    </p:extLst>
  </p:cSld>
  <p:clrMapOvr>
    <a:masterClrMapping/>
  </p:clrMapOvr>
  <p:transition/>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8853788"/>
      </p:ext>
    </p:extLst>
  </p:cSld>
  <p:clrMapOvr>
    <a:masterClrMapping/>
  </p:clrMapOvr>
</p:sld>
</file>

<file path=ppt/slides/slide4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657932"/>
      </p:ext>
    </p:extLst>
  </p:cSld>
  <p:clrMapOvr>
    <a:masterClrMapping/>
  </p:clrMapOvr>
</p:sld>
</file>

<file path=ppt/slides/slide4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HẰNG SỐNG 217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Ta là Bánh hằng sống, là Bánh ban xuống bởi trời. Ta là Bánh trường sinh, ai ăn sẽ sống muôn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2865800582"/>
      </p:ext>
    </p:extLst>
  </p:cSld>
  <p:clrMapOvr>
    <a:masterClrMapping/>
  </p:clrMapOvr>
  <p:transition/>
</p:sld>
</file>

<file path=ppt/slides/slide4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HẰNG SỐNG 217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1. Đây Mình Ta chính là của ăn, và Máu Ta thật là của uống. Người ăn Bánh này không còn đói khát chi, người uống Máu này sẽ được trường sinh.</a:t>
            </a:r>
            <a:endParaRPr lang="vi-VN" sz="85700" b="1" dirty="0">
              <a:latin typeface="+mj-lt"/>
              <a:cs typeface="Times New Roman" pitchFamily="18" charset="0"/>
            </a:endParaRPr>
          </a:p>
        </p:txBody>
      </p:sp>
    </p:spTree>
    <p:extLst>
      <p:ext uri="{BB962C8B-B14F-4D97-AF65-F5344CB8AC3E}">
        <p14:creationId xmlns:p14="http://schemas.microsoft.com/office/powerpoint/2010/main" val="537156897"/>
      </p:ext>
    </p:extLst>
  </p:cSld>
  <p:clrMapOvr>
    <a:masterClrMapping/>
  </p:clrMapOvr>
  <p:transition/>
</p:sld>
</file>

<file path=ppt/slides/slide4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HẰNG SỐNG 217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vi-VN" sz="6000" b="1" dirty="0">
                <a:latin typeface="+mj-lt"/>
              </a:rPr>
              <a:t>2. Đây Mình Ta chính là của ăn, và Máu Ta thật là của uống. Người không lãnh nhận ăn Thịt uống Máu Ta, sẽ chết hao mòn muôn đời trầm luân.</a:t>
            </a:r>
            <a:endParaRPr lang="vi-VN" sz="85700" b="1" dirty="0">
              <a:latin typeface="+mj-lt"/>
              <a:cs typeface="Times New Roman" pitchFamily="18" charset="0"/>
            </a:endParaRPr>
          </a:p>
        </p:txBody>
      </p:sp>
    </p:spTree>
    <p:extLst>
      <p:ext uri="{BB962C8B-B14F-4D97-AF65-F5344CB8AC3E}">
        <p14:creationId xmlns:p14="http://schemas.microsoft.com/office/powerpoint/2010/main" val="2210206978"/>
      </p:ext>
    </p:extLst>
  </p:cSld>
  <p:clrMapOvr>
    <a:masterClrMapping/>
  </p:clrMapOvr>
  <p:transition/>
</p:sld>
</file>

<file path=ppt/slides/slide4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HẰNG SỐNG 217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3. Đây Mình Ta chính là của ăn, và Máu Ta thật là của uống. Dù cho đất trời theo ngày tháng biến thay, lời Chúa ban truyền muôn đời không phai.</a:t>
            </a:r>
            <a:endParaRPr lang="vi-VN" sz="85700" b="1" dirty="0">
              <a:latin typeface="+mj-lt"/>
              <a:cs typeface="Times New Roman" pitchFamily="18" charset="0"/>
            </a:endParaRPr>
          </a:p>
        </p:txBody>
      </p:sp>
    </p:spTree>
    <p:extLst>
      <p:ext uri="{BB962C8B-B14F-4D97-AF65-F5344CB8AC3E}">
        <p14:creationId xmlns:p14="http://schemas.microsoft.com/office/powerpoint/2010/main" val="2636862585"/>
      </p:ext>
    </p:extLst>
  </p:cSld>
  <p:clrMapOvr>
    <a:masterClrMapping/>
  </p:clrMapOvr>
  <p:transition/>
</p:sld>
</file>

<file path=ppt/slides/slide4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3073168"/>
      </p:ext>
    </p:extLst>
  </p:cSld>
  <p:clrMapOvr>
    <a:masterClrMapping/>
  </p:clrMapOvr>
</p:sld>
</file>

<file path=ppt/slides/slide4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MÌNH MÁU THÁNH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1. Ôi Cha! Yêu con, yêu con thật hết tình. Này Mình Máu Thánh nuôi hồn con thêm thắm tình. Ôi Cha! Yêu con yêu con quên cả chính mình. Này Mình Máu Thánh đủ minh chứng con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647695220"/>
      </p:ext>
    </p:extLst>
  </p:cSld>
  <p:clrMapOvr>
    <a:masterClrMapping/>
  </p:clrMapOvr>
  <p:transition/>
</p:sld>
</file>

<file path=ppt/slides/slide4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MÌNH MÁU THÁNH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ĐK: Tâm tư con hoan lạc được rước Mình Máu Thánh. Tâm tư con vinh hạnh được diện kiến tim Cha. Biết nói chi cho cân, tình mến Cha đã dành. Biết đáp chi cho cân, tình mến Cha rộng ban.</a:t>
            </a:r>
            <a:endParaRPr lang="vi-VN" sz="85700" b="1" dirty="0">
              <a:latin typeface="+mj-lt"/>
              <a:cs typeface="Times New Roman" pitchFamily="18" charset="0"/>
            </a:endParaRPr>
          </a:p>
        </p:txBody>
      </p:sp>
    </p:spTree>
    <p:extLst>
      <p:ext uri="{BB962C8B-B14F-4D97-AF65-F5344CB8AC3E}">
        <p14:creationId xmlns:p14="http://schemas.microsoft.com/office/powerpoint/2010/main" val="525190666"/>
      </p:ext>
    </p:extLst>
  </p:cSld>
  <p:clrMapOvr>
    <a:masterClrMapping/>
  </p:clrMapOvr>
  <p:transition/>
</p:sld>
</file>

<file path=ppt/slides/slide4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MÌNH MÁU THÁNH 221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vi-VN" sz="6000" b="1" dirty="0">
                <a:latin typeface="+mj-lt"/>
              </a:rPr>
              <a:t>2. Ôi Cha! Bao la yêu con thật hải hà. Này Mình Máu Thánh nuôi hồn con khỏi giá lạnh. Ôi Cha! Bao la yêu con ôi thật hải hà. Này Mình Máu Thánh lò nung nấu tim người ta.</a:t>
            </a:r>
            <a:endParaRPr lang="vi-VN" sz="85700" b="1" dirty="0">
              <a:latin typeface="+mj-lt"/>
              <a:cs typeface="Times New Roman" pitchFamily="18" charset="0"/>
            </a:endParaRPr>
          </a:p>
        </p:txBody>
      </p:sp>
    </p:spTree>
    <p:extLst>
      <p:ext uri="{BB962C8B-B14F-4D97-AF65-F5344CB8AC3E}">
        <p14:creationId xmlns:p14="http://schemas.microsoft.com/office/powerpoint/2010/main" val="2015107153"/>
      </p:ext>
    </p:extLst>
  </p:cSld>
  <p:clrMapOvr>
    <a:masterClrMapping/>
  </p:clrMapOvr>
  <p:transition/>
</p:sld>
</file>

<file path=ppt/slides/slide4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39164137"/>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THẢO HIẾU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618"/>
            <a:ext cx="11643360" cy="5680364"/>
          </a:xfrm>
        </p:spPr>
        <p:txBody>
          <a:bodyPr>
            <a:noAutofit/>
          </a:bodyPr>
          <a:lstStyle/>
          <a:p>
            <a:pPr algn="just"/>
            <a:r>
              <a:rPr lang="en-US" sz="6000" b="1" dirty="0">
                <a:latin typeface="Times New Roman" panose="02020603050405020304" pitchFamily="18" charset="0"/>
                <a:cs typeface="Times New Roman" panose="02020603050405020304" pitchFamily="18" charset="0"/>
              </a:rPr>
              <a:t>Đ</a:t>
            </a:r>
            <a:r>
              <a:rPr lang="vi-VN" sz="6000" b="1" dirty="0">
                <a:latin typeface="Times New Roman" panose="02020603050405020304" pitchFamily="18" charset="0"/>
                <a:cs typeface="Times New Roman" panose="02020603050405020304" pitchFamily="18" charset="0"/>
              </a:rPr>
              <a:t>K: Ngày xuân dâng lời nguyện xin, cầu cho ông bà tổ tiên. Mong Chúa ban muôn muôn hồng ân cho cha mẹ con, cho khắp nơi xa gần. </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8288619"/>
      </p:ext>
    </p:extLst>
  </p:cSld>
  <p:clrMapOvr>
    <a:masterClrMapping/>
  </p:clrMapOvr>
  <p:transition/>
</p:sld>
</file>

<file path=ppt/slides/slide4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HÁT THIÊN THU 485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59130"/>
            <a:ext cx="11643360" cy="561594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vợi</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a:p>
            <a:pPr algn="just"/>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094154560"/>
      </p:ext>
    </p:extLst>
  </p:cSld>
  <p:clrMapOvr>
    <a:masterClrMapping/>
  </p:clrMapOvr>
  <p:transition/>
</p:sld>
</file>

<file path=ppt/slides/slide4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HÁT THIÊN THU 485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1232"/>
            <a:ext cx="11643360" cy="4219339"/>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thẳm</a:t>
            </a:r>
            <a:r>
              <a:rPr lang="en-US" sz="6000" b="1" dirty="0">
                <a:latin typeface="Times New Roman" pitchFamily="18" charset="0"/>
                <a:cs typeface="Times New Roman" pitchFamily="18" charset="0"/>
              </a:rPr>
              <a:t> m</a:t>
            </a:r>
            <a:r>
              <a:rPr lang="vi-VN" sz="6000" b="1" dirty="0">
                <a:latin typeface="Times New Roman" pitchFamily="18" charset="0"/>
                <a:cs typeface="Times New Roman" pitchFamily="18" charset="0"/>
              </a:rPr>
              <a:t>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đoái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Ng</a:t>
            </a:r>
            <a:r>
              <a:rPr lang="vi-VN" sz="6000" b="1" dirty="0">
                <a:latin typeface="Times New Roman" pitchFamily="18" charset="0"/>
                <a:cs typeface="Times New Roman" pitchFamily="18" charset="0"/>
              </a:rPr>
              <a:t>ư</a:t>
            </a:r>
            <a:r>
              <a:rPr lang="en-US" sz="6000" b="1" dirty="0" err="1">
                <a:latin typeface="Times New Roman" pitchFamily="18" charset="0"/>
                <a:cs typeface="Times New Roman" pitchFamily="18" charset="0"/>
              </a:rPr>
              <a:t>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m</a:t>
            </a:r>
            <a:r>
              <a:rPr lang="vi-VN" sz="6000" b="1" dirty="0">
                <a:latin typeface="Times New Roman" pitchFamily="18" charset="0"/>
                <a:cs typeface="Times New Roman" pitchFamily="18" charset="0"/>
              </a:rPr>
              <a:t>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0774709"/>
      </p:ext>
    </p:extLst>
  </p:cSld>
  <p:clrMapOvr>
    <a:masterClrMapping/>
  </p:clrMapOvr>
  <p:transition/>
</p:sld>
</file>

<file path=ppt/slides/slide4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TIẾNG HÁT THIÊN THU 485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nẻo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Nếu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87980250"/>
      </p:ext>
    </p:extLst>
  </p:cSld>
  <p:clrMapOvr>
    <a:masterClrMapping/>
  </p:clrMapOvr>
  <p:transition/>
</p:sld>
</file>

<file path=ppt/slides/slide4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6468819"/>
      </p:ext>
    </p:extLst>
  </p:cSld>
  <p:clrMapOvr>
    <a:masterClrMapping/>
  </p:clrMapOvr>
</p:sld>
</file>

<file path=ppt/slides/slide4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558624702"/>
      </p:ext>
    </p:extLst>
  </p:cSld>
  <p:clrMapOvr>
    <a:masterClrMapping/>
  </p:clrMapOvr>
  <p:transition/>
</p:sld>
</file>

<file path=ppt/slides/slide4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28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loài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6359562"/>
      </p:ext>
    </p:extLst>
  </p:cSld>
  <p:clrMapOvr>
    <a:masterClrMapping/>
  </p:clrMapOvr>
  <p:transition/>
</p:sld>
</file>

<file path=ppt/slides/slide4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990600"/>
            <a:ext cx="11643360" cy="58674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a:t>
            </a:r>
            <a:endPar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just"/>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1094871060"/>
      </p:ext>
    </p:extLst>
  </p:cSld>
  <p:clrMapOvr>
    <a:masterClrMapping/>
  </p:clrMapOvr>
</p:sld>
</file>

<file path=ppt/slides/slide4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609600"/>
            <a:ext cx="11643360" cy="65964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răng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All…</a:t>
            </a:r>
          </a:p>
        </p:txBody>
      </p:sp>
    </p:spTree>
    <p:extLst>
      <p:ext uri="{BB962C8B-B14F-4D97-AF65-F5344CB8AC3E}">
        <p14:creationId xmlns:p14="http://schemas.microsoft.com/office/powerpoint/2010/main" val="1416769458"/>
      </p:ext>
    </p:extLst>
  </p:cSld>
  <p:clrMapOvr>
    <a:masterClrMapping/>
  </p:clrMapOvr>
</p:sld>
</file>

<file path=ppt/slides/slide4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TẤM BÁNH 69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3781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650715750"/>
      </p:ext>
    </p:extLst>
  </p:cSld>
  <p:clrMapOvr>
    <a:masterClrMapping/>
  </p:clrMapOvr>
  <p:transition/>
</p:sld>
</file>

<file path=ppt/slides/slide4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CÙNG TẤM BÁNH 69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3781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lệ</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hoen</a:t>
            </a:r>
            <a:r>
              <a:rPr lang="en-US" sz="6000" b="1" dirty="0">
                <a:latin typeface="Times New Roman" panose="02020603050405020304" pitchFamily="18" charset="0"/>
                <a:cs typeface="Times New Roman" panose="02020603050405020304" pitchFamily="18" charset="0"/>
              </a:rPr>
              <a:t> mi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môi</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69188492"/>
      </p:ext>
    </p:extLst>
  </p:cSld>
  <p:clrMapOvr>
    <a:masterClrMapping/>
  </p:clrMapOvr>
  <p:transition/>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THẢO HIẾU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618"/>
            <a:ext cx="11643360" cy="5680364"/>
          </a:xfrm>
        </p:spPr>
        <p:txBody>
          <a:bodyPr>
            <a:noAutofit/>
          </a:bodyPr>
          <a:lstStyle/>
          <a:p>
            <a:pPr algn="just"/>
            <a:r>
              <a:rPr lang="vi-VN" sz="6000" b="1" dirty="0">
                <a:latin typeface="Times New Roman" panose="02020603050405020304" pitchFamily="18" charset="0"/>
                <a:cs typeface="Times New Roman" panose="02020603050405020304" pitchFamily="18" charset="0"/>
              </a:rPr>
              <a:t>Người ơi xin người đừng quên, nhờ ai ta được dựng nên, được hưởng xuân yêu thương bình yên, hãy hướng lòng lên nhớ về tổ tiên.</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89770633"/>
      </p:ext>
    </p:extLst>
  </p:cSld>
  <p:clrMapOvr>
    <a:masterClrMapping/>
  </p:clrMapOvr>
  <p:transition/>
</p:sld>
</file>

<file path=ppt/slides/slide4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Cho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Cho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961979764"/>
      </p:ext>
    </p:extLst>
  </p:cSld>
  <p:clrMapOvr>
    <a:masterClrMapping/>
  </p:clrMapOvr>
  <p:transition/>
</p:sld>
</file>

<file path=ppt/slides/slide4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Cho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231390480"/>
      </p:ext>
    </p:extLst>
  </p:cSld>
  <p:clrMapOvr>
    <a:masterClrMapping/>
  </p:clrMapOvr>
  <p:transition/>
</p:sld>
</file>

<file path=ppt/slides/slide4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42152042"/>
      </p:ext>
    </p:extLst>
  </p:cSld>
  <p:clrMapOvr>
    <a:masterClrMapping/>
  </p:clrMapOvr>
  <p:transition/>
</p:sld>
</file>

<file path=ppt/slides/slide4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Cho con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687510287"/>
      </p:ext>
    </p:extLst>
  </p:cSld>
  <p:clrMapOvr>
    <a:masterClrMapping/>
  </p:clrMapOvr>
  <p:transition/>
</p:sld>
</file>

<file path=ppt/slides/slide4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Cho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25874397"/>
      </p:ext>
    </p:extLst>
  </p:cSld>
  <p:clrMapOvr>
    <a:masterClrMapping/>
  </p:clrMapOvr>
  <p:transition/>
</p:sld>
</file>

<file path=ppt/slides/slide4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CHO CON BIẾT YÊU THƯƠNG 174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503385904"/>
      </p:ext>
    </p:extLst>
  </p:cSld>
  <p:clrMapOvr>
    <a:masterClrMapping/>
  </p:clrMapOvr>
  <p:transition/>
</p:sld>
</file>

<file path=ppt/slides/slide4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CẬY TRÔNG 478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thuyền</a:t>
            </a:r>
            <a:r>
              <a:rPr lang="en-US" sz="6000" b="1" dirty="0">
                <a:latin typeface="Times New Roman" pitchFamily="18" charset="0"/>
                <a:cs typeface="Times New Roman" pitchFamily="18" charset="0"/>
              </a:rPr>
              <a:t> nan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hiểm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314420108"/>
      </p:ext>
    </p:extLst>
  </p:cSld>
  <p:clrMapOvr>
    <a:masterClrMapping/>
  </p:clrMapOvr>
  <p:transition/>
</p:sld>
</file>

<file path=ppt/slides/slide4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CẬY TRÔNG 478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nài</a:t>
            </a:r>
            <a:r>
              <a:rPr lang="en-US" sz="6000" b="1" dirty="0">
                <a:latin typeface="Times New Roman" pitchFamily="18" charset="0"/>
                <a:cs typeface="Times New Roman" pitchFamily="18" charset="0"/>
              </a:rPr>
              <a:t> van.</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04544030"/>
      </p:ext>
    </p:extLst>
  </p:cSld>
  <p:clrMapOvr>
    <a:masterClrMapping/>
  </p:clrMapOvr>
  <p:transition/>
</p:sld>
</file>

<file path=ppt/slides/slide4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NGUỒN CẬY TRÔNG 478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5105400"/>
          </a:xfrm>
        </p:spPr>
        <p:txBody>
          <a:bodyPr>
            <a:noAutofit/>
          </a:bodyPr>
          <a:lstStyle/>
          <a:p>
            <a:pPr algn="just"/>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Trinh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khấn</a:t>
            </a:r>
            <a:r>
              <a:rPr lang="en-US" sz="6000" b="1" dirty="0">
                <a:latin typeface="Times New Roman" pitchFamily="18" charset="0"/>
                <a:cs typeface="Times New Roman" pitchFamily="18" charset="0"/>
              </a:rPr>
              <a:t> con tin </a:t>
            </a:r>
            <a:r>
              <a:rPr lang="en-US" sz="6000" b="1" dirty="0" err="1">
                <a:latin typeface="Times New Roman" pitchFamily="18" charset="0"/>
                <a:cs typeface="Times New Roman" pitchFamily="18" charset="0"/>
              </a:rPr>
              <a:t>chắc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507914988"/>
      </p:ext>
    </p:extLst>
  </p:cSld>
  <p:clrMapOvr>
    <a:masterClrMapping/>
  </p:clrMapOvr>
  <p:transition/>
</p:sld>
</file>

<file path=ppt/slides/slide4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ĐẸP THAY 292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rảo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nẻo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gặt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722134408"/>
      </p:ext>
    </p:extLst>
  </p:cSld>
  <p:clrMapOvr>
    <a:masterClrMapping/>
  </p:clrMapOvr>
  <p:transition/>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THẢO HIẾU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618"/>
            <a:ext cx="11643360" cy="5680364"/>
          </a:xfrm>
        </p:spPr>
        <p:txBody>
          <a:bodyPr>
            <a:noAutofit/>
          </a:bodyPr>
          <a:lstStyle/>
          <a:p>
            <a:pPr algn="just"/>
            <a:r>
              <a:rPr lang="vi-VN" sz="6000" b="1" dirty="0">
                <a:latin typeface="Times New Roman" panose="02020603050405020304" pitchFamily="18" charset="0"/>
                <a:cs typeface="Times New Roman" panose="02020603050405020304" pitchFamily="18" charset="0"/>
              </a:rPr>
              <a:t>1. Con ơi hãy giữ lời mẹ, lời cha với những lệnh truyền là đèn soi những lúc tối tăm. Lời nhủ khuyên như là ánh sáng giữa trời đêm lời nhắc nhở chính là sự sống dịu êm.</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18454582"/>
      </p:ext>
    </p:extLst>
  </p:cSld>
  <p:clrMapOvr>
    <a:masterClrMapping/>
  </p:clrMapOvr>
  <p:transition/>
</p:sld>
</file>

<file path=ppt/slides/slide4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ĐẸP THAY 292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410200"/>
          </a:xfrm>
        </p:spPr>
        <p:txBody>
          <a:bodyPr>
            <a:noAutofit/>
          </a:bodyPr>
          <a:lstStyle/>
          <a:p>
            <a:pPr algn="just"/>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576776068"/>
      </p:ext>
    </p:extLst>
  </p:cSld>
  <p:clrMapOvr>
    <a:masterClrMapping/>
  </p:clrMapOvr>
  <p:transition/>
</p:sld>
</file>

<file path=ppt/slides/slide4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ĐẸP THAY 292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câu</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a:t>
            </a:r>
          </a:p>
        </p:txBody>
      </p:sp>
    </p:spTree>
    <p:extLst>
      <p:ext uri="{BB962C8B-B14F-4D97-AF65-F5344CB8AC3E}">
        <p14:creationId xmlns:p14="http://schemas.microsoft.com/office/powerpoint/2010/main" val="2318430927"/>
      </p:ext>
    </p:extLst>
  </p:cSld>
  <p:clrMapOvr>
    <a:masterClrMapping/>
  </p:clrMapOvr>
  <p:transition/>
</p:sld>
</file>

<file path=ppt/slides/slide4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ĐẸP THAY 292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rảo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nẻo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gặt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35005081"/>
      </p:ext>
    </p:extLst>
  </p:cSld>
  <p:clrMapOvr>
    <a:masterClrMapping/>
  </p:clrMapOvr>
  <p:transition/>
</p:sld>
</file>

<file path=ppt/slides/slide4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ĐẸP THAY 292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410200"/>
          </a:xfrm>
        </p:spPr>
        <p:txBody>
          <a:bodyPr>
            <a:noAutofit/>
          </a:bodyPr>
          <a:lstStyle/>
          <a:p>
            <a:pPr algn="just"/>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001476231"/>
      </p:ext>
    </p:extLst>
  </p:cSld>
  <p:clrMapOvr>
    <a:masterClrMapping/>
  </p:clrMapOvr>
  <p:transition/>
</p:sld>
</file>

<file path=ppt/slides/slide4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990600"/>
            <a:ext cx="11643360" cy="58674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a:t>
            </a:r>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a:t>
            </a:r>
            <a:endPar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endParaRPr>
          </a:p>
          <a:p>
            <a:pPr algn="just"/>
            <a:r>
              <a:rPr lang="en-US" sz="6000" b="1" dirty="0" err="1">
                <a:latin typeface="Times New Roman" pitchFamily="18" charset="0"/>
                <a:cs typeface="Times New Roman" pitchFamily="18" charset="0"/>
              </a:rPr>
              <a:t>Các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sấm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họng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a:t>
            </a:r>
            <a:endParaRPr lang="en-US"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522397378"/>
      </p:ext>
    </p:extLst>
  </p:cSld>
  <p:clrMapOvr>
    <a:masterClrMapping/>
  </p:clrMapOvr>
</p:sld>
</file>

<file path=ppt/slides/slide4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609600"/>
            <a:ext cx="11643360" cy="65964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lắng</a:t>
            </a:r>
            <a:r>
              <a:rPr lang="en-US" sz="6000" b="1" dirty="0">
                <a:latin typeface="Times New Roman" pitchFamily="18" charset="0"/>
                <a:cs typeface="Times New Roman" pitchFamily="18" charset="0"/>
              </a:rPr>
              <a:t> tai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sự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All…</a:t>
            </a:r>
          </a:p>
        </p:txBody>
      </p:sp>
    </p:spTree>
    <p:extLst>
      <p:ext uri="{BB962C8B-B14F-4D97-AF65-F5344CB8AC3E}">
        <p14:creationId xmlns:p14="http://schemas.microsoft.com/office/powerpoint/2010/main" val="230926663"/>
      </p:ext>
    </p:extLst>
  </p:cSld>
  <p:clrMapOvr>
    <a:masterClrMapping/>
  </p:clrMapOvr>
</p:sld>
</file>

<file path=ppt/slides/slide4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720673293"/>
      </p:ext>
    </p:extLst>
  </p:cSld>
  <p:clrMapOvr>
    <a:masterClrMapping/>
  </p:clrMapOvr>
  <p:transition/>
</p:sld>
</file>

<file path=ppt/slides/slide4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675596509"/>
      </p:ext>
    </p:extLst>
  </p:cSld>
  <p:clrMapOvr>
    <a:masterClrMapping/>
  </p:clrMapOvr>
  <p:transition/>
</p:sld>
</file>

<file path=ppt/slides/slide4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xới</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733034509"/>
      </p:ext>
    </p:extLst>
  </p:cSld>
  <p:clrMapOvr>
    <a:masterClrMapping/>
  </p:clrMapOvr>
  <p:transition/>
</p:sld>
</file>

<file path=ppt/slides/slide4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181827261"/>
      </p:ext>
    </p:extLst>
  </p:cSld>
  <p:clrMapOvr>
    <a:masterClrMapping/>
  </p:clrMapOvr>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2BF8D-D69E-7656-9991-1DA489E99C31}"/>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A30A301D-CC98-1861-9E92-A17E776C5E3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248032558"/>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THẢO HIẾU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6275"/>
            <a:ext cx="11643360" cy="5680364"/>
          </a:xfrm>
        </p:spPr>
        <p:txBody>
          <a:bodyPr>
            <a:noAutofit/>
          </a:bodyPr>
          <a:lstStyle/>
          <a:p>
            <a:pPr algn="just"/>
            <a:r>
              <a:rPr lang="vi-VN" sz="6000" b="1" dirty="0">
                <a:latin typeface="Times New Roman" panose="02020603050405020304" pitchFamily="18" charset="0"/>
                <a:cs typeface="Times New Roman" panose="02020603050405020304" pitchFamily="18" charset="0"/>
              </a:rPr>
              <a:t>2. Anh em muốn sống trường thọ làm con hãy kính trọng mẹ và hãy luôn yêu mến cha. Hạnh phúc thay ai người thảo hiếu với mẹ cha Chúa sẽ thưởng Nước Trời là chính mùa xuân.</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6235849"/>
      </p:ext>
    </p:extLst>
  </p:cSld>
  <p:clrMapOvr>
    <a:masterClrMapping/>
  </p:clrMapOvr>
  <p:transition/>
</p:sld>
</file>

<file path=ppt/slides/slide4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609601"/>
            <a:ext cx="11643360" cy="6553199"/>
          </a:xfrm>
        </p:spPr>
        <p:txBody>
          <a:bodyPr>
            <a:noAutofit/>
          </a:bodyPr>
          <a:lstStyle/>
          <a:p>
            <a:pPr algn="just"/>
            <a:r>
              <a:rPr lang="en-US" sz="6000" b="1" dirty="0">
                <a:solidFill>
                  <a:srgbClr val="FF0000"/>
                </a:solidFill>
                <a:latin typeface="Times New Roman" pitchFamily="18" charset="0"/>
                <a:cs typeface="Times New Roman" pitchFamily="18" charset="0"/>
              </a:rPr>
              <a:t>CA HIỆP LỄ</a:t>
            </a:r>
          </a:p>
          <a:p>
            <a:pPr algn="just"/>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Giê-ru-sa-lem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no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a:t>
            </a:r>
            <a:r>
              <a:rPr lang="en-US" sz="6000" b="1" dirty="0">
                <a:latin typeface="Times New Roman" pitchFamily="18" charset="0"/>
                <a:cs typeface="Times New Roman" pitchFamily="18" charset="0"/>
              </a:rPr>
              <a:t>.</a:t>
            </a:r>
            <a:endParaRPr lang="en-US" sz="6000"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335019934"/>
      </p:ext>
    </p:extLst>
  </p:cSld>
  <p:clrMapOvr>
    <a:masterClrMapping/>
  </p:clrMapOvr>
</p:sld>
</file>

<file path=ppt/slides/slide4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THƯƠNG VỜI VỢI 145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thương</a:t>
            </a:r>
            <a:r>
              <a:rPr lang="en-US" sz="6000" b="1">
                <a:latin typeface="Times New Roman" pitchFamily="18" charset="0"/>
                <a:cs typeface="Times New Roman" pitchFamily="18" charset="0"/>
              </a:rPr>
              <a:t> vời </a:t>
            </a:r>
            <a:r>
              <a:rPr lang="en-US" sz="6000" b="1" dirty="0" err="1">
                <a:latin typeface="Times New Roman" pitchFamily="18" charset="0"/>
                <a:cs typeface="Times New Roman" pitchFamily="18" charset="0"/>
              </a:rPr>
              <a:t>vợi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la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3598219633"/>
      </p:ext>
    </p:extLst>
  </p:cSld>
  <p:clrMapOvr>
    <a:masterClrMapping/>
  </p:clrMapOvr>
  <p:transition/>
</p:sld>
</file>

<file path=ppt/slides/slide4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THƯƠNG VỜI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VỢI 145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con ban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đẹp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59062290"/>
      </p:ext>
    </p:extLst>
  </p:cSld>
  <p:clrMapOvr>
    <a:masterClrMapping/>
  </p:clrMapOvr>
  <p:transition/>
</p:sld>
</file>

<file path=ppt/slides/slide4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TÌNH YÊU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THƯƠNG VỜI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VỢI 145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096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Can-</a:t>
            </a:r>
            <a:r>
              <a:rPr lang="en-US" sz="6000" b="1" dirty="0" err="1">
                <a:latin typeface="Times New Roman" pitchFamily="18" charset="0"/>
                <a:cs typeface="Times New Roman" pitchFamily="18" charset="0"/>
              </a:rPr>
              <a:t>vê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gain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than.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nuôi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con.</a:t>
            </a:r>
          </a:p>
        </p:txBody>
      </p:sp>
    </p:spTree>
    <p:extLst>
      <p:ext uri="{BB962C8B-B14F-4D97-AF65-F5344CB8AC3E}">
        <p14:creationId xmlns:p14="http://schemas.microsoft.com/office/powerpoint/2010/main" val="1633409092"/>
      </p:ext>
    </p:extLst>
  </p:cSld>
  <p:clrMapOvr>
    <a:masterClrMapping/>
  </p:clrMapOvr>
  <p:transition/>
</p:sld>
</file>

<file path=ppt/slides/slide4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Lễ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loan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a:t>
            </a:r>
          </a:p>
        </p:txBody>
      </p:sp>
    </p:spTree>
    <p:extLst>
      <p:ext uri="{BB962C8B-B14F-4D97-AF65-F5344CB8AC3E}">
        <p14:creationId xmlns:p14="http://schemas.microsoft.com/office/powerpoint/2010/main" val="943575543"/>
      </p:ext>
    </p:extLst>
  </p:cSld>
  <p:clrMapOvr>
    <a:masterClrMapping/>
  </p:clrMapOvr>
  <p:transition/>
</p:sld>
</file>

<file path=ppt/slides/slide4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Lễ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89387007"/>
      </p:ext>
    </p:extLst>
  </p:cSld>
  <p:clrMapOvr>
    <a:masterClrMapping/>
  </p:clrMapOvr>
  <p:transition/>
</p:sld>
</file>

<file path=ppt/slides/slide4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7258126"/>
      </p:ext>
    </p:extLst>
  </p:cSld>
  <p:clrMapOvr>
    <a:masterClrMapping/>
  </p:clrMapOvr>
</p:sld>
</file>

<file path=ppt/slides/slide4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Lễ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1217728086"/>
      </p:ext>
    </p:extLst>
  </p:cSld>
  <p:clrMapOvr>
    <a:masterClrMapping/>
  </p:clrMapOvr>
  <p:transition/>
</p:sld>
</file>

<file path=ppt/slides/slide4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Lễ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loan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a:t>
            </a:r>
          </a:p>
        </p:txBody>
      </p:sp>
    </p:spTree>
    <p:extLst>
      <p:ext uri="{BB962C8B-B14F-4D97-AF65-F5344CB8AC3E}">
        <p14:creationId xmlns:p14="http://schemas.microsoft.com/office/powerpoint/2010/main" val="695591594"/>
      </p:ext>
    </p:extLst>
  </p:cSld>
  <p:clrMapOvr>
    <a:masterClrMapping/>
  </p:clrMapOvr>
  <p:transition/>
</p:sld>
</file>

<file path=ppt/slides/slide4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Lễ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5118"/>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575879151"/>
      </p:ext>
    </p:extLst>
  </p:cSld>
  <p:clrMapOvr>
    <a:masterClrMapping/>
  </p:clrMapOvr>
  <p:transition/>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94279435"/>
      </p:ext>
    </p:extLst>
  </p:cSld>
  <p:clrMapOvr>
    <a:masterClrMapping/>
  </p:clrMapOvr>
</p:sld>
</file>

<file path=ppt/slides/slide4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Lễ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89578529"/>
      </p:ext>
    </p:extLst>
  </p:cSld>
  <p:clrMapOvr>
    <a:masterClrMapping/>
  </p:clrMapOvr>
  <p:transition/>
</p:sld>
</file>

<file path=ppt/slides/slide4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24417369"/>
      </p:ext>
    </p:extLst>
  </p:cSld>
  <p:clrMapOvr>
    <a:masterClrMapping/>
  </p:clrMapOvr>
</p:sld>
</file>

<file path=ppt/slides/slide4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KHÔNG QUÊN 452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419966264"/>
      </p:ext>
    </p:extLst>
  </p:cSld>
  <p:clrMapOvr>
    <a:masterClrMapping/>
  </p:clrMapOvr>
  <p:transition/>
</p:sld>
</file>

<file path=ppt/slides/slide4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KHÔNG QUÊN 452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a:latin typeface="Times New Roman" pitchFamily="18" charset="0"/>
                <a:cs typeface="Times New Roman" pitchFamily="18" charset="0"/>
              </a:rPr>
              <a:t>ĐK: A-</a:t>
            </a:r>
            <a:r>
              <a:rPr lang="en-US" sz="6000" b="1" dirty="0" err="1">
                <a:latin typeface="Times New Roman" pitchFamily="18" charset="0"/>
                <a:cs typeface="Times New Roman" pitchFamily="18" charset="0"/>
              </a:rPr>
              <a:t>ve</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a:t>
            </a:r>
            <a:r>
              <a:rPr lang="en-US" sz="6000" b="1" dirty="0" err="1">
                <a:latin typeface="Times New Roman" pitchFamily="18" charset="0"/>
                <a:cs typeface="Times New Roman" pitchFamily="18" charset="0"/>
              </a:rPr>
              <a:t>ve</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694846611"/>
      </p:ext>
    </p:extLst>
  </p:cSld>
  <p:clrMapOvr>
    <a:masterClrMapping/>
  </p:clrMapOvr>
  <p:transition/>
</p:sld>
</file>

<file path=ppt/slides/slide4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4425015"/>
      </p:ext>
    </p:extLst>
  </p:cSld>
  <p:clrMapOvr>
    <a:masterClrMapping/>
  </p:clrMapOvr>
</p:sld>
</file>

<file path=ppt/slides/slide4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CHUNG LỜI TẠ ƠN 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355070271"/>
      </p:ext>
    </p:extLst>
  </p:cSld>
  <p:clrMapOvr>
    <a:masterClrMapping/>
  </p:clrMapOvr>
  <p:transition/>
</p:sld>
</file>

<file path=ppt/slides/slide4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CHUNG LỜI TẠ ƠN 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a:latin typeface="Times New Roman" pitchFamily="18" charset="0"/>
                <a:cs typeface="Times New Roman" pitchFamily="18" charset="0"/>
              </a:rPr>
              <a:t>1. Bao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vi-VN" sz="6000" b="1" dirty="0">
                <a:latin typeface="Times New Roman" pitchFamily="18" charset="0"/>
                <a:cs typeface="Times New Roman" pitchFamily="18" charset="0"/>
              </a:rPr>
              <a:t>. Ô</a:t>
            </a:r>
            <a:r>
              <a:rPr lang="en-US" sz="6000" b="1" dirty="0" err="1">
                <a:latin typeface="Times New Roman" pitchFamily="18" charset="0"/>
                <a:cs typeface="Times New Roman" pitchFamily="18" charset="0"/>
              </a:rPr>
              <a:t>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ý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059356627"/>
      </p:ext>
    </p:extLst>
  </p:cSld>
  <p:clrMapOvr>
    <a:masterClrMapping/>
  </p:clrMapOvr>
  <p:transition/>
</p:sld>
</file>

<file path=ppt/slides/slide4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CHUNG LỜI TẠ ƠN 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248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vi-VN" sz="6000" b="1" dirty="0">
                <a:latin typeface="Times New Roman" pitchFamily="18" charset="0"/>
                <a:cs typeface="Times New Roman" pitchFamily="18" charset="0"/>
              </a:rPr>
              <a:t>. C</a:t>
            </a:r>
            <a:r>
              <a:rPr lang="en-US" sz="6000" b="1" dirty="0">
                <a:latin typeface="Times New Roman" pitchFamily="18" charset="0"/>
                <a:cs typeface="Times New Roman" pitchFamily="18" charset="0"/>
              </a:rPr>
              <a:t>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389850544"/>
      </p:ext>
    </p:extLst>
  </p:cSld>
  <p:clrMapOvr>
    <a:masterClrMapping/>
  </p:clrMapOvr>
  <p:transition/>
</p:sld>
</file>

<file path=ppt/slides/slide4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CHUNG LỜI TẠ ƠN 16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248400"/>
          </a:xfrm>
        </p:spPr>
        <p:txBody>
          <a:bodyPr>
            <a:noAutofit/>
          </a:bodyPr>
          <a:lstStyle/>
          <a:p>
            <a:pPr algn="just"/>
            <a:r>
              <a:rPr lang="en-US" sz="6000" b="1" dirty="0">
                <a:latin typeface="Times New Roman" pitchFamily="18" charset="0"/>
                <a:cs typeface="Times New Roman" pitchFamily="18" charset="0"/>
              </a:rPr>
              <a:t>3. Xin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537967120"/>
      </p:ext>
    </p:extLst>
  </p:cSld>
  <p:clrMapOvr>
    <a:masterClrMapping/>
  </p:clrMapOvr>
  <p:transition/>
</p:sld>
</file>

<file path=ppt/slides/slide4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9015497"/>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MÙA XUÂN (MH)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2"/>
            <a:ext cx="11643360" cy="5777551"/>
          </a:xfrm>
        </p:spPr>
        <p:txBody>
          <a:bodyPr>
            <a:noAutofit/>
          </a:bodyPr>
          <a:lstStyle/>
          <a:p>
            <a:pPr algn="just"/>
            <a:r>
              <a:rPr lang="vi-VN" sz="6000" b="1" dirty="0">
                <a:latin typeface="+mj-lt"/>
              </a:rPr>
              <a:t>ĐK. Xuân về lòng nguyện Chúa Xuân đổ tràn phúc ân vào lòng chúng nhân còn nhiều vương vấn. Xuân về người người chúc nhau cuộc đời bớt đau sự lành đến mau hưởng quê đời sau.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63136078"/>
      </p:ext>
    </p:extLst>
  </p:cSld>
  <p:clrMapOvr>
    <a:masterClrMapping/>
  </p:clrMapOvr>
  <p:transition/>
</p:sld>
</file>

<file path=ppt/slides/slide4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322331338"/>
      </p:ext>
    </p:extLst>
  </p:cSld>
  <p:clrMapOvr>
    <a:masterClrMapping/>
  </p:clrMapOvr>
  <p:transition/>
</p:sld>
</file>

<file path=ppt/slides/slide4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725374884"/>
      </p:ext>
    </p:extLst>
  </p:cSld>
  <p:clrMapOvr>
    <a:masterClrMapping/>
  </p:clrMapOvr>
  <p:transition/>
</p:sld>
</file>

<file path=ppt/slides/slide4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trồng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xới</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422347995"/>
      </p:ext>
    </p:extLst>
  </p:cSld>
  <p:clrMapOvr>
    <a:masterClrMapping/>
  </p:clrMapOvr>
  <p:transition/>
</p:sld>
</file>

<file path=ppt/slides/slide4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772100368"/>
      </p:ext>
    </p:extLst>
  </p:cSld>
  <p:clrMapOvr>
    <a:masterClrMapping/>
  </p:clrMapOvr>
  <p:transition/>
</p:sld>
</file>

<file path=ppt/slides/slide4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609601"/>
            <a:ext cx="11643360" cy="6553199"/>
          </a:xfrm>
        </p:spPr>
        <p:txBody>
          <a:bodyPr>
            <a:noAutofit/>
          </a:bodyPr>
          <a:lstStyle/>
          <a:p>
            <a:pPr algn="just"/>
            <a:r>
              <a:rPr lang="en-US" sz="6000" b="1" dirty="0">
                <a:solidFill>
                  <a:srgbClr val="FF0000"/>
                </a:solidFill>
                <a:latin typeface="Times New Roman" pitchFamily="18" charset="0"/>
                <a:cs typeface="Times New Roman" pitchFamily="18" charset="0"/>
              </a:rPr>
              <a:t>CA HIỆP LỄ</a:t>
            </a:r>
          </a:p>
          <a:p>
            <a:pPr algn="just"/>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Giê-ru-sa-lem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no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mì</a:t>
            </a:r>
            <a:r>
              <a:rPr lang="en-US" sz="6000" b="1" dirty="0">
                <a:latin typeface="Times New Roman" pitchFamily="18" charset="0"/>
                <a:cs typeface="Times New Roman" pitchFamily="18" charset="0"/>
              </a:rPr>
              <a:t>.</a:t>
            </a:r>
            <a:endParaRPr lang="en-US" sz="6000"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2566388636"/>
      </p:ext>
    </p:extLst>
  </p:cSld>
  <p:clrMapOvr>
    <a:masterClrMapping/>
  </p:clrMapOvr>
</p:sld>
</file>

<file path=ppt/slides/slide4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vi-VN" sz="6000" b="1" dirty="0">
                <a:latin typeface="+mj-lt"/>
              </a:rPr>
              <a:t>1. Ta là bánh ban sự sống, là tấm bánh được ban xuống bởi trời. Ta là bánh thiêng trường sinh, kẻ nào tin sẽ được sống muôn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1745026769"/>
      </p:ext>
    </p:extLst>
  </p:cSld>
  <p:clrMapOvr>
    <a:masterClrMapping/>
  </p:clrMapOvr>
  <p:transition/>
</p:sld>
</file>

<file path=ppt/slides/slide4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Đây là bánh bởi trời xuống để ai ăn năn thì không chết bao giờ. Đây là bánh Ta sẽ ban là thịt Ta để thế gian hưởng nhờ.</a:t>
            </a:r>
            <a:endParaRPr lang="vi-VN" sz="85700" b="1" dirty="0">
              <a:latin typeface="+mj-lt"/>
              <a:cs typeface="Times New Roman" pitchFamily="18" charset="0"/>
            </a:endParaRPr>
          </a:p>
        </p:txBody>
      </p:sp>
    </p:spTree>
    <p:extLst>
      <p:ext uri="{BB962C8B-B14F-4D97-AF65-F5344CB8AC3E}">
        <p14:creationId xmlns:p14="http://schemas.microsoft.com/office/powerpoint/2010/main" val="1394038297"/>
      </p:ext>
    </p:extLst>
  </p:cSld>
  <p:clrMapOvr>
    <a:masterClrMapping/>
  </p:clrMapOvr>
  <p:transition/>
</p:sld>
</file>

<file path=ppt/slides/slide4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ĐK: Lạy Chúa! Xin cho chúng con biết đến với Ngài, tín thác nơi Ngài. Vì Chúa là nguồn dưỡng nuôi, cậy trông nơi Chúa hạnh phúc chẳng ngơi.</a:t>
            </a:r>
            <a:endParaRPr lang="vi-VN" sz="85700" b="1" dirty="0">
              <a:latin typeface="+mj-lt"/>
              <a:cs typeface="Times New Roman" pitchFamily="18" charset="0"/>
            </a:endParaRPr>
          </a:p>
        </p:txBody>
      </p:sp>
    </p:spTree>
    <p:extLst>
      <p:ext uri="{BB962C8B-B14F-4D97-AF65-F5344CB8AC3E}">
        <p14:creationId xmlns:p14="http://schemas.microsoft.com/office/powerpoint/2010/main" val="2473308143"/>
      </p:ext>
    </p:extLst>
  </p:cSld>
  <p:clrMapOvr>
    <a:masterClrMapping/>
  </p:clrMapOvr>
  <p:transition/>
</p:sld>
</file>

<file path=ppt/slides/slide4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vi-VN" sz="6000" b="1" dirty="0">
                <a:latin typeface="+mj-lt"/>
              </a:rPr>
              <a:t>2. Trong cuộc sống bao thử thách nhiều đói khát và lo lắng giữa đời. Con tìm Chúa trong niềm tin lòng khao khát lãnh nhận bánh nuôi hồn.</a:t>
            </a:r>
            <a:endParaRPr lang="vi-VN" sz="85700" b="1" dirty="0">
              <a:latin typeface="+mj-lt"/>
              <a:cs typeface="Times New Roman" pitchFamily="18" charset="0"/>
            </a:endParaRPr>
          </a:p>
        </p:txBody>
      </p:sp>
    </p:spTree>
    <p:extLst>
      <p:ext uri="{BB962C8B-B14F-4D97-AF65-F5344CB8AC3E}">
        <p14:creationId xmlns:p14="http://schemas.microsoft.com/office/powerpoint/2010/main" val="1677376430"/>
      </p:ext>
    </p:extLst>
  </p:cSld>
  <p:clrMapOvr>
    <a:masterClrMapping/>
  </p:clrMapOvr>
  <p:transition/>
</p:sld>
</file>

<file path=ppt/slides/slide4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Con cần Chúa trong cuộc sống vì chính Chúa là tấm bánh nuôi hồn. Xin tẩy xóa bao tội khiên để đời con hằng vững tin vào Ngài.</a:t>
            </a:r>
            <a:endParaRPr lang="vi-VN" sz="85700" b="1" dirty="0">
              <a:latin typeface="+mj-lt"/>
              <a:cs typeface="Times New Roman" pitchFamily="18" charset="0"/>
            </a:endParaRPr>
          </a:p>
        </p:txBody>
      </p:sp>
    </p:spTree>
    <p:extLst>
      <p:ext uri="{BB962C8B-B14F-4D97-AF65-F5344CB8AC3E}">
        <p14:creationId xmlns:p14="http://schemas.microsoft.com/office/powerpoint/2010/main" val="3739261858"/>
      </p:ext>
    </p:extLst>
  </p:cSld>
  <p:clrMapOvr>
    <a:masterClrMapping/>
  </p:clrMapOvr>
  <p:transition/>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MÙA XUÂN (MH)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40229"/>
            <a:ext cx="11643360" cy="18592800"/>
          </a:xfrm>
        </p:spPr>
        <p:txBody>
          <a:bodyPr>
            <a:noAutofit/>
          </a:bodyPr>
          <a:lstStyle/>
          <a:p>
            <a:pPr algn="just"/>
            <a:r>
              <a:rPr lang="vi-VN" sz="6000" b="1" dirty="0">
                <a:latin typeface="+mj-lt"/>
              </a:rPr>
              <a:t>1. Mùa xuân đang đến trên quê hương muôn người vui mừng. Vì xuân đem đến bao yên vui cho người sầu khổ. Lạy Chúa con hát lên câu ca, ca tụng Chúa Trời. Tình Cha như ánh xuân yêu đương ấp ủ đời con.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19235416"/>
      </p:ext>
    </p:extLst>
  </p:cSld>
  <p:clrMapOvr>
    <a:masterClrMapping/>
  </p:clrMapOvr>
  <p:transition/>
</p:sld>
</file>

<file path=ppt/slides/slide4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ĐK: Lạy Chúa! Xin cho chúng con biết đến với Ngài, tín thác nơi Ngài. Vì Chúa là nguồn dưỡng nuôi, cậy trông nơi Chúa hạnh phúc chẳng ngơi.</a:t>
            </a:r>
            <a:endParaRPr lang="vi-VN" sz="85700" b="1" dirty="0">
              <a:latin typeface="+mj-lt"/>
              <a:cs typeface="Times New Roman" pitchFamily="18" charset="0"/>
            </a:endParaRPr>
          </a:p>
        </p:txBody>
      </p:sp>
    </p:spTree>
    <p:extLst>
      <p:ext uri="{BB962C8B-B14F-4D97-AF65-F5344CB8AC3E}">
        <p14:creationId xmlns:p14="http://schemas.microsoft.com/office/powerpoint/2010/main" val="2119921746"/>
      </p:ext>
    </p:extLst>
  </p:cSld>
  <p:clrMapOvr>
    <a:masterClrMapping/>
  </p:clrMapOvr>
  <p:transition/>
</p:sld>
</file>

<file path=ppt/slides/slide4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3. Xin lòng mến nơi một Chúa và tim con được liên kết trong Ngài. Con nguyện mãi tin Ngài thôi vì nơi Chúa có sự sống muôn đời. </a:t>
            </a:r>
            <a:endParaRPr lang="vi-VN" sz="85700" b="1" dirty="0">
              <a:latin typeface="+mj-lt"/>
              <a:cs typeface="Times New Roman" pitchFamily="18" charset="0"/>
            </a:endParaRPr>
          </a:p>
        </p:txBody>
      </p:sp>
    </p:spTree>
    <p:extLst>
      <p:ext uri="{BB962C8B-B14F-4D97-AF65-F5344CB8AC3E}">
        <p14:creationId xmlns:p14="http://schemas.microsoft.com/office/powerpoint/2010/main" val="4045630230"/>
      </p:ext>
    </p:extLst>
  </p:cSld>
  <p:clrMapOvr>
    <a:masterClrMapping/>
  </p:clrMapOvr>
  <p:transition/>
</p:sld>
</file>

<file path=ppt/slides/slide4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Con tựa nép bên lòng Chúa để kín múc nguồn sức sống siêu nhiên. Ôi tình Chúa luôn thẳm sâu hồn thảnh thơi hưởng nếm bao ngọt ngào.</a:t>
            </a:r>
            <a:endParaRPr lang="vi-VN" sz="85700" b="1" dirty="0">
              <a:latin typeface="+mj-lt"/>
              <a:cs typeface="Times New Roman" pitchFamily="18" charset="0"/>
            </a:endParaRPr>
          </a:p>
        </p:txBody>
      </p:sp>
    </p:spTree>
    <p:extLst>
      <p:ext uri="{BB962C8B-B14F-4D97-AF65-F5344CB8AC3E}">
        <p14:creationId xmlns:p14="http://schemas.microsoft.com/office/powerpoint/2010/main" val="2294743725"/>
      </p:ext>
    </p:extLst>
  </p:cSld>
  <p:clrMapOvr>
    <a:masterClrMapping/>
  </p:clrMapOvr>
  <p:transition/>
</p:sld>
</file>

<file path=ppt/slides/slide4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ĐK: Lạy Chúa! Xin cho chúng con biết đến với Ngài, tín thác nơi Ngài. Vì Chúa là nguồn dưỡng nuôi, cậy trông nơi Chúa hạnh phúc chẳng ngơi.</a:t>
            </a:r>
            <a:endParaRPr lang="vi-VN" sz="85700" b="1" dirty="0">
              <a:latin typeface="+mj-lt"/>
              <a:cs typeface="Times New Roman" pitchFamily="18" charset="0"/>
            </a:endParaRPr>
          </a:p>
        </p:txBody>
      </p:sp>
    </p:spTree>
    <p:extLst>
      <p:ext uri="{BB962C8B-B14F-4D97-AF65-F5344CB8AC3E}">
        <p14:creationId xmlns:p14="http://schemas.microsoft.com/office/powerpoint/2010/main" val="1142515508"/>
      </p:ext>
    </p:extLst>
  </p:cSld>
  <p:clrMapOvr>
    <a:masterClrMapping/>
  </p:clrMapOvr>
  <p:transition/>
</p:sld>
</file>

<file path=ppt/slides/slide4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vi-VN" sz="6000" b="1" dirty="0">
                <a:latin typeface="+mj-lt"/>
              </a:rPr>
              <a:t>1. Ta là bánh ban sự sống, là tấm bánh được ban xuống bởi trời. Ta là bánh thiêng trường sinh, kẻ nào tin sẽ được sống muôn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989572841"/>
      </p:ext>
    </p:extLst>
  </p:cSld>
  <p:clrMapOvr>
    <a:masterClrMapping/>
  </p:clrMapOvr>
  <p:transition/>
</p:sld>
</file>

<file path=ppt/slides/slide4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Đây là bánh bởi trời xuống để ai ăn năn thì không chết bao giờ. Đây là bánh Ta sẽ ban là thịt Ta để thế gian hưởng nhờ.</a:t>
            </a:r>
            <a:endParaRPr lang="vi-VN" sz="85700" b="1" dirty="0">
              <a:latin typeface="+mj-lt"/>
              <a:cs typeface="Times New Roman" pitchFamily="18" charset="0"/>
            </a:endParaRPr>
          </a:p>
        </p:txBody>
      </p:sp>
    </p:spTree>
    <p:extLst>
      <p:ext uri="{BB962C8B-B14F-4D97-AF65-F5344CB8AC3E}">
        <p14:creationId xmlns:p14="http://schemas.microsoft.com/office/powerpoint/2010/main" val="2988091594"/>
      </p:ext>
    </p:extLst>
  </p:cSld>
  <p:clrMapOvr>
    <a:masterClrMapping/>
  </p:clrMapOvr>
  <p:transition/>
</p:sld>
</file>

<file path=ppt/slides/slide4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ĐK: Lạy Chúa! Xin cho chúng con biết đến với Ngài, tín thác nơi Ngài. Vì Chúa là nguồn dưỡng nuôi, cậy trông nơi Chúa hạnh phúc chẳng ngơi.</a:t>
            </a:r>
            <a:endParaRPr lang="vi-VN" sz="85700" b="1" dirty="0">
              <a:latin typeface="+mj-lt"/>
              <a:cs typeface="Times New Roman" pitchFamily="18" charset="0"/>
            </a:endParaRPr>
          </a:p>
        </p:txBody>
      </p:sp>
    </p:spTree>
    <p:extLst>
      <p:ext uri="{BB962C8B-B14F-4D97-AF65-F5344CB8AC3E}">
        <p14:creationId xmlns:p14="http://schemas.microsoft.com/office/powerpoint/2010/main" val="2909871216"/>
      </p:ext>
    </p:extLst>
  </p:cSld>
  <p:clrMapOvr>
    <a:masterClrMapping/>
  </p:clrMapOvr>
  <p:transition/>
</p:sld>
</file>

<file path=ppt/slides/slide4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vi-VN" sz="6000" b="1" dirty="0">
                <a:latin typeface="+mj-lt"/>
              </a:rPr>
              <a:t>2. Trong cuộc sống bao thử thách nhiều đói khát và lo lắng giữa đời. Con tìm Chúa trong niềm tin lòng khao khát lãnh nhận bánh nuôi hồn.</a:t>
            </a:r>
            <a:endParaRPr lang="vi-VN" sz="85700" b="1" dirty="0">
              <a:latin typeface="+mj-lt"/>
              <a:cs typeface="Times New Roman" pitchFamily="18" charset="0"/>
            </a:endParaRPr>
          </a:p>
        </p:txBody>
      </p:sp>
    </p:spTree>
    <p:extLst>
      <p:ext uri="{BB962C8B-B14F-4D97-AF65-F5344CB8AC3E}">
        <p14:creationId xmlns:p14="http://schemas.microsoft.com/office/powerpoint/2010/main" val="3750170022"/>
      </p:ext>
    </p:extLst>
  </p:cSld>
  <p:clrMapOvr>
    <a:masterClrMapping/>
  </p:clrMapOvr>
  <p:transition/>
</p:sld>
</file>

<file path=ppt/slides/slide4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Con cần Chúa trong cuộc sống vì chính Chúa là tấm bánh nuôi hồn. Xin tẩy xóa bao tội khiên để đời con hằng vững tin vào Ngài.</a:t>
            </a:r>
            <a:endParaRPr lang="vi-VN" sz="85700" b="1" dirty="0">
              <a:latin typeface="+mj-lt"/>
              <a:cs typeface="Times New Roman" pitchFamily="18" charset="0"/>
            </a:endParaRPr>
          </a:p>
        </p:txBody>
      </p:sp>
    </p:spTree>
    <p:extLst>
      <p:ext uri="{BB962C8B-B14F-4D97-AF65-F5344CB8AC3E}">
        <p14:creationId xmlns:p14="http://schemas.microsoft.com/office/powerpoint/2010/main" val="2793795311"/>
      </p:ext>
    </p:extLst>
  </p:cSld>
  <p:clrMapOvr>
    <a:masterClrMapping/>
  </p:clrMapOvr>
  <p:transition/>
</p:sld>
</file>

<file path=ppt/slides/slide4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ĐK: Lạy Chúa! Xin cho chúng con biết đến với Ngài, tín thác nơi Ngài. Vì Chúa là nguồn dưỡng nuôi, cậy trông nơi Chúa hạnh phúc chẳng ngơi.</a:t>
            </a:r>
            <a:endParaRPr lang="vi-VN" sz="85700" b="1" dirty="0">
              <a:latin typeface="+mj-lt"/>
              <a:cs typeface="Times New Roman" pitchFamily="18" charset="0"/>
            </a:endParaRPr>
          </a:p>
        </p:txBody>
      </p:sp>
    </p:spTree>
    <p:extLst>
      <p:ext uri="{BB962C8B-B14F-4D97-AF65-F5344CB8AC3E}">
        <p14:creationId xmlns:p14="http://schemas.microsoft.com/office/powerpoint/2010/main" val="3251754359"/>
      </p:ext>
    </p:extLst>
  </p:cSld>
  <p:clrMapOvr>
    <a:masterClrMapping/>
  </p:clrMapOvr>
  <p:transition/>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HOAN CA MÙA XUÂN (MH)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40230"/>
            <a:ext cx="11643360" cy="6104123"/>
          </a:xfrm>
        </p:spPr>
        <p:txBody>
          <a:bodyPr>
            <a:noAutofit/>
          </a:bodyPr>
          <a:lstStyle/>
          <a:p>
            <a:pPr algn="just"/>
            <a:r>
              <a:rPr lang="vi-VN" sz="6000" b="1" dirty="0">
                <a:latin typeface="+mj-lt"/>
              </a:rPr>
              <a:t>2. Mùa xuân đang đến trong tim con sau một năm dài. Mùa xuân mang đến trong tim con khát vọng hạnh phúc. Lạy Cha con muốn ca vang lên chúc tụng xuân thắm nồng. Lạy Cha con muốn xin Cha ban thứ xuân bền lâu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00748027"/>
      </p:ext>
    </p:extLst>
  </p:cSld>
  <p:clrMapOvr>
    <a:masterClrMapping/>
  </p:clrMapOvr>
  <p:transition/>
</p:sld>
</file>

<file path=ppt/slides/slide4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3. Xin lòng mến nơi một Chúa và tim con được liên kết trong Ngài. Con nguyện mãi tin Ngài thôi vì nơi Chúa có sự sống muôn đời. </a:t>
            </a:r>
            <a:endParaRPr lang="vi-VN" sz="85700" b="1" dirty="0">
              <a:latin typeface="+mj-lt"/>
              <a:cs typeface="Times New Roman" pitchFamily="18" charset="0"/>
            </a:endParaRPr>
          </a:p>
        </p:txBody>
      </p:sp>
    </p:spTree>
    <p:extLst>
      <p:ext uri="{BB962C8B-B14F-4D97-AF65-F5344CB8AC3E}">
        <p14:creationId xmlns:p14="http://schemas.microsoft.com/office/powerpoint/2010/main" val="3772029162"/>
      </p:ext>
    </p:extLst>
  </p:cSld>
  <p:clrMapOvr>
    <a:masterClrMapping/>
  </p:clrMapOvr>
  <p:transition/>
</p:sld>
</file>

<file path=ppt/slides/slide4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Con tựa nép bên lòng Chúa để kín múc nguồn sức sống siêu nhiên. Ôi tình Chúa luôn thẳm sâu hồn thảnh thơi hưởng nếm bao ngọt ngào.</a:t>
            </a:r>
            <a:endParaRPr lang="vi-VN" sz="85700" b="1" dirty="0">
              <a:latin typeface="+mj-lt"/>
              <a:cs typeface="Times New Roman" pitchFamily="18" charset="0"/>
            </a:endParaRPr>
          </a:p>
        </p:txBody>
      </p:sp>
    </p:spTree>
    <p:extLst>
      <p:ext uri="{BB962C8B-B14F-4D97-AF65-F5344CB8AC3E}">
        <p14:creationId xmlns:p14="http://schemas.microsoft.com/office/powerpoint/2010/main" val="4117729305"/>
      </p:ext>
    </p:extLst>
  </p:cSld>
  <p:clrMapOvr>
    <a:masterClrMapping/>
  </p:clrMapOvr>
  <p:transition/>
</p:sld>
</file>

<file path=ppt/slides/slide4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TA LÀ BÁNH BAN SỰ SỐNG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ĐK: Lạy Chúa! Xin cho chúng con biết đến với Ngài, tín thác nơi Ngài. Vì Chúa là nguồn dưỡng nuôi, cậy trông nơi Chúa hạnh phúc chẳng ngơi.</a:t>
            </a:r>
            <a:endParaRPr lang="vi-VN" sz="85700" b="1" dirty="0">
              <a:latin typeface="+mj-lt"/>
              <a:cs typeface="Times New Roman" pitchFamily="18" charset="0"/>
            </a:endParaRPr>
          </a:p>
        </p:txBody>
      </p:sp>
    </p:spTree>
    <p:extLst>
      <p:ext uri="{BB962C8B-B14F-4D97-AF65-F5344CB8AC3E}">
        <p14:creationId xmlns:p14="http://schemas.microsoft.com/office/powerpoint/2010/main" val="4216796785"/>
      </p:ext>
    </p:extLst>
  </p:cSld>
  <p:clrMapOvr>
    <a:masterClrMapping/>
  </p:clrMapOvr>
  <p:transition/>
</p:sld>
</file>

<file path=ppt/slides/slide4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KHÔNG QUÊN 452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ngời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203384751"/>
      </p:ext>
    </p:extLst>
  </p:cSld>
  <p:clrMapOvr>
    <a:masterClrMapping/>
  </p:clrMapOvr>
  <p:transition/>
</p:sld>
</file>

<file path=ppt/slides/slide4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KHÔNG QUÊN 452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a:latin typeface="Times New Roman" pitchFamily="18" charset="0"/>
                <a:cs typeface="Times New Roman" pitchFamily="18" charset="0"/>
              </a:rPr>
              <a:t>ĐK: A-</a:t>
            </a:r>
            <a:r>
              <a:rPr lang="en-US" sz="6000" b="1" dirty="0" err="1">
                <a:latin typeface="Times New Roman" pitchFamily="18" charset="0"/>
                <a:cs typeface="Times New Roman" pitchFamily="18" charset="0"/>
              </a:rPr>
              <a:t>ve</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a:t>
            </a:r>
            <a:r>
              <a:rPr lang="en-US" sz="6000" b="1" dirty="0" err="1">
                <a:latin typeface="Times New Roman" pitchFamily="18" charset="0"/>
                <a:cs typeface="Times New Roman" pitchFamily="18" charset="0"/>
              </a:rPr>
              <a:t>ve</a:t>
            </a:r>
            <a:r>
              <a:rPr lang="en-US" sz="6000" b="1" dirty="0">
                <a:latin typeface="Times New Roman" pitchFamily="18" charset="0"/>
                <a:cs typeface="Times New Roman" pitchFamily="18" charset="0"/>
              </a:rPr>
              <a:t> Maria.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đàng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68806741"/>
      </p:ext>
    </p:extLst>
  </p:cSld>
  <p:clrMapOvr>
    <a:masterClrMapping/>
  </p:clrMapOvr>
  <p:transition/>
</p:sld>
</file>

<file path=ppt/slides/slide4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TRÈO LÊN CAO 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Trèo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07695494"/>
      </p:ext>
    </p:extLst>
  </p:cSld>
  <p:clrMapOvr>
    <a:masterClrMapping/>
  </p:clrMapOvr>
  <p:transition/>
</p:sld>
</file>

<file path=ppt/slides/slide4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TRÈO LÊN CAO 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4102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man </a:t>
            </a:r>
            <a:r>
              <a:rPr lang="en-US" sz="6000" b="1" dirty="0" err="1">
                <a:latin typeface="Times New Roman" pitchFamily="18" charset="0"/>
                <a:cs typeface="Times New Roman" pitchFamily="18" charset="0"/>
              </a:rPr>
              <a:t>trá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228333200"/>
      </p:ext>
    </p:extLst>
  </p:cSld>
  <p:clrMapOvr>
    <a:masterClrMapping/>
  </p:clrMapOvr>
  <p:transition/>
</p:sld>
</file>

<file path=ppt/slides/slide4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TRÈO LÊN CAO 17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Trèo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trèo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843263905"/>
      </p:ext>
    </p:extLst>
  </p:cSld>
  <p:clrMapOvr>
    <a:masterClrMapping/>
  </p:clrMapOvr>
  <p:transition/>
</p:sld>
</file>

<file path=ppt/slides/slide4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6326635"/>
      </p:ext>
    </p:extLst>
  </p:cSld>
  <p:clrMapOvr>
    <a:masterClrMapping/>
  </p:clrMapOvr>
</p:sld>
</file>

<file path=ppt/slides/slide4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Dâng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DÂNG HIẾN 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6774"/>
            <a:ext cx="11643360" cy="5468875"/>
          </a:xfrm>
        </p:spPr>
        <p:txBody>
          <a:bodyPr>
            <a:noAutofit/>
          </a:bodyPr>
          <a:lstStyle/>
          <a:p>
            <a:pPr algn="just"/>
            <a:r>
              <a:rPr lang="en-US" sz="6000" b="1" dirty="0">
                <a:latin typeface="Times New Roman" pitchFamily="18" charset="0"/>
                <a:cs typeface="Times New Roman" pitchFamily="18" charset="0"/>
              </a:rPr>
              <a:t>1.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biên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p>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788412623"/>
      </p:ext>
    </p:extLst>
  </p:cSld>
  <p:clrMapOvr>
    <a:masterClrMapping/>
  </p:clrMapOvr>
  <p:transition/>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6418588"/>
      </p:ext>
    </p:extLst>
  </p:cSld>
  <p:clrMapOvr>
    <a:masterClrMapping/>
  </p:clrMapOvr>
</p:sld>
</file>

<file path=ppt/slides/slide4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Dâng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DÂNG HIẾN 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4692"/>
            <a:ext cx="11643360" cy="4519732"/>
          </a:xfrm>
        </p:spPr>
        <p:txBody>
          <a:bodyPr>
            <a:noAutofit/>
          </a:bodyPr>
          <a:lstStyle/>
          <a:p>
            <a:pPr algn="just"/>
            <a:r>
              <a:rPr lang="en-US" sz="6000" b="1" dirty="0">
                <a:latin typeface="Times New Roman" pitchFamily="18" charset="0"/>
                <a:cs typeface="Times New Roman" pitchFamily="18" charset="0"/>
              </a:rPr>
              <a:t>2.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t</a:t>
            </a:r>
            <a:r>
              <a:rPr lang="vi-VN" sz="6000" b="1" dirty="0">
                <a:latin typeface="Times New Roman" pitchFamily="18" charset="0"/>
                <a:cs typeface="Times New Roman" pitchFamily="18" charset="0"/>
              </a:rPr>
              <a: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nhiêu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mịt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a:t>
            </a:r>
            <a:r>
              <a:rPr lang="en-US" sz="6000" b="1" dirty="0">
                <a:latin typeface="Times New Roman" pitchFamily="18" charset="0"/>
                <a:cs typeface="Times New Roman" pitchFamily="18" charset="0"/>
              </a:rPr>
              <a:t>.</a:t>
            </a:r>
          </a:p>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64255700"/>
      </p:ext>
    </p:extLst>
  </p:cSld>
  <p:clrMapOvr>
    <a:masterClrMapping/>
  </p:clrMapOvr>
  <p:transition/>
</p:sld>
</file>

<file path=ppt/slides/slide4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Dâng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BÀI CA DÂNG HIẾN 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4692"/>
            <a:ext cx="11643360" cy="4519732"/>
          </a:xfrm>
        </p:spPr>
        <p:txBody>
          <a:bodyPr>
            <a:noAutofit/>
          </a:bodyPr>
          <a:lstStyle/>
          <a:p>
            <a:pPr algn="just"/>
            <a:r>
              <a:rPr lang="en-US" sz="6000" b="1" dirty="0">
                <a:latin typeface="Times New Roman" pitchFamily="18" charset="0"/>
                <a:cs typeface="Times New Roman" pitchFamily="18" charset="0"/>
              </a:rPr>
              <a:t>3.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phen</a:t>
            </a:r>
            <a:r>
              <a:rPr lang="en-US" sz="6000" b="1" dirty="0">
                <a:latin typeface="Times New Roman" pitchFamily="18" charset="0"/>
                <a:cs typeface="Times New Roman" pitchFamily="18" charset="0"/>
              </a:rPr>
              <a:t> lung lay </a:t>
            </a:r>
            <a:r>
              <a:rPr lang="en-US" sz="6000" b="1" dirty="0" err="1">
                <a:latin typeface="Times New Roman" pitchFamily="18" charset="0"/>
                <a:cs typeface="Times New Roman" pitchFamily="18" charset="0"/>
              </a:rPr>
              <a:t>phiêu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xuyến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729689216"/>
      </p:ext>
    </p:extLst>
  </p:cSld>
  <p:clrMapOvr>
    <a:masterClrMapping/>
  </p:clrMapOvr>
  <p:transition/>
</p:sld>
</file>

<file path=ppt/slides/slide4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64129"/>
            <a:ext cx="11643360" cy="6234545"/>
          </a:xfrm>
        </p:spPr>
        <p:txBody>
          <a:bodyPr>
            <a:normAutofit/>
          </a:bodyPr>
          <a:lstStyle/>
          <a:p>
            <a:pPr algn="just"/>
            <a:r>
              <a:rPr lang="en-US" sz="6000" b="1" dirty="0">
                <a:solidFill>
                  <a:srgbClr val="FF0000"/>
                </a:solidFill>
                <a:latin typeface="Times New Roman" pitchFamily="18" charset="0"/>
                <a:cs typeface="Times New Roman" pitchFamily="18" charset="0"/>
              </a:rPr>
              <a:t>CA HIỆP LỄ</a:t>
            </a:r>
          </a:p>
          <a:p>
            <a:pPr algn="just"/>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vị</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999419941"/>
      </p:ext>
    </p:extLst>
  </p:cSld>
  <p:clrMapOvr>
    <a:masterClrMapping/>
  </p:clrMapOvr>
</p:sld>
</file>

<file path=ppt/slides/slide4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Lễ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546867334"/>
      </p:ext>
    </p:extLst>
  </p:cSld>
  <p:clrMapOvr>
    <a:masterClrMapping/>
  </p:clrMapOvr>
  <p:transition/>
</p:sld>
</file>

<file path=ppt/slides/slide4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Lễ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loan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a:t>
            </a:r>
          </a:p>
        </p:txBody>
      </p:sp>
    </p:spTree>
    <p:extLst>
      <p:ext uri="{BB962C8B-B14F-4D97-AF65-F5344CB8AC3E}">
        <p14:creationId xmlns:p14="http://schemas.microsoft.com/office/powerpoint/2010/main" val="235260101"/>
      </p:ext>
    </p:extLst>
  </p:cSld>
  <p:clrMapOvr>
    <a:masterClrMapping/>
  </p:clrMapOvr>
  <p:transition/>
</p:sld>
</file>

<file path=ppt/slides/slide4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Lễ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Dù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592243402"/>
      </p:ext>
    </p:extLst>
  </p:cSld>
  <p:clrMapOvr>
    <a:masterClrMapping/>
  </p:clrMapOvr>
  <p:transition/>
</p:sld>
</file>

<file path=ppt/slides/slide4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Hiệp Lễ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TÌNH YÊU 185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489656463"/>
      </p:ext>
    </p:extLst>
  </p:cSld>
  <p:clrMapOvr>
    <a:masterClrMapping/>
  </p:clrMapOvr>
  <p:transition/>
</p:sld>
</file>

<file path=ppt/slides/slide4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96847349"/>
      </p:ext>
    </p:extLst>
  </p:cSld>
  <p:clrMapOvr>
    <a:masterClrMapping/>
  </p:clrMapOvr>
</p:sld>
</file>

<file path=ppt/slides/slide4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KÌA AI 455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Kìa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dong </a:t>
            </a:r>
            <a:r>
              <a:rPr lang="en-US" sz="6000" b="1" dirty="0" err="1">
                <a:latin typeface="Times New Roman" pitchFamily="18" charset="0"/>
                <a:cs typeface="Times New Roman" pitchFamily="18" charset="0"/>
              </a:rPr>
              <a:t>duổi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bụi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Sao Mai,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chuyên</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944387084"/>
      </p:ext>
    </p:extLst>
  </p:cSld>
  <p:clrMapOvr>
    <a:masterClrMapping/>
  </p:clrMapOvr>
  <p:transition/>
</p:sld>
</file>

<file path=ppt/slides/slide4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KÌA AI 455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Kìa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vỗ</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3880473418"/>
      </p:ext>
    </p:extLst>
  </p:cSld>
  <p:clrMapOvr>
    <a:masterClrMapping/>
  </p:clrMapOvr>
  <p:transition/>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 GÌ (DD)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6238"/>
            <a:ext cx="11643360" cy="4365525"/>
          </a:xfrm>
        </p:spPr>
        <p:txBody>
          <a:bodyPr>
            <a:noAutofit/>
          </a:bodyPr>
          <a:lstStyle/>
          <a:p>
            <a:pPr algn="just"/>
            <a:r>
              <a:rPr lang="vi-VN" sz="6000" b="1" dirty="0">
                <a:latin typeface="+mj-lt"/>
              </a:rPr>
              <a:t>1. Cuộc đời bon chen giữa muôn con người, cùng niềm lo lắng áo cơm bạc tiền. Này người bạn ơi! Chớ quá buồn lo, hãy cứ tin yêu Cha quan phòng là Thiên Chúa.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638440075"/>
      </p:ext>
    </p:extLst>
  </p:cSld>
  <p:clrMapOvr>
    <a:masterClrMapping/>
  </p:clrMapOvr>
  <p:transition/>
</p:sld>
</file>

<file path=ppt/slides/slide4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Kết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KÌA AI 455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22248"/>
            <a:ext cx="11643360" cy="51054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Kìa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thổn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khoăn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can,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endParaRPr lang="vi-VN" sz="4800" b="1" dirty="0">
              <a:latin typeface="Times New Roman" pitchFamily="18" charset="0"/>
              <a:cs typeface="Times New Roman" pitchFamily="18" charset="0"/>
            </a:endParaRPr>
          </a:p>
        </p:txBody>
      </p:sp>
    </p:spTree>
    <p:extLst>
      <p:ext uri="{BB962C8B-B14F-4D97-AF65-F5344CB8AC3E}">
        <p14:creationId xmlns:p14="http://schemas.microsoft.com/office/powerpoint/2010/main" val="2525803842"/>
      </p:ext>
    </p:extLst>
  </p:cSld>
  <p:clrMapOvr>
    <a:masterClrMapping/>
  </p:clrMapOvr>
  <p:transition/>
</p:sld>
</file>

<file path=ppt/slides/slide4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65542202"/>
      </p:ext>
    </p:extLst>
  </p:cSld>
  <p:clrMapOvr>
    <a:masterClrMapping/>
  </p:clrMapOvr>
</p:sld>
</file>

<file path=ppt/slides/slide4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HIỆP DÂNG 79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Hiệp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ép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91914559"/>
      </p:ext>
    </p:extLst>
  </p:cSld>
  <p:clrMapOvr>
    <a:masterClrMapping/>
  </p:clrMapOvr>
  <p:transition/>
</p:sld>
</file>

<file path=ppt/slides/slide4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HIỆP DÂNG 79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391564"/>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99579208"/>
      </p:ext>
    </p:extLst>
  </p:cSld>
  <p:clrMapOvr>
    <a:masterClrMapping/>
  </p:clrMapOvr>
  <p:transition/>
</p:sld>
</file>

<file path=ppt/slides/slide4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HIỆP DÂNG 79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391564"/>
          </a:xfrm>
        </p:spPr>
        <p:txBody>
          <a:bodyPr>
            <a:noAutofit/>
          </a:bodyPr>
          <a:lstStyle/>
          <a:p>
            <a:pPr algn="just"/>
            <a:r>
              <a:rPr lang="en-US" sz="6000" b="1">
                <a:latin typeface="Times New Roman" pitchFamily="18" charset="0"/>
                <a:cs typeface="Times New Roman" pitchFamily="18" charset="0"/>
              </a:rPr>
              <a:t>Nguyện xin ban ơn thiêng đổi mới lòng con nên trinh trong như bánh rượu này, để xứng đáng tiến dâng lên Ngài.</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811709754"/>
      </p:ext>
    </p:extLst>
  </p:cSld>
  <p:clrMapOvr>
    <a:masterClrMapping/>
  </p:clrMapOvr>
  <p:transition/>
</p:sld>
</file>

<file path=ppt/slides/slide4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609601"/>
            <a:ext cx="11643360" cy="6553199"/>
          </a:xfrm>
        </p:spPr>
        <p:txBody>
          <a:bodyPr>
            <a:noAutofit/>
          </a:bodyPr>
          <a:lstStyle/>
          <a:p>
            <a:pPr algn="just"/>
            <a:r>
              <a:rPr lang="en-US" sz="6000" b="1" dirty="0">
                <a:solidFill>
                  <a:srgbClr val="FF0000"/>
                </a:solidFill>
                <a:latin typeface="Times New Roman" pitchFamily="18" charset="0"/>
                <a:cs typeface="Times New Roman" pitchFamily="18" charset="0"/>
              </a:rPr>
              <a:t>CA HIỆP LỄ</a:t>
            </a:r>
          </a:p>
          <a:p>
            <a:pPr algn="just"/>
            <a:r>
              <a:rPr lang="en-US" sz="6000" b="1" dirty="0" err="1">
                <a:latin typeface="Times New Roman" pitchFamily="18" charset="0"/>
                <a:cs typeface="Times New Roman" pitchFamily="18" charset="0"/>
              </a:rPr>
              <a:t>Lạy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bánh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ngon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vị</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ngọt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ngào</a:t>
            </a:r>
            <a:r>
              <a:rPr lang="en-US" sz="6000" b="1" dirty="0">
                <a:latin typeface="Times New Roman" pitchFamily="18" charset="0"/>
                <a:cs typeface="Times New Roman" pitchFamily="18" charset="0"/>
              </a:rPr>
              <a:t>.</a:t>
            </a:r>
            <a:endParaRPr lang="en-US" sz="6000"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82223620"/>
      </p:ext>
    </p:extLst>
  </p:cSld>
  <p:clrMapOvr>
    <a:masterClrMapping/>
  </p:clrMapOvr>
</p:sld>
</file>

<file path=ppt/slides/slide4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TIN CON HÂN HOAN 189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6400"/>
            <a:ext cx="11643360" cy="6391564"/>
          </a:xfrm>
        </p:spPr>
        <p:txBody>
          <a:bodyPr>
            <a:noAutofit/>
          </a:bodyPr>
          <a:lstStyle/>
          <a:p>
            <a:pPr algn="just"/>
            <a:r>
              <a:rPr lang="vi-VN" sz="6000" b="1" dirty="0">
                <a:latin typeface="+mj-lt"/>
              </a:rPr>
              <a:t>1. Đời sống có là chi nếu không phục vụ tận tình. Đời sống có nghĩa gì, nếu không nhiệt thành hy sinh. </a:t>
            </a:r>
            <a:endParaRPr lang="vi-VN" sz="85700" b="1" dirty="0">
              <a:latin typeface="+mj-lt"/>
              <a:cs typeface="Times New Roman" pitchFamily="18" charset="0"/>
            </a:endParaRPr>
          </a:p>
        </p:txBody>
      </p:sp>
    </p:spTree>
    <p:extLst>
      <p:ext uri="{BB962C8B-B14F-4D97-AF65-F5344CB8AC3E}">
        <p14:creationId xmlns:p14="http://schemas.microsoft.com/office/powerpoint/2010/main" val="235389273"/>
      </p:ext>
    </p:extLst>
  </p:cSld>
  <p:clrMapOvr>
    <a:masterClrMapping/>
  </p:clrMapOvr>
  <p:transition/>
</p:sld>
</file>

<file path=ppt/slides/slide4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TIN CON HÂN HOAN 189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6400"/>
            <a:ext cx="11643360" cy="6391564"/>
          </a:xfrm>
        </p:spPr>
        <p:txBody>
          <a:bodyPr>
            <a:noAutofit/>
          </a:bodyPr>
          <a:lstStyle/>
          <a:p>
            <a:pPr algn="just"/>
            <a:r>
              <a:rPr lang="vi-VN" sz="6000" b="1" dirty="0">
                <a:latin typeface="+mj-lt"/>
              </a:rPr>
              <a:t>Chúa mời gọi con đi, đi loan truyền Tin Mừng cứu rỗi. Đường thánh giá đưa con đến hạnh phúc mong chờ.</a:t>
            </a:r>
            <a:endParaRPr lang="vi-VN" sz="85700" b="1" dirty="0">
              <a:latin typeface="+mj-lt"/>
              <a:cs typeface="Times New Roman" pitchFamily="18" charset="0"/>
            </a:endParaRPr>
          </a:p>
        </p:txBody>
      </p:sp>
    </p:spTree>
    <p:extLst>
      <p:ext uri="{BB962C8B-B14F-4D97-AF65-F5344CB8AC3E}">
        <p14:creationId xmlns:p14="http://schemas.microsoft.com/office/powerpoint/2010/main" val="2325140420"/>
      </p:ext>
    </p:extLst>
  </p:cSld>
  <p:clrMapOvr>
    <a:masterClrMapping/>
  </p:clrMapOvr>
  <p:transition/>
</p:sld>
</file>

<file path=ppt/slides/slide4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TIN CON HÂN HOAN 189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ĐK: Tim con hân hoan biết bao đáp lời mời gọi của Ngài, trọn đời làm chứng nhân tình yêu. Xin dâng lên trọn cuộc sống, một niềm mến yêu phục vụ, nên lời tôn vinh danh Chúa muôn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1795318160"/>
      </p:ext>
    </p:extLst>
  </p:cSld>
  <p:clrMapOvr>
    <a:masterClrMapping/>
  </p:clrMapOvr>
  <p:transition/>
</p:sld>
</file>

<file path=ppt/slides/slide4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TIN CON HÂN HOAN 189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vi-VN" sz="6000" b="1" dirty="0">
                <a:latin typeface="+mj-lt"/>
              </a:rPr>
              <a:t>2. Hạnh phúc suốt đời con dấn thân đáp lại tình Ngài. Nguyện ước trong âm thầm, hiến dâng một lòng trung kiên. </a:t>
            </a:r>
            <a:endParaRPr lang="vi-VN" sz="85700" b="1" dirty="0">
              <a:latin typeface="+mj-lt"/>
              <a:cs typeface="Times New Roman" pitchFamily="18" charset="0"/>
            </a:endParaRPr>
          </a:p>
        </p:txBody>
      </p:sp>
    </p:spTree>
    <p:extLst>
      <p:ext uri="{BB962C8B-B14F-4D97-AF65-F5344CB8AC3E}">
        <p14:creationId xmlns:p14="http://schemas.microsoft.com/office/powerpoint/2010/main" val="1635215308"/>
      </p:ext>
    </p:extLst>
  </p:cSld>
  <p:clrMapOvr>
    <a:masterClrMapping/>
  </p:clrMapOvr>
  <p:transition/>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 GÌ (DD)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6238"/>
            <a:ext cx="11643360" cy="4365525"/>
          </a:xfrm>
        </p:spPr>
        <p:txBody>
          <a:bodyPr>
            <a:noAutofit/>
          </a:bodyPr>
          <a:lstStyle/>
          <a:p>
            <a:pPr algn="just"/>
            <a:r>
              <a:rPr lang="vi-VN" sz="6000" b="1" dirty="0">
                <a:latin typeface="+mj-lt"/>
              </a:rPr>
              <a:t>Chẳng gặt chẳng gieo lũ chim trên trời, chẳng dệt chẳng may đóa hoa ngoài đồng. Ngày ngày chim ca hát xướng cùng hoa, thấy lũ chim </a:t>
            </a:r>
            <a:r>
              <a:rPr lang="en-US" sz="6000" b="1" dirty="0">
                <a:latin typeface="Times New Roman" panose="02020603050405020304" pitchFamily="18" charset="0"/>
                <a:cs typeface="Times New Roman" panose="02020603050405020304" pitchFamily="18" charset="0"/>
              </a:rPr>
              <a:t>no</a:t>
            </a:r>
            <a:r>
              <a:rPr lang="vi-VN" sz="6000" b="1" dirty="0">
                <a:latin typeface="+mj-lt"/>
              </a:rPr>
              <a:t>, hoa kia đẹp hơn áo vua.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524771455"/>
      </p:ext>
    </p:extLst>
  </p:cSld>
  <p:clrMapOvr>
    <a:masterClrMapping/>
  </p:clrMapOvr>
  <p:transition/>
</p:sld>
</file>

<file path=ppt/slides/slide4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TIN CON HÂN HOAN 189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Chúa là nguồn yêu thương luôn dắt dìu qua từng giây phút. Lòng tin vững nơi Ngài Chúa thành tín muôn đời </a:t>
            </a:r>
            <a:endParaRPr lang="vi-VN" sz="85700" b="1" dirty="0">
              <a:latin typeface="+mj-lt"/>
              <a:cs typeface="Times New Roman" pitchFamily="18" charset="0"/>
            </a:endParaRPr>
          </a:p>
        </p:txBody>
      </p:sp>
    </p:spTree>
    <p:extLst>
      <p:ext uri="{BB962C8B-B14F-4D97-AF65-F5344CB8AC3E}">
        <p14:creationId xmlns:p14="http://schemas.microsoft.com/office/powerpoint/2010/main" val="2189516457"/>
      </p:ext>
    </p:extLst>
  </p:cSld>
  <p:clrMapOvr>
    <a:masterClrMapping/>
  </p:clrMapOvr>
  <p:transition/>
</p:sld>
</file>

<file path=ppt/slides/slide4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TIN CON HÂN HOAN 189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ĐK: Tim con hân hoan biết bao đáp lời mời gọi của Ngài, trọn đời làm chứng nhân tình yêu. Xin dâng lên trọn cuộc sống, một niềm mến yêu phục vụ, nên lời tôn vinh danh Chúa muôn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4073805404"/>
      </p:ext>
    </p:extLst>
  </p:cSld>
  <p:clrMapOvr>
    <a:masterClrMapping/>
  </p:clrMapOvr>
  <p:transition/>
</p:sld>
</file>

<file path=ppt/slides/slide4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TIN CON HÂN HOAN 189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vi-VN" sz="6000" b="1" dirty="0">
                <a:latin typeface="+mj-lt"/>
              </a:rPr>
              <a:t>3. Trần thế thiếu tình thương biết bao lao nhọc khổ sầu. Này con luôn sẵn sàng, hiến thân phục vụ tha nhân. </a:t>
            </a:r>
            <a:endParaRPr lang="vi-VN" sz="85700" b="1" dirty="0">
              <a:latin typeface="+mj-lt"/>
              <a:cs typeface="Times New Roman" pitchFamily="18" charset="0"/>
            </a:endParaRPr>
          </a:p>
        </p:txBody>
      </p:sp>
    </p:spTree>
    <p:extLst>
      <p:ext uri="{BB962C8B-B14F-4D97-AF65-F5344CB8AC3E}">
        <p14:creationId xmlns:p14="http://schemas.microsoft.com/office/powerpoint/2010/main" val="1749368327"/>
      </p:ext>
    </p:extLst>
  </p:cSld>
  <p:clrMapOvr>
    <a:masterClrMapping/>
  </p:clrMapOvr>
  <p:transition/>
</p:sld>
</file>

<file path=ppt/slides/slide4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TIN CON HÂN HOAN 189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Giữa cuộc đời mau qua, con xin làm men dậy sức sống. Tựa hương ngát thơm bay suốt đời tiến dâng Ngài.</a:t>
            </a:r>
            <a:endParaRPr lang="vi-VN" sz="85700" b="1" dirty="0">
              <a:latin typeface="+mj-lt"/>
              <a:cs typeface="Times New Roman" pitchFamily="18" charset="0"/>
            </a:endParaRPr>
          </a:p>
        </p:txBody>
      </p:sp>
    </p:spTree>
    <p:extLst>
      <p:ext uri="{BB962C8B-B14F-4D97-AF65-F5344CB8AC3E}">
        <p14:creationId xmlns:p14="http://schemas.microsoft.com/office/powerpoint/2010/main" val="2507427838"/>
      </p:ext>
    </p:extLst>
  </p:cSld>
  <p:clrMapOvr>
    <a:masterClrMapping/>
  </p:clrMapOvr>
  <p:transition/>
</p:sld>
</file>

<file path=ppt/slides/slide4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TIN CON HÂN HOAN 189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ĐK: Tim con hân hoan biết bao đáp lời mời gọi của Ngài, trọn đời làm chứng nhân tình yêu. Xin dâng lên trọn cuộc sống, một niềm mến yêu phục vụ, nên lời tôn vinh danh Chúa muôn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158057950"/>
      </p:ext>
    </p:extLst>
  </p:cSld>
  <p:clrMapOvr>
    <a:masterClrMapping/>
  </p:clrMapOvr>
  <p:transition/>
</p:sld>
</file>

<file path=ppt/slides/slide4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3876485"/>
      </p:ext>
    </p:extLst>
  </p:cSld>
  <p:clrMapOvr>
    <a:masterClrMapping/>
  </p:clrMapOvr>
</p:sld>
</file>

<file path=ppt/slides/slide4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ÔI THẦN LINH CHÚA 222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đói</a:t>
            </a:r>
            <a:r>
              <a:rPr lang="en-US" sz="6000" b="1" dirty="0">
                <a:latin typeface="Times New Roman" panose="02020603050405020304" pitchFamily="18" charset="0"/>
                <a:cs typeface="Times New Roman" panose="02020603050405020304" pitchFamily="18" charset="0"/>
              </a:rPr>
              <a:t> no </a:t>
            </a:r>
            <a:r>
              <a:rPr lang="en-US" sz="6000" b="1" dirty="0" err="1">
                <a:latin typeface="Times New Roman" panose="02020603050405020304" pitchFamily="18" charset="0"/>
                <a:cs typeface="Times New Roman" panose="02020603050405020304" pitchFamily="18" charset="0"/>
              </a:rPr>
              <a:t>giàu</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3947737"/>
      </p:ext>
    </p:extLst>
  </p:cSld>
  <p:clrMapOvr>
    <a:masterClrMapping/>
  </p:clrMapOvr>
  <p:transition/>
</p:sld>
</file>

<file path=ppt/slides/slide4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ÔI THẦN LINH CHÚA 222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1748"/>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no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Tung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a:t>
            </a:r>
            <a:r>
              <a:rPr lang="en-US" sz="6000" b="1" dirty="0">
                <a:latin typeface="Times New Roman" panose="02020603050405020304" pitchFamily="18" charset="0"/>
                <a:cs typeface="Times New Roman" panose="02020603050405020304" pitchFamily="18" charset="0"/>
              </a:rPr>
              <a:t> Israel.</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0866054"/>
      </p:ext>
    </p:extLst>
  </p:cSld>
  <p:clrMapOvr>
    <a:masterClrMapping/>
  </p:clrMapOvr>
  <p:transition/>
</p:sld>
</file>

<file path=ppt/slides/slide4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ÔI THẦN LINH CHÚA 222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1748"/>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Hy-</a:t>
            </a:r>
            <a:r>
              <a:rPr lang="en-US" sz="6000" b="1" dirty="0" err="1">
                <a:latin typeface="Times New Roman" panose="02020603050405020304" pitchFamily="18" charset="0"/>
                <a:cs typeface="Times New Roman" panose="02020603050405020304" pitchFamily="18" charset="0"/>
              </a:rPr>
              <a:t>bá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thuê</a:t>
            </a:r>
            <a:r>
              <a:rPr lang="en-US" sz="6000" b="1" dirty="0">
                <a:latin typeface="Times New Roman" panose="02020603050405020304" pitchFamily="18" charset="0"/>
                <a:cs typeface="Times New Roman" panose="02020603050405020304" pitchFamily="18" charset="0"/>
              </a:rPr>
              <a:t> Man-</a:t>
            </a:r>
            <a:r>
              <a:rPr lang="en-US" sz="6000" b="1" dirty="0" err="1">
                <a:latin typeface="Times New Roman" panose="02020603050405020304" pitchFamily="18" charset="0"/>
                <a:cs typeface="Times New Roman" panose="02020603050405020304" pitchFamily="18" charset="0"/>
              </a:rPr>
              <a:t>na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khao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Tung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a:t>
            </a:r>
            <a:endParaRPr lang="vi-VN" sz="857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9674589"/>
      </p:ext>
    </p:extLst>
  </p:cSld>
  <p:clrMapOvr>
    <a:masterClrMapping/>
  </p:clrMapOvr>
  <p:transition/>
</p:sld>
</file>

<file path=ppt/slides/slide4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83035336"/>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 GÌ (DD)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5724"/>
            <a:ext cx="11643360" cy="4365525"/>
          </a:xfrm>
        </p:spPr>
        <p:txBody>
          <a:bodyPr>
            <a:noAutofit/>
          </a:bodyPr>
          <a:lstStyle/>
          <a:p>
            <a:pPr algn="just"/>
            <a:r>
              <a:rPr lang="vi-VN" sz="6000" b="1" dirty="0">
                <a:latin typeface="+mj-lt"/>
              </a:rPr>
              <a:t>ĐK. Lo gì ngày mai ta sẽ lo, lo gì? Lo gì mặc chi ăn uống chi, lo gì? Lo tìm, tìm vui công chính Cha lo gì? Lo tìm, tìm cho ta nước Cha.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012428312"/>
      </p:ext>
    </p:extLst>
  </p:cSld>
  <p:clrMapOvr>
    <a:masterClrMapping/>
  </p:clrMapOvr>
  <p:transition/>
</p:sld>
</file>

<file path=ppt/slides/slide4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SỐNG CHỨNG NHÂN 308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69851"/>
            <a:ext cx="11643360" cy="5105400"/>
          </a:xfrm>
        </p:spPr>
        <p:txBody>
          <a:bodyPr>
            <a:noAutofit/>
          </a:bodyPr>
          <a:lstStyle/>
          <a:p>
            <a:pPr algn="just"/>
            <a:r>
              <a:rPr lang="en-US" sz="6000" b="1" dirty="0">
                <a:latin typeface="Times New Roman" pitchFamily="18" charset="0"/>
                <a:cs typeface="Times New Roman" pitchFamily="18" charset="0"/>
              </a:rPr>
              <a:t>ĐK: Ta </a:t>
            </a:r>
            <a:r>
              <a:rPr lang="en-US" sz="6000" b="1" dirty="0" err="1">
                <a:latin typeface="Times New Roman" pitchFamily="18" charset="0"/>
                <a:cs typeface="Times New Roman" pitchFamily="18" charset="0"/>
              </a:rPr>
              <a:t>ra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Ki-</a:t>
            </a:r>
            <a:r>
              <a:rPr lang="en-US" sz="6000" b="1" dirty="0" err="1">
                <a:latin typeface="Times New Roman" pitchFamily="18" charset="0"/>
                <a:cs typeface="Times New Roman" pitchFamily="18" charset="0"/>
              </a:rPr>
              <a:t>tô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soi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144013967"/>
      </p:ext>
    </p:extLst>
  </p:cSld>
  <p:clrMapOvr>
    <a:masterClrMapping/>
  </p:clrMapOvr>
  <p:transition/>
</p:sld>
</file>

<file path=ppt/slides/slide4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SỐNG CHỨNG NHÂN 308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Cha.</a:t>
            </a:r>
            <a:endParaRPr lang="vi-VN" sz="5400" b="1" dirty="0">
              <a:latin typeface="Times New Roman" pitchFamily="18" charset="0"/>
              <a:cs typeface="Times New Roman" pitchFamily="18" charset="0"/>
            </a:endParaRPr>
          </a:p>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275466889"/>
      </p:ext>
    </p:extLst>
  </p:cSld>
  <p:clrMapOvr>
    <a:masterClrMapping/>
  </p:clrMapOvr>
  <p:transition/>
</p:sld>
</file>

<file path=ppt/slides/slide4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C9C68-2121-CE3F-F256-9F402A95759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0A8D614-F2F2-F352-CB67-579643EA64C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761205238"/>
      </p:ext>
    </p:extLst>
  </p:cSld>
  <p:clrMapOvr>
    <a:masterClrMapping/>
  </p:clrMapOvr>
</p:sld>
</file>

<file path=ppt/slides/slide4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7056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Cha ta </a:t>
            </a:r>
            <a:r>
              <a:rPr lang="en-US" sz="6000" b="1" dirty="0" err="1">
                <a:latin typeface="Times New Roman" pitchFamily="18" charset="0"/>
                <a:cs typeface="Times New Roman" pitchFamily="18" charset="0"/>
              </a:rPr>
              <a:t>dấu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Hợp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khen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665059438"/>
      </p:ext>
    </p:extLst>
  </p:cSld>
  <p:clrMapOvr>
    <a:masterClrMapping/>
  </p:clrMapOvr>
  <p:transition/>
</p:sld>
</file>

<file path=ppt/slides/slide4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ĐI VỀ NHÀ CHÚA 11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705600"/>
          </a:xfrm>
        </p:spPr>
        <p:txBody>
          <a:bodyPr>
            <a:noAutofit/>
          </a:bodyPr>
          <a:lstStyle/>
          <a:p>
            <a:pPr algn="just"/>
            <a:r>
              <a:rPr lang="en-US" sz="6000" b="1" dirty="0">
                <a:latin typeface="Times New Roman" pitchFamily="18" charset="0"/>
                <a:cs typeface="Times New Roman" pitchFamily="18" charset="0"/>
              </a:rPr>
              <a:t>ĐK: Ta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Giê-ru-sa-lem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Quốc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19601625"/>
      </p:ext>
    </p:extLst>
  </p:cSld>
  <p:clrMapOvr>
    <a:masterClrMapping/>
  </p:clrMapOvr>
  <p:transition/>
</p:sld>
</file>

<file path=ppt/slides/slide4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3103253"/>
      </p:ext>
    </p:extLst>
  </p:cSld>
  <p:clrMapOvr>
    <a:masterClrMapping/>
  </p:clrMapOvr>
</p:sld>
</file>

<file path=ppt/slides/slide4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CON DÂNG 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244587033"/>
      </p:ext>
    </p:extLst>
  </p:cSld>
  <p:clrMapOvr>
    <a:masterClrMapping/>
  </p:clrMapOvr>
  <p:transition/>
</p:sld>
</file>

<file path=ppt/slides/slide4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CON DÂNG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85697835"/>
      </p:ext>
    </p:extLst>
  </p:cSld>
  <p:clrMapOvr>
    <a:masterClrMapping/>
  </p:clrMapOvr>
  <p:transition/>
</p:sld>
</file>

<file path=ppt/slides/slide4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CỦA LỄ CON DÂNG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vỡ</a:t>
            </a:r>
            <a:r>
              <a:rPr lang="en-US" sz="6000" b="1" dirty="0">
                <a:latin typeface="Times New Roman" panose="02020603050405020304" pitchFamily="18" charset="0"/>
                <a:cs typeface="Times New Roman" panose="02020603050405020304" pitchFamily="18" charset="0"/>
              </a:rPr>
              <a:t> tan ra,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3812634"/>
      </p:ext>
    </p:extLst>
  </p:cSld>
  <p:clrMapOvr>
    <a:masterClrMapping/>
  </p:clrMapOvr>
  <p:transition/>
</p:sld>
</file>

<file path=ppt/slides/slide4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1233102"/>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 GÌ (DD)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6238"/>
            <a:ext cx="11643360" cy="4365525"/>
          </a:xfrm>
        </p:spPr>
        <p:txBody>
          <a:bodyPr>
            <a:noAutofit/>
          </a:bodyPr>
          <a:lstStyle/>
          <a:p>
            <a:pPr algn="just"/>
            <a:r>
              <a:rPr lang="vi-VN" sz="6000" b="1" dirty="0">
                <a:latin typeface="+mj-lt"/>
              </a:rPr>
              <a:t>2. Ngày ngày cầu xin giống xưa Cha dạy: Hàng ngày đủ no áo cơm thơm lành. Và này bạn ơi! Biết quý cần lao, nếu cứ ăn thôi không lo làm là không đáng.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540986735"/>
      </p:ext>
    </p:extLst>
  </p:cSld>
  <p:clrMapOvr>
    <a:masterClrMapping/>
  </p:clrMapOvr>
  <p:transition/>
</p:sld>
</file>

<file path=ppt/slides/slide4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CHỈ CHO CON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ĐK: Xin chỉ cho con đường đi của Chúa xin dạy bảo con nước bước của Ngài. Xin hướng dẫn con trong chân lý. Xin dạy bảo con những điều cao quý  vì Chúa là Đấng cứu độ con</a:t>
            </a:r>
            <a:r>
              <a:rPr lang="en-US" sz="6000" b="1" dirty="0">
                <a:latin typeface="Times New Roman" panose="02020603050405020304" pitchFamily="18" charset="0"/>
                <a:cs typeface="Times New Roman" panose="02020603050405020304" pitchFamily="18" charset="0"/>
              </a:rPr>
              <a:t>, l</a:t>
            </a:r>
            <a:r>
              <a:rPr lang="vi-VN" sz="6000" b="1" dirty="0">
                <a:latin typeface="+mj-lt"/>
              </a:rPr>
              <a:t>à Đấng ngày đêm con cậy trông.</a:t>
            </a:r>
            <a:endParaRPr lang="vi-VN" sz="5400" b="1" dirty="0">
              <a:latin typeface="+mj-lt"/>
              <a:cs typeface="Times New Roman" pitchFamily="18" charset="0"/>
            </a:endParaRPr>
          </a:p>
        </p:txBody>
      </p:sp>
    </p:spTree>
    <p:extLst>
      <p:ext uri="{BB962C8B-B14F-4D97-AF65-F5344CB8AC3E}">
        <p14:creationId xmlns:p14="http://schemas.microsoft.com/office/powerpoint/2010/main" val="2935825828"/>
      </p:ext>
    </p:extLst>
  </p:cSld>
  <p:clrMapOvr>
    <a:masterClrMapping/>
  </p:clrMapOvr>
  <p:transition/>
</p:sld>
</file>

<file path=ppt/slides/slide4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CHỈ CHO CON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vi-VN" sz="6000" b="1" dirty="0">
                <a:latin typeface="+mj-lt"/>
              </a:rPr>
              <a:t>1. Tất cả đường nẻo Chúa là tình yêu và là chân lý dành cho những ai giữ trọn minh ước. Điều răn Chúa ra nghiêm chỉ</a:t>
            </a:r>
            <a:r>
              <a:rPr lang="en-US" sz="6000" b="1" dirty="0" err="1">
                <a:latin typeface="Times New Roman" panose="02020603050405020304" pitchFamily="18" charset="0"/>
                <a:cs typeface="Times New Roman" panose="02020603050405020304" pitchFamily="18" charset="0"/>
              </a:rPr>
              <a:t>nh</a:t>
            </a:r>
            <a:r>
              <a:rPr lang="vi-VN" sz="6000" b="1" dirty="0">
                <a:latin typeface="+mj-lt"/>
              </a:rPr>
              <a:t> thực thi.</a:t>
            </a:r>
            <a:endParaRPr lang="vi-VN" sz="5400" b="1" dirty="0">
              <a:latin typeface="+mj-lt"/>
              <a:cs typeface="Times New Roman" pitchFamily="18" charset="0"/>
            </a:endParaRPr>
          </a:p>
        </p:txBody>
      </p:sp>
    </p:spTree>
    <p:extLst>
      <p:ext uri="{BB962C8B-B14F-4D97-AF65-F5344CB8AC3E}">
        <p14:creationId xmlns:p14="http://schemas.microsoft.com/office/powerpoint/2010/main" val="3436428976"/>
      </p:ext>
    </p:extLst>
  </p:cSld>
  <p:clrMapOvr>
    <a:masterClrMapping/>
  </p:clrMapOvr>
  <p:transition/>
</p:sld>
</file>

<file path=ppt/slides/slide4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CHỈ CHO CON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209"/>
            <a:ext cx="11643360" cy="6391564"/>
          </a:xfrm>
        </p:spPr>
        <p:txBody>
          <a:bodyPr>
            <a:noAutofit/>
          </a:bodyPr>
          <a:lstStyle/>
          <a:p>
            <a:pPr algn="just"/>
            <a:r>
              <a:rPr lang="vi-VN" sz="6000" b="1" dirty="0">
                <a:latin typeface="+mj-lt"/>
              </a:rPr>
              <a:t>2. Xin mở lượng từ bi từ ngàn xưa Ngài vẫn có mà quên hết những lỗi lầm con mắc hồi niên thiếu vươn lên trong dại thơ.</a:t>
            </a:r>
            <a:endParaRPr lang="vi-VN" sz="5400" b="1" dirty="0">
              <a:latin typeface="+mj-lt"/>
              <a:cs typeface="Times New Roman" pitchFamily="18" charset="0"/>
            </a:endParaRPr>
          </a:p>
        </p:txBody>
      </p:sp>
    </p:spTree>
    <p:extLst>
      <p:ext uri="{BB962C8B-B14F-4D97-AF65-F5344CB8AC3E}">
        <p14:creationId xmlns:p14="http://schemas.microsoft.com/office/powerpoint/2010/main" val="261019771"/>
      </p:ext>
    </p:extLst>
  </p:cSld>
  <p:clrMapOvr>
    <a:masterClrMapping/>
  </p:clrMapOvr>
  <p:transition/>
</p:sld>
</file>

<file path=ppt/slides/slide4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CHỈ CHO CON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209"/>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Xin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thẹn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5246768"/>
      </p:ext>
    </p:extLst>
  </p:cSld>
  <p:clrMapOvr>
    <a:masterClrMapping/>
  </p:clrMapOvr>
  <p:transition/>
</p:sld>
</file>

<file path=ppt/slides/slide4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277076"/>
      </p:ext>
    </p:extLst>
  </p:cSld>
  <p:clrMapOvr>
    <a:masterClrMapping/>
  </p:clrMapOvr>
</p:sld>
</file>

<file path=ppt/slides/slide4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TÌM VỀ MẸ 237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916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4225200"/>
      </p:ext>
    </p:extLst>
  </p:cSld>
  <p:clrMapOvr>
    <a:masterClrMapping/>
  </p:clrMapOvr>
  <p:transition/>
</p:sld>
</file>

<file path=ppt/slides/slide4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err="1">
                <a:solidFill>
                  <a:srgbClr val="FF0000"/>
                </a:solidFill>
                <a:latin typeface="Times New Roman" panose="02020603050405020304" pitchFamily="18" charset="0"/>
                <a:cs typeface="Times New Roman" panose="02020603050405020304" pitchFamily="18" charset="0"/>
              </a:rPr>
              <a:t>Kết</a:t>
            </a:r>
            <a:r>
              <a:rPr lang="en-US" sz="180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TÌM VỀ MẸ 237</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628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sắc</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bảo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78124595"/>
      </p:ext>
    </p:extLst>
  </p:cSld>
  <p:clrMapOvr>
    <a:masterClrMapping/>
  </p:clrMapOvr>
  <p:transition/>
</p:sld>
</file>

<file path=ppt/slides/slide4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err="1">
                <a:solidFill>
                  <a:srgbClr val="FF0000"/>
                </a:solidFill>
                <a:latin typeface="Times New Roman" panose="02020603050405020304" pitchFamily="18" charset="0"/>
                <a:cs typeface="Times New Roman" panose="02020603050405020304" pitchFamily="18" charset="0"/>
              </a:rPr>
              <a:t>Kết</a:t>
            </a:r>
            <a:r>
              <a:rPr lang="en-US" sz="180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TÌM VỀ MẸ 237</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462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Maria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Maria, Maria, Maria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59119728"/>
      </p:ext>
    </p:extLst>
  </p:cSld>
  <p:clrMapOvr>
    <a:masterClrMapping/>
  </p:clrMapOvr>
  <p:transition/>
</p:sld>
</file>

<file path=ppt/slides/slide4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41739983"/>
      </p:ext>
    </p:extLst>
  </p:cSld>
  <p:clrMapOvr>
    <a:masterClrMapping/>
  </p:clrMapOvr>
</p:sld>
</file>

<file path=ppt/slides/slide4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TÔI MỪNG VUI 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7056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nhủ</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Liêm</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dừng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862457318"/>
      </p:ext>
    </p:extLst>
  </p:cSld>
  <p:clrMapOvr>
    <a:masterClrMapping/>
  </p:clrMapOvr>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TẶNG VẬT DÂNG NGÀI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bánh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bé</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lấy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say. </a:t>
            </a:r>
          </a:p>
        </p:txBody>
      </p:sp>
    </p:spTree>
    <p:extLst>
      <p:ext uri="{BB962C8B-B14F-4D97-AF65-F5344CB8AC3E}">
        <p14:creationId xmlns:p14="http://schemas.microsoft.com/office/powerpoint/2010/main" val="1945946830"/>
      </p:ext>
    </p:extLst>
  </p:cSld>
  <p:clrMapOvr>
    <a:masterClrMapping/>
  </p:clrMapOvr>
  <p:transition/>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 GÌ (DD)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6238"/>
            <a:ext cx="11643360" cy="4365525"/>
          </a:xfrm>
        </p:spPr>
        <p:txBody>
          <a:bodyPr>
            <a:noAutofit/>
          </a:bodyPr>
          <a:lstStyle/>
          <a:p>
            <a:pPr algn="just"/>
            <a:r>
              <a:rPr lang="vi-VN" sz="6000" b="1" dirty="0">
                <a:latin typeface="+mj-lt"/>
              </a:rPr>
              <a:t>Việc nhỏ bạn ơi! Phúc ân vinh dự, dự phần của Cha tác sinh muôn loài. Thợ thuyền thành tâm chính Chúa ngày xưa, Chúa đã cho ta gương lao động của chính Ngài.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71176582"/>
      </p:ext>
    </p:extLst>
  </p:cSld>
  <p:clrMapOvr>
    <a:masterClrMapping/>
  </p:clrMapOvr>
  <p:transition/>
</p:sld>
</file>

<file path=ppt/slides/slide4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TÔI MỪNG VUI 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7056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Gia-liêm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vật</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76731428"/>
      </p:ext>
    </p:extLst>
  </p:cSld>
  <p:clrMapOvr>
    <a:masterClrMapping/>
  </p:clrMapOvr>
  <p:transition/>
</p:sld>
</file>

<file path=ppt/slides/slide4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TÔI MỪNG VUI 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7056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sum </a:t>
            </a:r>
            <a:r>
              <a:rPr lang="en-US" sz="6000" b="1" dirty="0" err="1">
                <a:latin typeface="Times New Roman" pitchFamily="18" charset="0"/>
                <a:cs typeface="Times New Roman" pitchFamily="18" charset="0"/>
              </a:rPr>
              <a:t>họp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bay. </a:t>
            </a:r>
            <a:r>
              <a:rPr lang="en-US" sz="6000" b="1" dirty="0" err="1">
                <a:latin typeface="Times New Roman" pitchFamily="18" charset="0"/>
                <a:cs typeface="Times New Roman" pitchFamily="18" charset="0"/>
              </a:rPr>
              <a:t>Vạn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ứ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202333863"/>
      </p:ext>
    </p:extLst>
  </p:cSld>
  <p:clrMapOvr>
    <a:masterClrMapping/>
  </p:clrMapOvr>
  <p:transition/>
</p:sld>
</file>

<file path=ppt/slides/slide4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TÔI MỪNG VUI 24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705600"/>
          </a:xfrm>
        </p:spPr>
        <p:txBody>
          <a:bodyPr>
            <a:noAutofit/>
          </a:bodyPr>
          <a:lstStyle/>
          <a:p>
            <a:pPr algn="just"/>
            <a:r>
              <a:rPr lang="en-US" sz="6000" b="1" dirty="0">
                <a:latin typeface="Times New Roman" pitchFamily="18" charset="0"/>
                <a:cs typeface="Times New Roman" pitchFamily="18" charset="0"/>
              </a:rPr>
              <a:t>3. Tay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màu</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614478707"/>
      </p:ext>
    </p:extLst>
  </p:cSld>
  <p:clrMapOvr>
    <a:masterClrMapping/>
  </p:clrMapOvr>
  <p:transition/>
</p:sld>
</file>

<file path=ppt/slides/slide4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9584509"/>
      </p:ext>
    </p:extLst>
  </p:cSld>
  <p:clrMapOvr>
    <a:masterClrMapping/>
  </p:clrMapOvr>
</p:sld>
</file>

<file path=ppt/slides/slide4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NIỀM CẢM MẾN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657381651"/>
      </p:ext>
    </p:extLst>
  </p:cSld>
  <p:clrMapOvr>
    <a:masterClrMapping/>
  </p:clrMapOvr>
  <p:transition/>
</p:sld>
</file>

<file path=ppt/slides/slide4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NIỀM CẢM MẾN 76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21897963"/>
      </p:ext>
    </p:extLst>
  </p:cSld>
  <p:clrMapOvr>
    <a:masterClrMapping/>
  </p:clrMapOvr>
  <p:transition/>
</p:sld>
</file>

<file path=ppt/slides/slide4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609601"/>
            <a:ext cx="11643360" cy="6553199"/>
          </a:xfrm>
        </p:spPr>
        <p:txBody>
          <a:bodyPr>
            <a:noAutofit/>
          </a:bodyPr>
          <a:lstStyle/>
          <a:p>
            <a:pPr algn="just"/>
            <a:r>
              <a:rPr lang="en-US" sz="6000" b="1" dirty="0">
                <a:solidFill>
                  <a:srgbClr val="FF0000"/>
                </a:solidFill>
                <a:latin typeface="Times New Roman" pitchFamily="18" charset="0"/>
                <a:cs typeface="Times New Roman" pitchFamily="18" charset="0"/>
              </a:rPr>
              <a:t>CA HIỆP LỄ</a:t>
            </a:r>
          </a:p>
          <a:p>
            <a:pPr algn="just"/>
            <a:r>
              <a:rPr lang="en-US" sz="6000" b="1" dirty="0" err="1">
                <a:latin typeface="Times New Roman" pitchFamily="18" charset="0"/>
                <a:cs typeface="Times New Roman" pitchFamily="18" charset="0"/>
              </a:rPr>
              <a:t>Linh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huệ</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en-US" sz="6000"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748848936"/>
      </p:ext>
    </p:extLst>
  </p:cSld>
  <p:clrMapOvr>
    <a:masterClrMapping/>
  </p:clrMapOvr>
</p:sld>
</file>

<file path=ppt/slides/slide4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Chúa là mối tình con dâng trái tim, là bóng hình cho con vững tin, là bóng mát cho con an nghỉ, sống một đời cùng Người con vui. </a:t>
            </a:r>
            <a:endParaRPr lang="vi-VN" sz="85700" b="1" dirty="0">
              <a:latin typeface="+mj-lt"/>
              <a:cs typeface="Times New Roman" pitchFamily="18" charset="0"/>
            </a:endParaRPr>
          </a:p>
        </p:txBody>
      </p:sp>
    </p:spTree>
    <p:extLst>
      <p:ext uri="{BB962C8B-B14F-4D97-AF65-F5344CB8AC3E}">
        <p14:creationId xmlns:p14="http://schemas.microsoft.com/office/powerpoint/2010/main" val="1763099121"/>
      </p:ext>
    </p:extLst>
  </p:cSld>
  <p:clrMapOvr>
    <a:masterClrMapping/>
  </p:clrMapOvr>
  <p:transition/>
</p:sld>
</file>

<file path=ppt/slides/slide4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Chúa dẫn con đường đi về khắp nơi vui trọn đời. Mãi mãi đem tình yêu này hiến dâng cho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3666778968"/>
      </p:ext>
    </p:extLst>
  </p:cSld>
  <p:clrMapOvr>
    <a:masterClrMapping/>
  </p:clrMapOvr>
  <p:transition/>
</p:sld>
</file>

<file path=ppt/slides/slide4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2. Chúa từng xuống đời mang thân đớn đau từng với người chung tim xuyến xao thì có Chúa biết con đi muôn nẻo vẫn tựa nhờ sức Chúa vô bờ. </a:t>
            </a:r>
            <a:endParaRPr lang="vi-VN" sz="85700" b="1" dirty="0">
              <a:latin typeface="+mj-lt"/>
              <a:cs typeface="Times New Roman" pitchFamily="18" charset="0"/>
            </a:endParaRPr>
          </a:p>
        </p:txBody>
      </p:sp>
    </p:spTree>
    <p:extLst>
      <p:ext uri="{BB962C8B-B14F-4D97-AF65-F5344CB8AC3E}">
        <p14:creationId xmlns:p14="http://schemas.microsoft.com/office/powerpoint/2010/main" val="2692917453"/>
      </p:ext>
    </p:extLst>
  </p:cSld>
  <p:clrMapOvr>
    <a:masterClrMapping/>
  </p:clrMapOvr>
  <p:transition/>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 GÌ (DD)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6238"/>
            <a:ext cx="11643360" cy="4365525"/>
          </a:xfrm>
        </p:spPr>
        <p:txBody>
          <a:bodyPr>
            <a:noAutofit/>
          </a:bodyPr>
          <a:lstStyle/>
          <a:p>
            <a:pPr algn="just"/>
            <a:r>
              <a:rPr lang="vi-VN" sz="6000" b="1" dirty="0">
                <a:latin typeface="+mj-lt"/>
              </a:rPr>
              <a:t>3. </a:t>
            </a:r>
            <a:r>
              <a:rPr lang="en-US" sz="6000" b="1" dirty="0" err="1">
                <a:latin typeface="Times New Roman" panose="02020603050405020304" pitchFamily="18" charset="0"/>
                <a:cs typeface="Times New Roman" panose="02020603050405020304" pitchFamily="18" charset="0"/>
              </a:rPr>
              <a:t>Việc</a:t>
            </a:r>
            <a:r>
              <a:rPr lang="vi-VN" sz="6000" b="1" dirty="0">
                <a:latin typeface="+mj-lt"/>
              </a:rPr>
              <a:t> nhỏ đừng khinh hãy luôn trung thành, để được ủy cho chức cao sang nhiều. Phụng sự vì Cha thánh lễ là đây, đám đất Chúa ban cho con người để vun tưới.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013903516"/>
      </p:ext>
    </p:extLst>
  </p:cSld>
  <p:clrMapOvr>
    <a:masterClrMapping/>
  </p:clrMapOvr>
  <p:transition/>
</p:sld>
</file>

<file path=ppt/slides/slide4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Chúa mở lối trời cho con đến nơi này xác hồn con đây Chúa ơi, xin dẫn lối con đi </a:t>
            </a:r>
            <a:r>
              <a:rPr lang="vi-VN" sz="6000" b="1">
                <a:latin typeface="+mj-lt"/>
              </a:rPr>
              <a:t>xa vời, </a:t>
            </a:r>
            <a:r>
              <a:rPr lang="vi-VN" sz="6000" b="1" dirty="0">
                <a:latin typeface="+mj-lt"/>
              </a:rPr>
              <a:t>biết tìm Người trọn đời con thôi.</a:t>
            </a:r>
            <a:endParaRPr lang="vi-VN" sz="85700" b="1" dirty="0">
              <a:latin typeface="+mj-lt"/>
              <a:cs typeface="Times New Roman" pitchFamily="18" charset="0"/>
            </a:endParaRPr>
          </a:p>
        </p:txBody>
      </p:sp>
    </p:spTree>
    <p:extLst>
      <p:ext uri="{BB962C8B-B14F-4D97-AF65-F5344CB8AC3E}">
        <p14:creationId xmlns:p14="http://schemas.microsoft.com/office/powerpoint/2010/main" val="3941268824"/>
      </p:ext>
    </p:extLst>
  </p:cSld>
  <p:clrMapOvr>
    <a:masterClrMapping/>
  </p:clrMapOvr>
  <p:transition/>
</p:sld>
</file>

<file path=ppt/slides/slide4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CON ĐƯỜNG 141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Chúa dẫn con đường đi về khắp nơi vui trọn đời. Mãi mãi đem tình yêu này hiến dâng cho tình yêu</a:t>
            </a:r>
            <a:endParaRPr lang="vi-VN" sz="85700" b="1" dirty="0">
              <a:latin typeface="+mj-lt"/>
              <a:cs typeface="Times New Roman" pitchFamily="18" charset="0"/>
            </a:endParaRPr>
          </a:p>
        </p:txBody>
      </p:sp>
    </p:spTree>
    <p:extLst>
      <p:ext uri="{BB962C8B-B14F-4D97-AF65-F5344CB8AC3E}">
        <p14:creationId xmlns:p14="http://schemas.microsoft.com/office/powerpoint/2010/main" val="1352032417"/>
      </p:ext>
    </p:extLst>
  </p:cSld>
  <p:clrMapOvr>
    <a:masterClrMapping/>
  </p:clrMapOvr>
  <p:transition/>
</p:sld>
</file>

<file path=ppt/slides/slide4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5821194"/>
      </p:ext>
    </p:extLst>
  </p:cSld>
  <p:clrMapOvr>
    <a:masterClrMapping/>
  </p:clrMapOvr>
</p:sld>
</file>

<file path=ppt/slides/slide4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CON RA VỀ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89000"/>
            <a:ext cx="11643360" cy="48260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4147809"/>
      </p:ext>
    </p:extLst>
  </p:cSld>
  <p:clrMapOvr>
    <a:masterClrMapping/>
  </p:clrMapOvr>
  <p:transition/>
</p:sld>
</file>

<file path=ppt/slides/slide4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CON RA VỀ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8532"/>
            <a:ext cx="11643360" cy="4707467"/>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truân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43310913"/>
      </p:ext>
    </p:extLst>
  </p:cSld>
  <p:clrMapOvr>
    <a:masterClrMapping/>
  </p:clrMapOvr>
  <p:transition/>
</p:sld>
</file>

<file path=ppt/slides/slide4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233092"/>
      </p:ext>
    </p:extLst>
  </p:cSld>
  <p:clrMapOvr>
    <a:masterClrMapping/>
  </p:clrMapOvr>
</p:sld>
</file>

<file path=ppt/slides/slide4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LÊN ĐI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705600"/>
          </a:xfrm>
        </p:spPr>
        <p:txBody>
          <a:bodyPr>
            <a:noAutofit/>
          </a:bodyPr>
          <a:lstStyle/>
          <a:p>
            <a:pPr algn="just"/>
            <a:r>
              <a:rPr lang="en-US" sz="6000" b="1" dirty="0">
                <a:latin typeface="Times New Roman" pitchFamily="18" charset="0"/>
                <a:cs typeface="Times New Roman" pitchFamily="18" charset="0"/>
              </a:rPr>
              <a:t>1. Ca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026591285"/>
      </p:ext>
    </p:extLst>
  </p:cSld>
  <p:clrMapOvr>
    <a:masterClrMapping/>
  </p:clrMapOvr>
  <p:transition/>
</p:sld>
</file>

<file path=ppt/slides/slide4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1800">
                <a:solidFill>
                  <a:srgbClr val="FF0000"/>
                </a:solidFill>
                <a:latin typeface="Times New Roman" pitchFamily="18" charset="0"/>
                <a:cs typeface="Times New Roman" pitchFamily="18" charset="0"/>
              </a:rPr>
              <a:t>      </a:t>
            </a:r>
            <a:r>
              <a:rPr lang="en-US" sz="2400" b="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LÊN ĐI</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705600"/>
          </a:xfrm>
        </p:spPr>
        <p:txBody>
          <a:bodyPr>
            <a:noAutofit/>
          </a:bodyPr>
          <a:lstStyle/>
          <a:p>
            <a:pPr algn="just"/>
            <a:r>
              <a:rPr lang="en-US" sz="6000" b="1" dirty="0">
                <a:latin typeface="Times New Roman" pitchFamily="18" charset="0"/>
                <a:cs typeface="Times New Roman" pitchFamily="18" charset="0"/>
              </a:rPr>
              <a:t> 2. Ca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dòng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004860551"/>
      </p:ext>
    </p:extLst>
  </p:cSld>
  <p:clrMapOvr>
    <a:masterClrMapping/>
  </p:clrMapOvr>
  <p:transition/>
</p:sld>
</file>

<file path=ppt/slides/slide4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914400"/>
            <a:ext cx="11643360" cy="63246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Ca</a:t>
            </a:r>
          </a:p>
          <a:p>
            <a:pPr algn="just"/>
            <a:r>
              <a:rPr lang="en-US" sz="5400" b="1" dirty="0" err="1">
                <a:latin typeface="Times New Roman" pitchFamily="18" charset="0"/>
                <a:cs typeface="Times New Roman" pitchFamily="18" charset="0"/>
              </a:rPr>
              <a:t>Lạy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xin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cho</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chúng</a:t>
            </a:r>
            <a:r>
              <a:rPr lang="en-US" sz="5400" b="1" dirty="0">
                <a:latin typeface="Times New Roman" pitchFamily="18" charset="0"/>
                <a:cs typeface="Times New Roman" pitchFamily="18" charset="0"/>
              </a:rPr>
              <a:t> con </a:t>
            </a:r>
            <a:r>
              <a:rPr lang="en-US" sz="5400" b="1" dirty="0" err="1">
                <a:latin typeface="Times New Roman" pitchFamily="18" charset="0"/>
                <a:cs typeface="Times New Roman" pitchFamily="18" charset="0"/>
              </a:rPr>
              <a:t>được</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nhìn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thấy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tình</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thương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của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a:t>
            </a:r>
            <a:endParaRPr lang="en-US" sz="4400" b="1" dirty="0">
              <a:latin typeface="Times New Roman" pitchFamily="18" charset="0"/>
              <a:cs typeface="Times New Roman" pitchFamily="18" charset="0"/>
            </a:endParaRPr>
          </a:p>
        </p:txBody>
      </p:sp>
    </p:spTree>
    <p:extLst>
      <p:ext uri="{BB962C8B-B14F-4D97-AF65-F5344CB8AC3E}">
        <p14:creationId xmlns:p14="http://schemas.microsoft.com/office/powerpoint/2010/main" val="2835777173"/>
      </p:ext>
    </p:extLst>
  </p:cSld>
  <p:clrMapOvr>
    <a:masterClrMapping/>
  </p:clrMapOvr>
</p:sld>
</file>

<file path=ppt/slides/slide4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57200"/>
            <a:ext cx="11643360" cy="6629400"/>
          </a:xfrm>
        </p:spPr>
        <p:txBody>
          <a:bodyPr>
            <a:normAutofit/>
          </a:bodyPr>
          <a:lstStyle/>
          <a:p>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5400" b="1" dirty="0">
                <a:latin typeface="Times New Roman" pitchFamily="18" charset="0"/>
                <a:cs typeface="Times New Roman" pitchFamily="18" charset="0"/>
              </a:rPr>
              <a:t>All…All…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phán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Thầy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là</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đường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là</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sự</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thật</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và</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là</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sự</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sống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không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ai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đến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được</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với</a:t>
            </a:r>
            <a:r>
              <a:rPr lang="en-US" sz="5400" b="1" dirty="0">
                <a:latin typeface="Times New Roman" pitchFamily="18" charset="0"/>
                <a:cs typeface="Times New Roman" pitchFamily="18" charset="0"/>
              </a:rPr>
              <a:t> Cha </a:t>
            </a:r>
            <a:r>
              <a:rPr lang="en-US" sz="5400" b="1" dirty="0" err="1">
                <a:latin typeface="Times New Roman" pitchFamily="18" charset="0"/>
                <a:cs typeface="Times New Roman" pitchFamily="18" charset="0"/>
              </a:rPr>
              <a:t>mà</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không</a:t>
            </a:r>
            <a:r>
              <a:rPr lang="en-US" sz="5400" b="1" dirty="0">
                <a:latin typeface="Times New Roman" pitchFamily="18" charset="0"/>
                <a:cs typeface="Times New Roman" pitchFamily="18" charset="0"/>
              </a:rPr>
              <a:t> qua </a:t>
            </a:r>
            <a:r>
              <a:rPr lang="en-US" sz="5400" b="1" dirty="0" err="1">
                <a:latin typeface="Times New Roman" pitchFamily="18" charset="0"/>
                <a:cs typeface="Times New Roman" pitchFamily="18" charset="0"/>
              </a:rPr>
              <a:t>Thầy</a:t>
            </a:r>
            <a:r>
              <a:rPr lang="en-US" sz="5400" b="1" dirty="0">
                <a:latin typeface="Times New Roman" pitchFamily="18" charset="0"/>
                <a:cs typeface="Times New Roman" pitchFamily="18" charset="0"/>
              </a:rPr>
              <a:t>.”. All…</a:t>
            </a:r>
          </a:p>
        </p:txBody>
      </p:sp>
    </p:spTree>
    <p:extLst>
      <p:ext uri="{BB962C8B-B14F-4D97-AF65-F5344CB8AC3E}">
        <p14:creationId xmlns:p14="http://schemas.microsoft.com/office/powerpoint/2010/main" val="420150194"/>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 GÌ (DD)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6238"/>
            <a:ext cx="11643360" cy="4365525"/>
          </a:xfrm>
        </p:spPr>
        <p:txBody>
          <a:bodyPr>
            <a:noAutofit/>
          </a:bodyPr>
          <a:lstStyle/>
          <a:p>
            <a:pPr algn="just"/>
            <a:r>
              <a:rPr lang="vi-VN" sz="6000" b="1" dirty="0">
                <a:latin typeface="+mj-lt"/>
              </a:rPr>
              <a:t>Mệt mỏi của ta hóa nên kinh cầu, là làn hương thơm trước tôn nhan Ngài. Việc nhỏ của ta khúc hát ngợi ca, hãy mến yêu Cha luôn tâm hồn, luôn xác ta.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892016050"/>
      </p:ext>
    </p:extLst>
  </p:cSld>
  <p:clrMapOvr>
    <a:masterClrMapping/>
  </p:clrMapOvr>
  <p:transition/>
</p:sld>
</file>

<file path=ppt/slides/slide4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THƯƠNG NGHE 106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43967617"/>
      </p:ext>
    </p:extLst>
  </p:cSld>
  <p:clrMapOvr>
    <a:masterClrMapping/>
  </p:clrMapOvr>
  <p:transition/>
</p:sld>
</file>

<file path=ppt/slides/slide4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THƯƠNG NGHE 106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236114634"/>
      </p:ext>
    </p:extLst>
  </p:cSld>
  <p:clrMapOvr>
    <a:masterClrMapping/>
  </p:clrMapOvr>
  <p:transition/>
</p:sld>
</file>

<file path=ppt/slides/slide4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THƯƠNG NGHE 106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153792656"/>
      </p:ext>
    </p:extLst>
  </p:cSld>
  <p:clrMapOvr>
    <a:masterClrMapping/>
  </p:clrMapOvr>
  <p:transition/>
</p:sld>
</file>

<file path=ppt/slides/slide4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THƯƠNG NGHE 106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80830479"/>
      </p:ext>
    </p:extLst>
  </p:cSld>
  <p:clrMapOvr>
    <a:masterClrMapping/>
  </p:clrMapOvr>
  <p:transition/>
</p:sld>
</file>

<file path=ppt/slides/slide4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354"/>
            <a:ext cx="11643360" cy="6553199"/>
          </a:xfrm>
        </p:spPr>
        <p:txBody>
          <a:bodyPr>
            <a:noAutofit/>
          </a:bodyPr>
          <a:lstStyle/>
          <a:p>
            <a:pPr algn="just"/>
            <a:r>
              <a:rPr lang="en-US" sz="6000" b="1" dirty="0">
                <a:solidFill>
                  <a:srgbClr val="FF0000"/>
                </a:solidFill>
                <a:latin typeface="Times New Roman" pitchFamily="18" charset="0"/>
                <a:cs typeface="Times New Roman" pitchFamily="18" charset="0"/>
              </a:rPr>
              <a:t>CA HIỆP LỄ</a:t>
            </a:r>
          </a:p>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hậu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bi;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lương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en-US" sz="6000"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1458746010"/>
      </p:ext>
    </p:extLst>
  </p:cSld>
  <p:clrMapOvr>
    <a:masterClrMapping/>
  </p:clrMapOvr>
</p:sld>
</file>

<file path=ppt/slides/slide4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 120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391564"/>
          </a:xfrm>
        </p:spPr>
        <p:txBody>
          <a:bodyPr>
            <a:noAutofit/>
          </a:bodyPr>
          <a:lstStyle/>
          <a:p>
            <a:pPr algn="just"/>
            <a:r>
              <a:rPr lang="vi-VN" sz="6000" b="1" dirty="0">
                <a:latin typeface="+mj-lt"/>
              </a:rPr>
              <a:t>1. Xin cho con biết lắng nghe Lời Ngài gọi con trong đêm tối. Xin cho con biết lắng nghe Lời Ngài dạy con lúc lẻ loi. </a:t>
            </a:r>
            <a:endParaRPr lang="vi-VN" sz="85700" b="1" dirty="0">
              <a:latin typeface="+mj-lt"/>
              <a:cs typeface="Times New Roman" pitchFamily="18" charset="0"/>
            </a:endParaRPr>
          </a:p>
        </p:txBody>
      </p:sp>
    </p:spTree>
    <p:extLst>
      <p:ext uri="{BB962C8B-B14F-4D97-AF65-F5344CB8AC3E}">
        <p14:creationId xmlns:p14="http://schemas.microsoft.com/office/powerpoint/2010/main" val="3507411490"/>
      </p:ext>
    </p:extLst>
  </p:cSld>
  <p:clrMapOvr>
    <a:masterClrMapping/>
  </p:clrMapOvr>
  <p:transition/>
</p:sld>
</file>

<file path=ppt/slides/slide4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vi-VN" sz="6000" b="1" dirty="0">
                <a:latin typeface="+mj-lt"/>
              </a:rPr>
              <a:t>Xin cho con cất tiếng lên trả lời vừa khi con nghe Chúa, xin cho con biết thân thưa: Lạy Ngài, Ngài muốn con làm chi.</a:t>
            </a:r>
            <a:endParaRPr lang="vi-VN" sz="85700" b="1" dirty="0">
              <a:latin typeface="+mj-lt"/>
              <a:cs typeface="Times New Roman" pitchFamily="18" charset="0"/>
            </a:endParaRPr>
          </a:p>
        </p:txBody>
      </p:sp>
    </p:spTree>
    <p:extLst>
      <p:ext uri="{BB962C8B-B14F-4D97-AF65-F5344CB8AC3E}">
        <p14:creationId xmlns:p14="http://schemas.microsoft.com/office/powerpoint/2010/main" val="166677410"/>
      </p:ext>
    </p:extLst>
  </p:cSld>
  <p:clrMapOvr>
    <a:masterClrMapping/>
  </p:clrMapOvr>
  <p:transition/>
</p:sld>
</file>

<file path=ppt/slides/slide4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Lời Ngài là sức sống của con. Lời Ngài là ánh sáng đời con. Lời Ngài làm chứa chan hy vọng là đường để con hằng dõi bước. </a:t>
            </a:r>
            <a:endParaRPr lang="vi-VN" sz="85700" b="1" dirty="0">
              <a:latin typeface="+mj-lt"/>
              <a:cs typeface="Times New Roman" pitchFamily="18" charset="0"/>
            </a:endParaRPr>
          </a:p>
        </p:txBody>
      </p:sp>
    </p:spTree>
    <p:extLst>
      <p:ext uri="{BB962C8B-B14F-4D97-AF65-F5344CB8AC3E}">
        <p14:creationId xmlns:p14="http://schemas.microsoft.com/office/powerpoint/2010/main" val="3404856503"/>
      </p:ext>
    </p:extLst>
  </p:cSld>
  <p:clrMapOvr>
    <a:masterClrMapping/>
  </p:clrMapOvr>
  <p:transition/>
</p:sld>
</file>

<file path=ppt/slides/slide4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Lời Ngài đượm chất ngất niềm vui. Trọn vẹn ngàn tiếng hát đầy vơi. Lời Ngài đổi mới cho cuộc đời. Lời Ngài hạnh phúc cho trần ai. </a:t>
            </a:r>
            <a:endParaRPr lang="vi-VN" sz="85700" b="1" dirty="0">
              <a:latin typeface="+mj-lt"/>
              <a:cs typeface="Times New Roman" pitchFamily="18" charset="0"/>
            </a:endParaRPr>
          </a:p>
        </p:txBody>
      </p:sp>
    </p:spTree>
    <p:extLst>
      <p:ext uri="{BB962C8B-B14F-4D97-AF65-F5344CB8AC3E}">
        <p14:creationId xmlns:p14="http://schemas.microsoft.com/office/powerpoint/2010/main" val="837426713"/>
      </p:ext>
    </p:extLst>
  </p:cSld>
  <p:clrMapOvr>
    <a:masterClrMapping/>
  </p:clrMapOvr>
  <p:transition/>
</p:sld>
</file>

<file path=ppt/slides/slide4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4. Xin cho con đến với Người bằng một niềm tin không giả dối. Xin cho con đến trong đời tìm lại nguồn hạnh phúc mà thôi. </a:t>
            </a:r>
            <a:endParaRPr lang="vi-VN" sz="85700" b="1" dirty="0">
              <a:latin typeface="+mj-lt"/>
              <a:cs typeface="Times New Roman" pitchFamily="18" charset="0"/>
            </a:endParaRPr>
          </a:p>
        </p:txBody>
      </p:sp>
    </p:spTree>
    <p:extLst>
      <p:ext uri="{BB962C8B-B14F-4D97-AF65-F5344CB8AC3E}">
        <p14:creationId xmlns:p14="http://schemas.microsoft.com/office/powerpoint/2010/main" val="644527241"/>
      </p:ext>
    </p:extLst>
  </p:cSld>
  <p:clrMapOvr>
    <a:masterClrMapping/>
  </p:clrMapOvr>
  <p:transition/>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4843618"/>
      </p:ext>
    </p:extLst>
  </p:cSld>
  <p:clrMapOvr>
    <a:masterClrMapping/>
  </p:clrMapOvr>
</p:sld>
</file>

<file path=ppt/slides/slide4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6391564"/>
          </a:xfrm>
        </p:spPr>
        <p:txBody>
          <a:bodyPr>
            <a:noAutofit/>
          </a:bodyPr>
          <a:lstStyle/>
          <a:p>
            <a:pPr algn="just"/>
            <a:r>
              <a:rPr lang="vi-VN" sz="6000" b="1" dirty="0">
                <a:latin typeface="+mj-lt"/>
              </a:rPr>
              <a:t>Cho con khi đã lắng nghe. Lời Ngài dạy con ôi cao quý. Xin cho con trái tim si, ngàn đời tình mến không nhạt đi.</a:t>
            </a:r>
            <a:endParaRPr lang="vi-VN" sz="85700" b="1" dirty="0">
              <a:latin typeface="+mj-lt"/>
              <a:cs typeface="Times New Roman" pitchFamily="18" charset="0"/>
            </a:endParaRPr>
          </a:p>
        </p:txBody>
      </p:sp>
    </p:spTree>
    <p:extLst>
      <p:ext uri="{BB962C8B-B14F-4D97-AF65-F5344CB8AC3E}">
        <p14:creationId xmlns:p14="http://schemas.microsoft.com/office/powerpoint/2010/main" val="2370707948"/>
      </p:ext>
    </p:extLst>
  </p:cSld>
  <p:clrMapOvr>
    <a:masterClrMapping/>
  </p:clrMapOvr>
  <p:transition/>
</p:sld>
</file>

<file path=ppt/slides/slide4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ĐK: Lời Ngài là sức sống của con. Lời Ngài là ánh sáng đời con. Lời Ngài làm chứa chan hy vọng là đường để con hằng dõi bước. </a:t>
            </a:r>
            <a:endParaRPr lang="vi-VN" sz="85700" b="1" dirty="0">
              <a:latin typeface="+mj-lt"/>
              <a:cs typeface="Times New Roman" pitchFamily="18" charset="0"/>
            </a:endParaRPr>
          </a:p>
        </p:txBody>
      </p:sp>
    </p:spTree>
    <p:extLst>
      <p:ext uri="{BB962C8B-B14F-4D97-AF65-F5344CB8AC3E}">
        <p14:creationId xmlns:p14="http://schemas.microsoft.com/office/powerpoint/2010/main" val="3456859641"/>
      </p:ext>
    </p:extLst>
  </p:cSld>
  <p:clrMapOvr>
    <a:masterClrMapping/>
  </p:clrMapOvr>
  <p:transition/>
</p:sld>
</file>

<file path=ppt/slides/slide4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LẮNG NGHE LỜI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vi-VN" sz="6000" b="1" dirty="0">
                <a:latin typeface="+mj-lt"/>
              </a:rPr>
              <a:t>Lời Ngài đượm chất ngất niềm vui. Trọn vẹn ngàn tiếng hát đầy vơi. Lời Ngài đổi mới cho cuộc đời. Lời Ngài hạnh phúc cho trần ai. </a:t>
            </a:r>
            <a:endParaRPr lang="vi-VN" sz="85700" b="1" dirty="0">
              <a:latin typeface="+mj-lt"/>
              <a:cs typeface="Times New Roman" pitchFamily="18" charset="0"/>
            </a:endParaRPr>
          </a:p>
        </p:txBody>
      </p:sp>
    </p:spTree>
    <p:extLst>
      <p:ext uri="{BB962C8B-B14F-4D97-AF65-F5344CB8AC3E}">
        <p14:creationId xmlns:p14="http://schemas.microsoft.com/office/powerpoint/2010/main" val="3029167384"/>
      </p:ext>
    </p:extLst>
  </p:cSld>
  <p:clrMapOvr>
    <a:masterClrMapping/>
  </p:clrMapOvr>
  <p:transition/>
</p:sld>
</file>

<file path=ppt/slides/slide4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8260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52928289"/>
      </p:ext>
    </p:extLst>
  </p:cSld>
  <p:clrMapOvr>
    <a:masterClrMapping/>
  </p:clrMapOvr>
  <p:transition/>
</p:sld>
</file>

<file path=ppt/slides/slide4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6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 man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vỗ</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rền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2061940"/>
      </p:ext>
    </p:extLst>
  </p:cSld>
  <p:clrMapOvr>
    <a:masterClrMapping/>
  </p:clrMapOvr>
  <p:transition/>
</p:sld>
</file>

<file path=ppt/slides/slide4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64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6743721"/>
      </p:ext>
    </p:extLst>
  </p:cSld>
  <p:clrMapOvr>
    <a:masterClrMapping/>
  </p:clrMapOvr>
  <p:transition/>
</p:sld>
</file>

<file path=ppt/slides/slide4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MỪNG THÁNH GIOAN KIM VÀ ANNA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7056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Gio</a:t>
            </a:r>
            <a:r>
              <a:rPr lang="en-US" sz="6000" b="1" dirty="0">
                <a:latin typeface="Times New Roman" pitchFamily="18" charset="0"/>
                <a:cs typeface="Times New Roman" pitchFamily="18" charset="0"/>
              </a:rPr>
              <a:t>-an Kim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An-</a:t>
            </a:r>
            <a:r>
              <a:rPr lang="en-US" sz="6000" b="1" dirty="0" err="1">
                <a:latin typeface="Times New Roman" pitchFamily="18" charset="0"/>
                <a:cs typeface="Times New Roman" pitchFamily="18" charset="0"/>
              </a:rPr>
              <a:t>na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035735747"/>
      </p:ext>
    </p:extLst>
  </p:cSld>
  <p:clrMapOvr>
    <a:masterClrMapping/>
  </p:clrMapOvr>
  <p:transition/>
</p:sld>
</file>

<file path=ppt/slides/slide4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MỪNG THÁNH GIOAN KIM VÀ ANNA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7056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giữ</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599784214"/>
      </p:ext>
    </p:extLst>
  </p:cSld>
  <p:clrMapOvr>
    <a:masterClrMapping/>
  </p:clrMapOvr>
  <p:transition/>
</p:sld>
</file>

<file path=ppt/slides/slide4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MỪNG THÁNH GIOAN KIM VÀ ANNA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705600"/>
          </a:xfrm>
        </p:spPr>
        <p:txBody>
          <a:bodyPr>
            <a:noAutofit/>
          </a:bodyPr>
          <a:lstStyle/>
          <a:p>
            <a:pPr algn="just"/>
            <a:r>
              <a:rPr lang="en-US" sz="6000" b="1" dirty="0">
                <a:latin typeface="Times New Roman" pitchFamily="18" charset="0"/>
                <a:cs typeface="Times New Roman" pitchFamily="18" charset="0"/>
              </a:rPr>
              <a:t>Qua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Gio</a:t>
            </a:r>
            <a:r>
              <a:rPr lang="en-US" sz="6000" b="1" dirty="0">
                <a:latin typeface="Times New Roman" pitchFamily="18" charset="0"/>
                <a:cs typeface="Times New Roman" pitchFamily="18" charset="0"/>
              </a:rPr>
              <a:t>-an Kim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luôn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bình</a:t>
            </a:r>
            <a:r>
              <a:rPr lang="en-US" sz="6000" b="1" dirty="0">
                <a:latin typeface="Times New Roman" pitchFamily="18" charset="0"/>
                <a:cs typeface="Times New Roman" pitchFamily="18" charset="0"/>
              </a:rPr>
              <a:t> an.</a:t>
            </a:r>
          </a:p>
        </p:txBody>
      </p:sp>
    </p:spTree>
    <p:extLst>
      <p:ext uri="{BB962C8B-B14F-4D97-AF65-F5344CB8AC3E}">
        <p14:creationId xmlns:p14="http://schemas.microsoft.com/office/powerpoint/2010/main" val="4107400632"/>
      </p:ext>
    </p:extLst>
  </p:cSld>
  <p:clrMapOvr>
    <a:masterClrMapping/>
  </p:clrMapOvr>
  <p:transition/>
</p:sld>
</file>

<file path=ppt/slides/slide4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914400"/>
            <a:ext cx="11643360" cy="63246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Ca</a:t>
            </a:r>
          </a:p>
          <a:p>
            <a:pPr algn="just"/>
            <a:r>
              <a:rPr lang="en-US" sz="5400" b="1" dirty="0" err="1">
                <a:latin typeface="Times New Roman" pitchFamily="18" charset="0"/>
                <a:cs typeface="Times New Roman" pitchFamily="18" charset="0"/>
              </a:rPr>
              <a:t>Đức</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là</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Thiên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sẽ</a:t>
            </a:r>
            <a:r>
              <a:rPr lang="en-US" sz="5400" b="1" dirty="0">
                <a:latin typeface="Times New Roman" pitchFamily="18" charset="0"/>
                <a:cs typeface="Times New Roman" pitchFamily="18" charset="0"/>
              </a:rPr>
              <a:t> ban </a:t>
            </a:r>
            <a:r>
              <a:rPr lang="en-US" sz="5400" b="1" dirty="0" err="1">
                <a:latin typeface="Times New Roman" pitchFamily="18" charset="0"/>
                <a:cs typeface="Times New Roman" pitchFamily="18" charset="0"/>
              </a:rPr>
              <a:t>cho</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Người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ngai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vàng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Vua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Đa-vít</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tổ</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tiên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Người</a:t>
            </a:r>
            <a:r>
              <a:rPr lang="en-US" sz="5400" b="1" dirty="0">
                <a:latin typeface="Times New Roman" pitchFamily="18" charset="0"/>
                <a:cs typeface="Times New Roman" pitchFamily="18" charset="0"/>
              </a:rPr>
              <a:t>.</a:t>
            </a:r>
            <a:endParaRPr lang="en-US" sz="4400" b="1" dirty="0">
              <a:latin typeface="Times New Roman" pitchFamily="18" charset="0"/>
              <a:cs typeface="Times New Roman" pitchFamily="18" charset="0"/>
            </a:endParaRPr>
          </a:p>
        </p:txBody>
      </p:sp>
    </p:spTree>
    <p:extLst>
      <p:ext uri="{BB962C8B-B14F-4D97-AF65-F5344CB8AC3E}">
        <p14:creationId xmlns:p14="http://schemas.microsoft.com/office/powerpoint/2010/main" val="1218464972"/>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ĐẦU NĂM DÂNG LỄ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3275"/>
            <a:ext cx="11643360" cy="4365525"/>
          </a:xfrm>
        </p:spPr>
        <p:txBody>
          <a:bodyPr>
            <a:noAutofit/>
          </a:bodyPr>
          <a:lstStyle/>
          <a:p>
            <a:pPr algn="just"/>
            <a:r>
              <a:rPr lang="vi-VN" sz="6000" b="1" dirty="0">
                <a:latin typeface="+mj-lt"/>
              </a:rPr>
              <a:t>1. Ngày đầu một năm xin dâng trọn xác hồn. Hòa lời tụng ca tiếng hát hiệp tiếng đàn. Chào mừng Xuân Mới này đoàn con chúc khen. Chúa Cha nhân lành Chúa Ngôi Con, Thánh Thần.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64668235"/>
      </p:ext>
    </p:extLst>
  </p:cSld>
  <p:clrMapOvr>
    <a:masterClrMapping/>
  </p:clrMapOvr>
  <p:transition/>
</p:sld>
</file>

<file path=ppt/slides/slide4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57200"/>
            <a:ext cx="11643360" cy="6629400"/>
          </a:xfrm>
        </p:spPr>
        <p:txBody>
          <a:bodyPr>
            <a:normAutofit/>
          </a:bodyPr>
          <a:lstStyle/>
          <a:p>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5400" b="1" dirty="0">
                <a:latin typeface="Times New Roman" pitchFamily="18" charset="0"/>
                <a:cs typeface="Times New Roman" pitchFamily="18" charset="0"/>
              </a:rPr>
              <a:t>All…All… </a:t>
            </a:r>
            <a:r>
              <a:rPr lang="en-US" sz="5400" b="1" dirty="0" err="1">
                <a:latin typeface="Times New Roman" pitchFamily="18" charset="0"/>
                <a:cs typeface="Times New Roman" pitchFamily="18" charset="0"/>
              </a:rPr>
              <a:t>Được</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đầy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ơn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Thánh</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Thần</a:t>
            </a:r>
            <a:r>
              <a:rPr lang="en-US" sz="5400" b="1" dirty="0">
                <a:latin typeface="Times New Roman" pitchFamily="18" charset="0"/>
                <a:cs typeface="Times New Roman" pitchFamily="18" charset="0"/>
              </a:rPr>
              <a:t>, song </a:t>
            </a:r>
            <a:r>
              <a:rPr lang="en-US" sz="5400" b="1" dirty="0" err="1">
                <a:latin typeface="Times New Roman" pitchFamily="18" charset="0"/>
                <a:cs typeface="Times New Roman" pitchFamily="18" charset="0"/>
              </a:rPr>
              <a:t>thân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Đức</a:t>
            </a:r>
            <a:r>
              <a:rPr lang="en-US" sz="5400" b="1" dirty="0">
                <a:latin typeface="Times New Roman" pitchFamily="18" charset="0"/>
                <a:cs typeface="Times New Roman" pitchFamily="18" charset="0"/>
              </a:rPr>
              <a:t> Maria </a:t>
            </a:r>
            <a:r>
              <a:rPr lang="en-US" sz="5400" b="1" dirty="0" err="1">
                <a:latin typeface="Times New Roman" pitchFamily="18" charset="0"/>
                <a:cs typeface="Times New Roman" pitchFamily="18" charset="0"/>
              </a:rPr>
              <a:t>hằng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đợi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trông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đến</a:t>
            </a:r>
            <a:r>
              <a:rPr lang="en-US" sz="5400" b="1" dirty="0">
                <a:latin typeface="Times New Roman" pitchFamily="18" charset="0"/>
                <a:cs typeface="Times New Roman" pitchFamily="18" charset="0"/>
              </a:rPr>
              <a:t> an </a:t>
            </a:r>
            <a:r>
              <a:rPr lang="en-US" sz="5400" b="1" dirty="0" err="1">
                <a:latin typeface="Times New Roman" pitchFamily="18" charset="0"/>
                <a:cs typeface="Times New Roman" pitchFamily="18" charset="0"/>
              </a:rPr>
              <a:t>ủi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Ít-ra-en</a:t>
            </a:r>
            <a:r>
              <a:rPr lang="en-US" sz="5400" b="1" dirty="0">
                <a:latin typeface="Times New Roman" pitchFamily="18" charset="0"/>
                <a:cs typeface="Times New Roman" pitchFamily="18" charset="0"/>
              </a:rPr>
              <a:t>.  All…</a:t>
            </a:r>
          </a:p>
        </p:txBody>
      </p:sp>
    </p:spTree>
    <p:extLst>
      <p:ext uri="{BB962C8B-B14F-4D97-AF65-F5344CB8AC3E}">
        <p14:creationId xmlns:p14="http://schemas.microsoft.com/office/powerpoint/2010/main" val="3773964496"/>
      </p:ext>
    </p:extLst>
  </p:cSld>
  <p:clrMapOvr>
    <a:masterClrMapping/>
  </p:clrMapOvr>
</p:sld>
</file>

<file path=ppt/slides/slide4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NIỀM PHÓ THÁC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33521548"/>
      </p:ext>
    </p:extLst>
  </p:cSld>
  <p:clrMapOvr>
    <a:masterClrMapping/>
  </p:clrMapOvr>
  <p:transition/>
</p:sld>
</file>

<file path=ppt/slides/slide4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NIỀM PHÓ THÁC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939992608"/>
      </p:ext>
    </p:extLst>
  </p:cSld>
  <p:clrMapOvr>
    <a:masterClrMapping/>
  </p:clrMapOvr>
  <p:transition/>
</p:sld>
</file>

<file path=ppt/slides/slide4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MỘT NIỀM PHÓ THÁC NMH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bỏ</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nẻo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040248285"/>
      </p:ext>
    </p:extLst>
  </p:cSld>
  <p:clrMapOvr>
    <a:masterClrMapping/>
  </p:clrMapOvr>
  <p:transition/>
</p:sld>
</file>

<file path=ppt/slides/slide4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354"/>
            <a:ext cx="11643360" cy="6553199"/>
          </a:xfrm>
        </p:spPr>
        <p:txBody>
          <a:bodyPr>
            <a:noAutofit/>
          </a:bodyPr>
          <a:lstStyle/>
          <a:p>
            <a:pPr algn="just"/>
            <a:r>
              <a:rPr lang="en-US" sz="6000" b="1" dirty="0">
                <a:solidFill>
                  <a:srgbClr val="FF0000"/>
                </a:solidFill>
                <a:latin typeface="Times New Roman" pitchFamily="18" charset="0"/>
                <a:cs typeface="Times New Roman" pitchFamily="18" charset="0"/>
              </a:rPr>
              <a:t>CA HIỆP LỄ</a:t>
            </a:r>
          </a:p>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hậu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bi;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lương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en-US" sz="6000"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762557357"/>
      </p:ext>
    </p:extLst>
  </p:cSld>
  <p:clrMapOvr>
    <a:masterClrMapping/>
  </p:clrMapOvr>
</p:sld>
</file>

<file path=ppt/slides/slide4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 150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0200"/>
            <a:ext cx="11643360" cy="6391564"/>
          </a:xfrm>
        </p:spPr>
        <p:txBody>
          <a:bodyPr>
            <a:noAutofit/>
          </a:bodyPr>
          <a:lstStyle/>
          <a:p>
            <a:pPr algn="just"/>
            <a:r>
              <a:rPr lang="vi-VN" sz="6000" b="1" dirty="0">
                <a:latin typeface="+mj-lt"/>
              </a:rPr>
              <a:t>1. Hân hoan lời tụng ca dâng Chúa khúc nhạc huyền mơ. Một bài thơ trìu mến, ân tình đượm nét đơn sơ.</a:t>
            </a:r>
            <a:endParaRPr lang="vi-VN" sz="85700" b="1" dirty="0">
              <a:latin typeface="+mj-lt"/>
              <a:cs typeface="Times New Roman" pitchFamily="18" charset="0"/>
            </a:endParaRPr>
          </a:p>
        </p:txBody>
      </p:sp>
    </p:spTree>
    <p:extLst>
      <p:ext uri="{BB962C8B-B14F-4D97-AF65-F5344CB8AC3E}">
        <p14:creationId xmlns:p14="http://schemas.microsoft.com/office/powerpoint/2010/main" val="1437141786"/>
      </p:ext>
    </p:extLst>
  </p:cSld>
  <p:clrMapOvr>
    <a:masterClrMapping/>
  </p:clrMapOvr>
  <p:transition/>
</p:sld>
</file>

<file path=ppt/slides/slide4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391564"/>
          </a:xfrm>
        </p:spPr>
        <p:txBody>
          <a:bodyPr>
            <a:noAutofit/>
          </a:bodyPr>
          <a:lstStyle/>
          <a:p>
            <a:pPr algn="just"/>
            <a:r>
              <a:rPr lang="vi-VN" sz="6000" b="1" dirty="0">
                <a:latin typeface="+mj-lt"/>
              </a:rPr>
              <a:t>ĐK: Hân hoan lời tụng ca đoàn con dâng Chúa đêm ngày. Hát cho muôn thế hệ hãy ngợi ca hồng ân Thiên Chúa. </a:t>
            </a:r>
            <a:endParaRPr lang="vi-VN" sz="85700" b="1" dirty="0">
              <a:latin typeface="+mj-lt"/>
              <a:cs typeface="Times New Roman" pitchFamily="18" charset="0"/>
            </a:endParaRPr>
          </a:p>
        </p:txBody>
      </p:sp>
    </p:spTree>
    <p:extLst>
      <p:ext uri="{BB962C8B-B14F-4D97-AF65-F5344CB8AC3E}">
        <p14:creationId xmlns:p14="http://schemas.microsoft.com/office/powerpoint/2010/main" val="374060271"/>
      </p:ext>
    </p:extLst>
  </p:cSld>
  <p:clrMapOvr>
    <a:masterClrMapping/>
  </p:clrMapOvr>
  <p:transition/>
</p:sld>
</file>

<file path=ppt/slides/slide4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vi-VN" sz="6000" b="1" dirty="0">
                <a:latin typeface="+mj-lt"/>
              </a:rPr>
              <a:t>Muôn đời Chúa thương con người. Ôi tình Chúa chẳng nhạt phai. Trái tim thơ trả lại. Tình ca mến yêu muôn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4211673961"/>
      </p:ext>
    </p:extLst>
  </p:cSld>
  <p:clrMapOvr>
    <a:masterClrMapping/>
  </p:clrMapOvr>
  <p:transition/>
</p:sld>
</file>

<file path=ppt/slides/slide4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KHÚC HỒNG ÂN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vi-VN" sz="6000" b="1" dirty="0">
                <a:latin typeface="+mj-lt"/>
              </a:rPr>
              <a:t>2. Cho con mùa hồng ân yêu mến những ngày và đêm. Tình Ngài như trời sáng, soi đường nhịp bước êm đềm. </a:t>
            </a:r>
            <a:endParaRPr lang="vi-VN" sz="85700" b="1" dirty="0">
              <a:latin typeface="+mj-lt"/>
              <a:cs typeface="Times New Roman" pitchFamily="18" charset="0"/>
            </a:endParaRPr>
          </a:p>
        </p:txBody>
      </p:sp>
    </p:spTree>
    <p:extLst>
      <p:ext uri="{BB962C8B-B14F-4D97-AF65-F5344CB8AC3E}">
        <p14:creationId xmlns:p14="http://schemas.microsoft.com/office/powerpoint/2010/main" val="2327721550"/>
      </p:ext>
    </p:extLst>
  </p:cSld>
  <p:clrMapOvr>
    <a:masterClrMapping/>
  </p:clrMapOvr>
  <p:transition/>
</p:sld>
</file>

<file path=ppt/slides/slide4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CAO NIÊN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la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tóc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phơ</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Ơ</a:t>
            </a:r>
            <a:r>
              <a:rPr lang="en-US" sz="6000" b="1" dirty="0">
                <a:latin typeface="Times New Roman" panose="02020603050405020304" pitchFamily="18" charset="0"/>
                <a:cs typeface="Times New Roman" panose="02020603050405020304" pitchFamily="18" charset="0"/>
              </a:rPr>
              <a:t>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thọ</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lo.</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6330785"/>
      </p:ext>
    </p:extLst>
  </p:cSld>
  <p:clrMapOvr>
    <a:masterClrMapping/>
  </p:clrMapOvr>
  <p:transition/>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ĐẦU NĂM DÂNG LỄ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6238"/>
            <a:ext cx="11643360" cy="4365525"/>
          </a:xfrm>
        </p:spPr>
        <p:txBody>
          <a:bodyPr>
            <a:noAutofit/>
          </a:bodyPr>
          <a:lstStyle/>
          <a:p>
            <a:pPr algn="just"/>
            <a:r>
              <a:rPr lang="vi-VN" sz="6000" b="1" dirty="0">
                <a:latin typeface="+mj-lt"/>
              </a:rPr>
              <a:t>ĐK. Kính chúc, chúc tụng Chúa muôn loài. Kính chúc, chúc tụng Chúa đến muôn đời. Kính chúc Chúa Mùa Xuân tươi thắm. Kính chúc Chúa ngàn đời Mùa Xuân vui.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683161427"/>
      </p:ext>
    </p:extLst>
  </p:cSld>
  <p:clrMapOvr>
    <a:masterClrMapping/>
  </p:clrMapOvr>
  <p:transition/>
</p:sld>
</file>

<file path=ppt/slides/slide4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CAO NIÊN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47785849"/>
      </p:ext>
    </p:extLst>
  </p:cSld>
  <p:clrMapOvr>
    <a:masterClrMapping/>
  </p:clrMapOvr>
  <p:transition/>
</p:sld>
</file>

<file path=ppt/slides/slide4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CAO NIÊN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5208605"/>
      </p:ext>
    </p:extLst>
  </p:cSld>
  <p:clrMapOvr>
    <a:masterClrMapping/>
  </p:clrMapOvr>
  <p:transition/>
</p:sld>
</file>

<file path=ppt/slides/slide4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5765284"/>
      </p:ext>
    </p:extLst>
  </p:cSld>
  <p:clrMapOvr>
    <a:masterClrMapping/>
  </p:clrMapOvr>
</p:sld>
</file>

<file path=ppt/slides/slide4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chi con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chi? </a:t>
            </a:r>
          </a:p>
        </p:txBody>
      </p:sp>
    </p:spTree>
    <p:extLst>
      <p:ext uri="{BB962C8B-B14F-4D97-AF65-F5344CB8AC3E}">
        <p14:creationId xmlns:p14="http://schemas.microsoft.com/office/powerpoint/2010/main" val="3036002368"/>
      </p:ext>
    </p:extLst>
  </p:cSld>
  <p:clrMapOvr>
    <a:masterClrMapping/>
  </p:clrMapOvr>
  <p:transition/>
</p:sld>
</file>

<file path=ppt/slides/slide4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err="1">
                <a:latin typeface="Times New Roman" pitchFamily="18" charset="0"/>
                <a:cs typeface="Times New Roman" pitchFamily="18" charset="0"/>
              </a:rPr>
              <a:t>Cỏ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tươi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rợn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con no </a:t>
            </a:r>
            <a:r>
              <a:rPr lang="en-US" sz="6000" b="1" dirty="0" err="1">
                <a:latin typeface="Times New Roman" pitchFamily="18" charset="0"/>
                <a:cs typeface="Times New Roman" pitchFamily="18" charset="0"/>
              </a:rPr>
              <a:t>thỏa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no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654673716"/>
      </p:ext>
    </p:extLst>
  </p:cSld>
  <p:clrMapOvr>
    <a:masterClrMapping/>
  </p:clrMapOvr>
  <p:transition/>
</p:sld>
</file>

<file path=ppt/slides/slide4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015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thảnh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cỏ</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gì</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434380268"/>
      </p:ext>
    </p:extLst>
  </p:cSld>
  <p:clrMapOvr>
    <a:masterClrMapping/>
  </p:clrMapOvr>
  <p:transition/>
</p:sld>
</file>

<file path=ppt/slides/slide4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lối</a:t>
            </a:r>
            <a:r>
              <a:rPr lang="en-US" sz="6000" b="1" dirty="0">
                <a:latin typeface="Times New Roman" pitchFamily="18" charset="0"/>
                <a:cs typeface="Times New Roman" pitchFamily="18" charset="0"/>
              </a:rPr>
              <a:t>. Cho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vương</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444395025"/>
      </p:ext>
    </p:extLst>
  </p:cSld>
  <p:clrMapOvr>
    <a:masterClrMapping/>
  </p:clrMapOvr>
  <p:transition/>
</p:sld>
</file>

<file path=ppt/slides/slide4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tăm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120898645"/>
      </p:ext>
    </p:extLst>
  </p:cSld>
  <p:clrMapOvr>
    <a:masterClrMapping/>
  </p:clrMapOvr>
  <p:transition/>
</p:sld>
</file>

<file path=ppt/slides/slide4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mục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tử</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chén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chan. </a:t>
            </a:r>
          </a:p>
        </p:txBody>
      </p:sp>
    </p:spTree>
    <p:extLst>
      <p:ext uri="{BB962C8B-B14F-4D97-AF65-F5344CB8AC3E}">
        <p14:creationId xmlns:p14="http://schemas.microsoft.com/office/powerpoint/2010/main" val="1786425839"/>
      </p:ext>
    </p:extLst>
  </p:cSld>
  <p:clrMapOvr>
    <a:masterClrMapping/>
  </p:clrMapOvr>
  <p:transition/>
</p:sld>
</file>

<file path=ppt/slides/slide4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LÀ MỤC TỬ 188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248400"/>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qua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hưởng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con, con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315993547"/>
      </p:ext>
    </p:extLst>
  </p:cSld>
  <p:clrMapOvr>
    <a:masterClrMapping/>
  </p:clrMapOvr>
  <p:transition/>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ĐẦU NĂM DÂNG LỄ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6238"/>
            <a:ext cx="11643360" cy="4365525"/>
          </a:xfrm>
        </p:spPr>
        <p:txBody>
          <a:bodyPr>
            <a:noAutofit/>
          </a:bodyPr>
          <a:lstStyle/>
          <a:p>
            <a:pPr algn="just"/>
            <a:r>
              <a:rPr lang="vi-VN" sz="6000" b="1" dirty="0">
                <a:latin typeface="+mj-lt"/>
              </a:rPr>
              <a:t>2. Ngày đầu một năm dâng Cha này lễ vật. Là lòng tạ ơn cảm mến trọn ý tình. Ngàn lời tôn kính ngàn lời ca chúc vinh. Kết trong rượu lành bánh thiêng nuôi xác hồn.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654540898"/>
      </p:ext>
    </p:extLst>
  </p:cSld>
  <p:clrMapOvr>
    <a:masterClrMapping/>
  </p:clrMapOvr>
  <p:transition/>
</p:sld>
</file>

<file path=ppt/slides/slide4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7239903"/>
      </p:ext>
    </p:extLst>
  </p:cSld>
  <p:clrMapOvr>
    <a:masterClrMapping/>
  </p:clrMapOvr>
</p:sld>
</file>

<file path=ppt/slides/slide4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THƯƠNG NGHE 106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648502883"/>
      </p:ext>
    </p:extLst>
  </p:cSld>
  <p:clrMapOvr>
    <a:masterClrMapping/>
  </p:clrMapOvr>
  <p:transition/>
</p:sld>
</file>

<file path=ppt/slides/slide4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THƯƠNG NGHE 106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430145221"/>
      </p:ext>
    </p:extLst>
  </p:cSld>
  <p:clrMapOvr>
    <a:masterClrMapping/>
  </p:clrMapOvr>
  <p:transition/>
</p:sld>
</file>

<file path=ppt/slides/slide4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THƯƠNG NGHE 106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xứng</a:t>
            </a:r>
            <a:r>
              <a:rPr lang="en-US" sz="6000" b="1" dirty="0">
                <a:latin typeface="Times New Roman" panose="02020603050405020304" pitchFamily="18" charset="0"/>
                <a:cs typeface="Times New Roman" panose="02020603050405020304" pitchFamily="18" charset="0"/>
              </a:rPr>
              <a:t> </a:t>
            </a:r>
            <a:r>
              <a:rPr lang="en-US" sz="6000" b="1">
                <a:latin typeface="Times New Roman" panose="02020603050405020304" pitchFamily="18" charset="0"/>
                <a:cs typeface="Times New Roman" panose="02020603050405020304" pitchFamily="18" charset="0"/>
              </a:rPr>
              <a:t>đáng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244055438"/>
      </p:ext>
    </p:extLst>
  </p:cSld>
  <p:clrMapOvr>
    <a:masterClrMapping/>
  </p:clrMapOvr>
  <p:transition/>
</p:sld>
</file>

<file path=ppt/slides/slide4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THƯƠNG NGHE 106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190937030"/>
      </p:ext>
    </p:extLst>
  </p:cSld>
  <p:clrMapOvr>
    <a:masterClrMapping/>
  </p:clrMapOvr>
  <p:transition/>
</p:sld>
</file>

<file path=ppt/slides/slide4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354"/>
            <a:ext cx="11643360" cy="6553199"/>
          </a:xfrm>
        </p:spPr>
        <p:txBody>
          <a:bodyPr>
            <a:noAutofit/>
          </a:bodyPr>
          <a:lstStyle/>
          <a:p>
            <a:pPr algn="just"/>
            <a:r>
              <a:rPr lang="en-US" sz="6000" b="1" dirty="0">
                <a:solidFill>
                  <a:srgbClr val="FF0000"/>
                </a:solidFill>
                <a:latin typeface="Times New Roman" pitchFamily="18" charset="0"/>
                <a:cs typeface="Times New Roman" pitchFamily="18" charset="0"/>
              </a:rPr>
              <a:t>CA HIỆP LỄ</a:t>
            </a:r>
          </a:p>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hậu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bi;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lương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en-US" sz="6000"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3664777523"/>
      </p:ext>
    </p:extLst>
  </p:cSld>
  <p:clrMapOvr>
    <a:masterClrMapping/>
  </p:clrMapOvr>
</p:sld>
</file>

<file path=ppt/slides/slide4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09998864"/>
      </p:ext>
    </p:extLst>
  </p:cSld>
  <p:clrMapOvr>
    <a:masterClrMapping/>
  </p:clrMapOvr>
</p:sld>
</file>

<file path=ppt/slides/slide4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vi-VN" sz="6000" b="1" dirty="0">
                <a:latin typeface="+mj-lt"/>
              </a:rPr>
              <a:t>ĐK: Chúa chăn nuôi tôi, Chúa chăn nuôi tôi, Chúa đưa tôi đi qua mọi nẻo đường. Người đưa tôi đi lên núi cao say sưa gió biển, vui uống suối miền Nam, vững tâm qua rừng mịt mù.</a:t>
            </a:r>
            <a:endParaRPr lang="vi-VN" sz="85700" b="1" dirty="0">
              <a:latin typeface="+mj-lt"/>
              <a:cs typeface="Times New Roman" pitchFamily="18" charset="0"/>
            </a:endParaRPr>
          </a:p>
        </p:txBody>
      </p:sp>
    </p:spTree>
    <p:extLst>
      <p:ext uri="{BB962C8B-B14F-4D97-AF65-F5344CB8AC3E}">
        <p14:creationId xmlns:p14="http://schemas.microsoft.com/office/powerpoint/2010/main" val="2569530953"/>
      </p:ext>
    </p:extLst>
  </p:cSld>
  <p:clrMapOvr>
    <a:masterClrMapping/>
  </p:clrMapOvr>
  <p:transition/>
</p:sld>
</file>

<file path=ppt/slides/slide4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6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vườn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74604482"/>
      </p:ext>
    </p:extLst>
  </p:cSld>
  <p:clrMapOvr>
    <a:masterClrMapping/>
  </p:clrMapOvr>
  <p:transition/>
</p:sld>
</file>

<file path=ppt/slides/slide4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6766"/>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095163020"/>
      </p:ext>
    </p:extLst>
  </p:cSld>
  <p:clrMapOvr>
    <a:masterClrMapping/>
  </p:clrMapOvr>
  <p:transition/>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ĐẦU NĂM DÂNG LỄ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3209"/>
            <a:ext cx="11643360" cy="4365525"/>
          </a:xfrm>
        </p:spPr>
        <p:txBody>
          <a:bodyPr>
            <a:noAutofit/>
          </a:bodyPr>
          <a:lstStyle/>
          <a:p>
            <a:pPr algn="just"/>
            <a:r>
              <a:rPr lang="vi-VN" sz="6000" b="1" dirty="0">
                <a:latin typeface="+mj-lt"/>
              </a:rPr>
              <a:t>3. Lễ vật hôm nay muôn dân cùng kết lời. Nguyện cầu Cha thương xuống mãi ơn thái hòa. Người người hiệp nhất một tình yêu Chúa ban. Khắp nơi an hòa Chúa ơi thương chấp nhận.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42911432"/>
      </p:ext>
    </p:extLst>
  </p:cSld>
  <p:clrMapOvr>
    <a:masterClrMapping/>
  </p:clrMapOvr>
  <p:transition/>
</p:sld>
</file>

<file path=ppt/slides/slide4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vi-VN" sz="6000" b="1" dirty="0">
                <a:latin typeface="+mj-lt"/>
              </a:rPr>
              <a:t>ĐK: Chúa chăn nuôi tôi, Chúa chăn nuôi tôi, Chúa đưa tôi đi qua mọi nẻo đường. Người đưa tôi đi lên núi cao say sưa gió biển, vui uống suối miền Nam, vững tâm qua rừng mịt mù.</a:t>
            </a:r>
            <a:endParaRPr lang="vi-VN" sz="85700" b="1" dirty="0">
              <a:latin typeface="+mj-lt"/>
              <a:cs typeface="Times New Roman" pitchFamily="18" charset="0"/>
            </a:endParaRPr>
          </a:p>
        </p:txBody>
      </p:sp>
    </p:spTree>
    <p:extLst>
      <p:ext uri="{BB962C8B-B14F-4D97-AF65-F5344CB8AC3E}">
        <p14:creationId xmlns:p14="http://schemas.microsoft.com/office/powerpoint/2010/main" val="3944152306"/>
      </p:ext>
    </p:extLst>
  </p:cSld>
  <p:clrMapOvr>
    <a:masterClrMapping/>
  </p:clrMapOvr>
  <p:transition/>
</p:sld>
</file>

<file path=ppt/slides/slide4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6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63287465"/>
      </p:ext>
    </p:extLst>
  </p:cSld>
  <p:clrMapOvr>
    <a:masterClrMapping/>
  </p:clrMapOvr>
  <p:transition/>
</p:sld>
</file>

<file path=ppt/slides/slide4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4258"/>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địa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186315646"/>
      </p:ext>
    </p:extLst>
  </p:cSld>
  <p:clrMapOvr>
    <a:masterClrMapping/>
  </p:clrMapOvr>
  <p:transition/>
</p:sld>
</file>

<file path=ppt/slides/slide4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xoay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vần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231522750"/>
      </p:ext>
    </p:extLst>
  </p:cSld>
  <p:clrMapOvr>
    <a:masterClrMapping/>
  </p:clrMapOvr>
  <p:transition/>
</p:sld>
</file>

<file path=ppt/slides/slide4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7248"/>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18428216"/>
      </p:ext>
    </p:extLst>
  </p:cSld>
  <p:clrMapOvr>
    <a:masterClrMapping/>
  </p:clrMapOvr>
  <p:transition/>
</p:sld>
</file>

<file path=ppt/slides/slide4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gai</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minh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007123656"/>
      </p:ext>
    </p:extLst>
  </p:cSld>
  <p:clrMapOvr>
    <a:masterClrMapping/>
  </p:clrMapOvr>
  <p:transition/>
</p:sld>
</file>

<file path=ppt/slides/slide4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CHĂN NUÔI TÔI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42454"/>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792125271"/>
      </p:ext>
    </p:extLst>
  </p:cSld>
  <p:clrMapOvr>
    <a:masterClrMapping/>
  </p:clrMapOvr>
  <p:transition/>
</p:sld>
</file>

<file path=ppt/slides/slide4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3086674"/>
      </p:ext>
    </p:extLst>
  </p:cSld>
  <p:clrMapOvr>
    <a:masterClrMapping/>
  </p:clrMapOvr>
</p:sld>
</file>

<file path=ppt/slides/slide4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KÌA AI 455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Kìa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dong </a:t>
            </a:r>
            <a:r>
              <a:rPr lang="en-US" sz="6000" b="1" dirty="0" err="1">
                <a:latin typeface="Times New Roman" pitchFamily="18" charset="0"/>
                <a:cs typeface="Times New Roman" pitchFamily="18" charset="0"/>
              </a:rPr>
              <a:t>duổi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bụi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mỏi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Sao Mai,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chuyên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730680884"/>
      </p:ext>
    </p:extLst>
  </p:cSld>
  <p:clrMapOvr>
    <a:masterClrMapping/>
  </p:clrMapOvr>
  <p:transition/>
</p:sld>
</file>

<file path=ppt/slides/slide4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KÌA AI 455</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Kìa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vỗ</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242273304"/>
      </p:ext>
    </p:extLst>
  </p:cSld>
  <p:clrMapOvr>
    <a:masterClrMapping/>
  </p:clrMapOvr>
  <p:transition/>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79527584"/>
      </p:ext>
    </p:extLst>
  </p:cSld>
  <p:clrMapOvr>
    <a:masterClrMapping/>
  </p:clrMapOvr>
</p:sld>
</file>

<file path=ppt/slides/slide4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THIẾT THA 31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ta.</a:t>
            </a:r>
          </a:p>
        </p:txBody>
      </p:sp>
    </p:spTree>
    <p:extLst>
      <p:ext uri="{BB962C8B-B14F-4D97-AF65-F5344CB8AC3E}">
        <p14:creationId xmlns:p14="http://schemas.microsoft.com/office/powerpoint/2010/main" val="3756773104"/>
      </p:ext>
    </p:extLst>
  </p:cSld>
  <p:clrMapOvr>
    <a:masterClrMapping/>
  </p:clrMapOvr>
  <p:transition/>
</p:sld>
</file>

<file path=ppt/slides/slide4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THIẾT THA 31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6248400"/>
          </a:xfrm>
        </p:spPr>
        <p:txBody>
          <a:bodyPr>
            <a:noAutofit/>
          </a:bodyPr>
          <a:lstStyle/>
          <a:p>
            <a:pPr algn="just"/>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Xin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con say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136470811"/>
      </p:ext>
    </p:extLst>
  </p:cSld>
  <p:clrMapOvr>
    <a:masterClrMapping/>
  </p:clrMapOvr>
  <p:transition/>
</p:sld>
</file>

<file path=ppt/slides/slide4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NIỀM VUI THIẾT THA 31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Ngay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ta.</a:t>
            </a:r>
          </a:p>
        </p:txBody>
      </p:sp>
    </p:spTree>
    <p:extLst>
      <p:ext uri="{BB962C8B-B14F-4D97-AF65-F5344CB8AC3E}">
        <p14:creationId xmlns:p14="http://schemas.microsoft.com/office/powerpoint/2010/main" val="3766053162"/>
      </p:ext>
    </p:extLst>
  </p:cSld>
  <p:clrMapOvr>
    <a:masterClrMapping/>
  </p:clrMapOvr>
  <p:transition/>
</p:sld>
</file>

<file path=ppt/slides/slide4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1569758"/>
      </p:ext>
    </p:extLst>
  </p:cSld>
  <p:clrMapOvr>
    <a:masterClrMapping/>
  </p:clrMapOvr>
</p:sld>
</file>

<file path=ppt/slides/slide4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LỄ CUỘC ĐỜI 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054570247"/>
      </p:ext>
    </p:extLst>
  </p:cSld>
  <p:clrMapOvr>
    <a:masterClrMapping/>
  </p:clrMapOvr>
  <p:transition/>
</p:sld>
</file>

<file path=ppt/slides/slide4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LỄ CUỘC ĐỜI 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916077100"/>
      </p:ext>
    </p:extLst>
  </p:cSld>
  <p:clrMapOvr>
    <a:masterClrMapping/>
  </p:clrMapOvr>
  <p:transition/>
</p:sld>
</file>

<file path=ppt/slides/slide4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HIẾN LỄ CUỘC ĐỜI 67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chén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101755576"/>
      </p:ext>
    </p:extLst>
  </p:cSld>
  <p:clrMapOvr>
    <a:masterClrMapping/>
  </p:clrMapOvr>
  <p:transition/>
</p:sld>
</file>

<file path=ppt/slides/slide4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4519110"/>
      </p:ext>
    </p:extLst>
  </p:cSld>
  <p:clrMapOvr>
    <a:masterClrMapping/>
  </p:clrMapOvr>
</p:sld>
</file>

<file path=ppt/slides/slide4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CHÚNG CON CẦN ĐẾN CHÚA 148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1. Tựa nép bên lòng Chúa con xin ngỏ hết tâm tư, vui buồn của đời sống dương gian đêm ngày miệt mài những lo toan khi vội vàng khi muộn màng tiếng cười giọt lệ những miên man. </a:t>
            </a:r>
            <a:endParaRPr lang="vi-VN" sz="85700" b="1" dirty="0">
              <a:latin typeface="+mj-lt"/>
              <a:cs typeface="Times New Roman" pitchFamily="18" charset="0"/>
            </a:endParaRPr>
          </a:p>
        </p:txBody>
      </p:sp>
    </p:spTree>
    <p:extLst>
      <p:ext uri="{BB962C8B-B14F-4D97-AF65-F5344CB8AC3E}">
        <p14:creationId xmlns:p14="http://schemas.microsoft.com/office/powerpoint/2010/main" val="3303754448"/>
      </p:ext>
    </p:extLst>
  </p:cSld>
  <p:clrMapOvr>
    <a:masterClrMapping/>
  </p:clrMapOvr>
  <p:transition/>
</p:sld>
</file>

<file path=ppt/slides/slide4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CHÚNG CON CẦN ĐẾN CHÚA 148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vi-VN" sz="6000" b="1" dirty="0">
                <a:latin typeface="+mj-lt"/>
              </a:rPr>
              <a:t>ĐK: Chúa vẫn biết chúng con cần đến Chúa tháng ngày ưu tư ngập tràn. Chúa vẫn biết chúng con cần đến Chúa dẫn đưa đời vui sống bình an.</a:t>
            </a:r>
            <a:endParaRPr lang="vi-VN" sz="85700" b="1" dirty="0">
              <a:latin typeface="+mj-lt"/>
              <a:cs typeface="Times New Roman" pitchFamily="18" charset="0"/>
            </a:endParaRPr>
          </a:p>
        </p:txBody>
      </p:sp>
    </p:spTree>
    <p:extLst>
      <p:ext uri="{BB962C8B-B14F-4D97-AF65-F5344CB8AC3E}">
        <p14:creationId xmlns:p14="http://schemas.microsoft.com/office/powerpoint/2010/main" val="2134214383"/>
      </p:ext>
    </p:extLst>
  </p:cSld>
  <p:clrMapOvr>
    <a:masterClrMapping/>
  </p:clrMapOvr>
  <p:transition/>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CẢM TẠ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vi-VN" sz="6000" b="1" dirty="0">
                <a:latin typeface="+mj-lt"/>
              </a:rPr>
              <a:t>1. Hôm nay ngày xuân người người thêm tuổi rồi, thấy những nụ cười vui mừng trong áo mới. Hôm nay ngày xuân nguyện đường con bước tới, thắm thiết câu kinh lòng ước xin một lời.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787033559"/>
      </p:ext>
    </p:extLst>
  </p:cSld>
  <p:clrMapOvr>
    <a:masterClrMapping/>
  </p:clrMapOvr>
  <p:transition/>
</p:sld>
</file>

<file path=ppt/slides/slide4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CHÚNG CON CẦN ĐẾN CHÚA 148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2. Ngày tháng năm đời sống, không ai nhìn thấy tương lai, mong chờ chỉ còn biết hôm nay lao nhọc cả đời trắng đôi tay trong nụ cười bao ngậm ngùi nơi nào trọn vẹn nghĩa an vui.</a:t>
            </a:r>
            <a:endParaRPr lang="vi-VN" sz="85700" b="1" dirty="0">
              <a:latin typeface="+mj-lt"/>
              <a:cs typeface="Times New Roman" pitchFamily="18" charset="0"/>
            </a:endParaRPr>
          </a:p>
        </p:txBody>
      </p:sp>
    </p:spTree>
    <p:extLst>
      <p:ext uri="{BB962C8B-B14F-4D97-AF65-F5344CB8AC3E}">
        <p14:creationId xmlns:p14="http://schemas.microsoft.com/office/powerpoint/2010/main" val="1266072533"/>
      </p:ext>
    </p:extLst>
  </p:cSld>
  <p:clrMapOvr>
    <a:masterClrMapping/>
  </p:clrMapOvr>
  <p:transition/>
</p:sld>
</file>

<file path=ppt/slides/slide4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25703967"/>
      </p:ext>
    </p:extLst>
  </p:cSld>
  <p:clrMapOvr>
    <a:masterClrMapping/>
  </p:clrMapOvr>
</p:sld>
</file>

<file path=ppt/slides/slide4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TẠ ƠN CHÚA 173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ĐK: Con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sớm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cao</a:t>
            </a:r>
            <a:r>
              <a:rPr lang="en-US" sz="6000" b="1">
                <a:latin typeface="Times New Roman" pitchFamily="18" charset="0"/>
                <a:cs typeface="Times New Roman" pitchFamily="18" charset="0"/>
              </a:rPr>
              <a:t> vời </a:t>
            </a:r>
            <a:r>
              <a:rPr lang="en-US" sz="6000" b="1" dirty="0" err="1">
                <a:latin typeface="Times New Roman" pitchFamily="18" charset="0"/>
                <a:cs typeface="Times New Roman" pitchFamily="18" charset="0"/>
              </a:rPr>
              <a:t>vợi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361474342"/>
      </p:ext>
    </p:extLst>
  </p:cSld>
  <p:clrMapOvr>
    <a:masterClrMapping/>
  </p:clrMapOvr>
  <p:transition/>
</p:sld>
</file>

<file path=ppt/slides/slide4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TẠ ƠN CHÚA 173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thẳm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cao</a:t>
            </a:r>
            <a:r>
              <a:rPr lang="en-US" sz="6000" b="1">
                <a:latin typeface="Times New Roman" pitchFamily="18" charset="0"/>
                <a:cs typeface="Times New Roman" pitchFamily="18" charset="0"/>
              </a:rPr>
              <a:t> vời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tận</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tụng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phương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533252489"/>
      </p:ext>
    </p:extLst>
  </p:cSld>
  <p:clrMapOvr>
    <a:masterClrMapping/>
  </p:clrMapOvr>
  <p:transition/>
</p:sld>
</file>

<file path=ppt/slides/slide4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TẠ ƠN CHÚA 173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ĐK: Con </a:t>
            </a:r>
            <a:r>
              <a:rPr lang="en-US" sz="6000" b="1" dirty="0" err="1">
                <a:latin typeface="Times New Roman" pitchFamily="18" charset="0"/>
                <a:cs typeface="Times New Roman" pitchFamily="18" charset="0"/>
              </a:rPr>
              <a:t>sẽ</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sớm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err="1">
                <a:latin typeface="Times New Roman" pitchFamily="18" charset="0"/>
                <a:cs typeface="Times New Roman" pitchFamily="18" charset="0"/>
              </a:rPr>
              <a:t>cao</a:t>
            </a:r>
            <a:r>
              <a:rPr lang="en-US" sz="6000" b="1">
                <a:latin typeface="Times New Roman" pitchFamily="18" charset="0"/>
                <a:cs typeface="Times New Roman" pitchFamily="18" charset="0"/>
              </a:rPr>
              <a:t> vời </a:t>
            </a:r>
            <a:r>
              <a:rPr lang="en-US" sz="6000" b="1" dirty="0" err="1">
                <a:latin typeface="Times New Roman" pitchFamily="18" charset="0"/>
                <a:cs typeface="Times New Roman" pitchFamily="18" charset="0"/>
              </a:rPr>
              <a:t>vợi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vầng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mây</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740831410"/>
      </p:ext>
    </p:extLst>
  </p:cSld>
  <p:clrMapOvr>
    <a:masterClrMapping/>
  </p:clrMapOvr>
  <p:transition/>
</p:sld>
</file>

<file path=ppt/slides/slide4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thẳm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9097683"/>
      </p:ext>
    </p:extLst>
  </p:cSld>
  <p:clrMapOvr>
    <a:masterClrMapping/>
  </p:clrMapOvr>
  <p:transition/>
</p:sld>
</file>

<file path=ppt/slides/slide4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248400"/>
          </a:xfrm>
        </p:spPr>
        <p:txBody>
          <a:bodyPr>
            <a:noAutofit/>
          </a:bodyPr>
          <a:lstStyle/>
          <a:p>
            <a:pPr algn="just"/>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233707864"/>
      </p:ext>
    </p:extLst>
  </p:cSld>
  <p:clrMapOvr>
    <a:masterClrMapping/>
  </p:clrMapOvr>
  <p:transition/>
</p:sld>
</file>

<file path=ppt/slides/slide4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thẳm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144849847"/>
      </p:ext>
    </p:extLst>
  </p:cSld>
  <p:clrMapOvr>
    <a:masterClrMapping/>
  </p:clrMapOvr>
  <p:transition/>
</p:sld>
</file>

<file path=ppt/slides/slide4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914400"/>
            <a:ext cx="11643360" cy="63246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Ca</a:t>
            </a:r>
          </a:p>
          <a:p>
            <a:pPr algn="just"/>
            <a:r>
              <a:rPr lang="en-US" sz="5400" b="1" dirty="0" err="1">
                <a:latin typeface="Times New Roman" pitchFamily="18" charset="0"/>
                <a:cs typeface="Times New Roman" pitchFamily="18" charset="0"/>
              </a:rPr>
              <a:t>Thiên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kiên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thủ</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thành</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trì</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của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Người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tới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muôn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đời</a:t>
            </a:r>
            <a:r>
              <a:rPr lang="en-US" sz="5400" b="1" dirty="0">
                <a:latin typeface="Times New Roman" pitchFamily="18" charset="0"/>
                <a:cs typeface="Times New Roman" pitchFamily="18" charset="0"/>
              </a:rPr>
              <a:t>.</a:t>
            </a:r>
            <a:endParaRPr lang="en-US" sz="4400" b="1" dirty="0">
              <a:latin typeface="Times New Roman" pitchFamily="18" charset="0"/>
              <a:cs typeface="Times New Roman" pitchFamily="18" charset="0"/>
            </a:endParaRPr>
          </a:p>
        </p:txBody>
      </p:sp>
    </p:spTree>
    <p:extLst>
      <p:ext uri="{BB962C8B-B14F-4D97-AF65-F5344CB8AC3E}">
        <p14:creationId xmlns:p14="http://schemas.microsoft.com/office/powerpoint/2010/main" val="90240787"/>
      </p:ext>
    </p:extLst>
  </p:cSld>
  <p:clrMapOvr>
    <a:masterClrMapping/>
  </p:clrMapOvr>
</p:sld>
</file>

<file path=ppt/slides/slide4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57200"/>
            <a:ext cx="11643360" cy="6629400"/>
          </a:xfrm>
        </p:spPr>
        <p:txBody>
          <a:bodyPr>
            <a:normAutofit/>
          </a:bodyPr>
          <a:lstStyle/>
          <a:p>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5400" b="1" dirty="0">
                <a:latin typeface="Times New Roman" pitchFamily="18" charset="0"/>
                <a:cs typeface="Times New Roman" pitchFamily="18" charset="0"/>
              </a:rPr>
              <a:t>All…All… </a:t>
            </a:r>
            <a:r>
              <a:rPr lang="en-US" sz="5400" b="1" dirty="0" err="1">
                <a:latin typeface="Times New Roman" pitchFamily="18" charset="0"/>
                <a:cs typeface="Times New Roman" pitchFamily="18" charset="0"/>
              </a:rPr>
              <a:t>Lạy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xin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dạy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bảo</a:t>
            </a:r>
            <a:r>
              <a:rPr lang="en-US" sz="5400" b="1" dirty="0">
                <a:latin typeface="Times New Roman" pitchFamily="18" charset="0"/>
                <a:cs typeface="Times New Roman" pitchFamily="18" charset="0"/>
              </a:rPr>
              <a:t> con </a:t>
            </a:r>
            <a:r>
              <a:rPr lang="en-US" sz="5400" b="1" dirty="0" err="1">
                <a:latin typeface="Times New Roman" pitchFamily="18" charset="0"/>
                <a:cs typeface="Times New Roman" pitchFamily="18" charset="0"/>
              </a:rPr>
              <a:t>về</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lối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bước</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của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và</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xin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hướng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dẫn</a:t>
            </a:r>
            <a:r>
              <a:rPr lang="en-US" sz="5400" b="1" dirty="0">
                <a:latin typeface="Times New Roman" pitchFamily="18" charset="0"/>
                <a:cs typeface="Times New Roman" pitchFamily="18" charset="0"/>
              </a:rPr>
              <a:t> con </a:t>
            </a:r>
            <a:r>
              <a:rPr lang="en-US" sz="5400" b="1" dirty="0" err="1">
                <a:latin typeface="Times New Roman" pitchFamily="18" charset="0"/>
                <a:cs typeface="Times New Roman" pitchFamily="18" charset="0"/>
              </a:rPr>
              <a:t>trong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chân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lý</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của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Ngài</a:t>
            </a:r>
            <a:r>
              <a:rPr lang="en-US" sz="5400" b="1" dirty="0">
                <a:latin typeface="Times New Roman" pitchFamily="18" charset="0"/>
                <a:cs typeface="Times New Roman" pitchFamily="18" charset="0"/>
              </a:rPr>
              <a:t>. All…</a:t>
            </a:r>
          </a:p>
        </p:txBody>
      </p:sp>
    </p:spTree>
    <p:extLst>
      <p:ext uri="{BB962C8B-B14F-4D97-AF65-F5344CB8AC3E}">
        <p14:creationId xmlns:p14="http://schemas.microsoft.com/office/powerpoint/2010/main" val="20423044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TẶNG VẬT DÂNG NGÀI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63600"/>
            <a:ext cx="11643360" cy="5232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lá</a:t>
            </a:r>
            <a:r>
              <a:rPr lang="en-US" sz="6000" b="1" dirty="0">
                <a:latin typeface="Times New Roman" pitchFamily="18" charset="0"/>
                <a:cs typeface="Times New Roman" pitchFamily="18" charset="0"/>
              </a:rPr>
              <a:t> bay hay </a:t>
            </a:r>
            <a:r>
              <a:rPr lang="en-US" sz="6000" b="1" dirty="0" err="1">
                <a:latin typeface="Times New Roman" pitchFamily="18" charset="0"/>
                <a:cs typeface="Times New Roman" pitchFamily="18" charset="0"/>
              </a:rPr>
              <a:t>thác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vượt</a:t>
            </a:r>
            <a:r>
              <a:rPr lang="en-US" sz="6000" b="1" dirty="0">
                <a:latin typeface="Times New Roman" pitchFamily="18" charset="0"/>
                <a:cs typeface="Times New Roman" pitchFamily="18" charset="0"/>
              </a:rPr>
              <a:t> qua </a:t>
            </a:r>
            <a:r>
              <a:rPr lang="en-US" sz="6000" b="1" dirty="0" err="1">
                <a:latin typeface="Times New Roman" pitchFamily="18" charset="0"/>
                <a:cs typeface="Times New Roman" pitchFamily="18" charset="0"/>
              </a:rPr>
              <a:t>sông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núi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chở</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yếm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sung </a:t>
            </a:r>
            <a:r>
              <a:rPr lang="en-US" sz="6000" b="1" dirty="0" err="1">
                <a:latin typeface="Times New Roman" pitchFamily="18" charset="0"/>
                <a:cs typeface="Times New Roman" pitchFamily="18" charset="0"/>
              </a:rPr>
              <a:t>sướng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0975683"/>
      </p:ext>
    </p:extLst>
  </p:cSld>
  <p:clrMapOvr>
    <a:masterClrMapping/>
  </p:clrMapOvr>
  <p:transition/>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CẢM TẠ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0714"/>
            <a:ext cx="11643360" cy="6248400"/>
          </a:xfrm>
        </p:spPr>
        <p:txBody>
          <a:bodyPr>
            <a:noAutofit/>
          </a:bodyPr>
          <a:lstStyle/>
          <a:p>
            <a:pPr algn="just"/>
            <a:r>
              <a:rPr lang="vi-VN" sz="6000" b="1" dirty="0">
                <a:latin typeface="+mj-lt"/>
              </a:rPr>
              <a:t>ĐK: Chúa với con đi trên đường đời, đem tin yêu đời con đã đổi mới. Những ước mong yêu thương mọi người, cho duyên mới những mùa xuân thắm tươi.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678271386"/>
      </p:ext>
    </p:extLst>
  </p:cSld>
  <p:clrMapOvr>
    <a:masterClrMapping/>
  </p:clrMapOvr>
  <p:transition/>
</p:sld>
</file>

<file path=ppt/slides/slide4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90543152"/>
      </p:ext>
    </p:extLst>
  </p:cSld>
  <p:clrMapOvr>
    <a:masterClrMapping/>
  </p:clrMapOvr>
  <p:transition/>
</p:sld>
</file>

<file path=ppt/slides/slide4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CHÚA 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cầu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hòa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ngợi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đáp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endParaRPr lang="en-US"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687206505"/>
      </p:ext>
    </p:extLst>
  </p:cSld>
  <p:clrMapOvr>
    <a:masterClrMapping/>
  </p:clrMapOvr>
  <p:transition/>
</p:sld>
</file>

<file path=ppt/slides/slide4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926190"/>
      </p:ext>
    </p:extLst>
  </p:cSld>
  <p:clrMapOvr>
    <a:masterClrMapping/>
  </p:clrMapOvr>
</p:sld>
</file>

<file path=ppt/slides/slide4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PHÓ THÁC 142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1. Cuộc sống chốn trần gian đổi thay luôn mãi. Đâu là nơi êm ái cho người say giấc ngủ yên. Tựa như thoáng mây trôi nhân trần luôn mãi đổi đời. Lòng con mãi băn khoăn chốn ba đào con biết trông ai.</a:t>
            </a:r>
            <a:endParaRPr lang="vi-VN" sz="85700" b="1" dirty="0">
              <a:latin typeface="+mj-lt"/>
              <a:cs typeface="Times New Roman" pitchFamily="18" charset="0"/>
            </a:endParaRPr>
          </a:p>
        </p:txBody>
      </p:sp>
    </p:spTree>
    <p:extLst>
      <p:ext uri="{BB962C8B-B14F-4D97-AF65-F5344CB8AC3E}">
        <p14:creationId xmlns:p14="http://schemas.microsoft.com/office/powerpoint/2010/main" val="3525694831"/>
      </p:ext>
    </p:extLst>
  </p:cSld>
  <p:clrMapOvr>
    <a:masterClrMapping/>
  </p:clrMapOvr>
  <p:transition/>
</p:sld>
</file>

<file path=ppt/slides/slide4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PHÓ THÁC 142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391564"/>
          </a:xfrm>
        </p:spPr>
        <p:txBody>
          <a:bodyPr>
            <a:noAutofit/>
          </a:bodyPr>
          <a:lstStyle/>
          <a:p>
            <a:pPr algn="just"/>
            <a:r>
              <a:rPr lang="vi-VN" sz="6000" b="1" dirty="0">
                <a:latin typeface="+mj-lt"/>
              </a:rPr>
              <a:t>ĐK: Xin, con xin phó thác hồn con trong tay Ngài. Ngài là Đấng thủy chung, và rất mực từ tâm.</a:t>
            </a:r>
            <a:endParaRPr lang="vi-VN" sz="85700" b="1" dirty="0">
              <a:latin typeface="+mj-lt"/>
              <a:cs typeface="Times New Roman" pitchFamily="18" charset="0"/>
            </a:endParaRPr>
          </a:p>
        </p:txBody>
      </p:sp>
    </p:spTree>
    <p:extLst>
      <p:ext uri="{BB962C8B-B14F-4D97-AF65-F5344CB8AC3E}">
        <p14:creationId xmlns:p14="http://schemas.microsoft.com/office/powerpoint/2010/main" val="3190645989"/>
      </p:ext>
    </p:extLst>
  </p:cSld>
  <p:clrMapOvr>
    <a:masterClrMapping/>
  </p:clrMapOvr>
  <p:transition/>
</p:sld>
</file>

<file path=ppt/slides/slide4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PHÓ THÁC 142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2. Nguồn sức sống của tôi ở nơi Thiên Chúa, nơi mùa xuân không úa suối nguồn năm tháng chẳng vơi. Đời sao mãi chênh vênh con đường sao mãi gập ghềnh, vào những phút đau thương sức thiêng nào nâng đỡ cho tôi.</a:t>
            </a:r>
            <a:endParaRPr lang="vi-VN" sz="5400" b="1" dirty="0">
              <a:latin typeface="+mj-lt"/>
              <a:cs typeface="Times New Roman" pitchFamily="18" charset="0"/>
            </a:endParaRPr>
          </a:p>
        </p:txBody>
      </p:sp>
    </p:spTree>
    <p:extLst>
      <p:ext uri="{BB962C8B-B14F-4D97-AF65-F5344CB8AC3E}">
        <p14:creationId xmlns:p14="http://schemas.microsoft.com/office/powerpoint/2010/main" val="3720883942"/>
      </p:ext>
    </p:extLst>
  </p:cSld>
  <p:clrMapOvr>
    <a:masterClrMapping/>
  </p:clrMapOvr>
  <p:transition/>
</p:sld>
</file>

<file path=ppt/slides/slide4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PHÓ THÁC 142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3. Nguồn ánh sáng của tôi ở nơi Thiên Chúa, nơi tình thương viên mãn chan hòa trên khắp trần gian. Nào ai dẫn đưa tôi qua ngàn nguy khó chập chùng, và trong bóng đêm thâu ai soi đường cho bước chân tôi.</a:t>
            </a:r>
            <a:endParaRPr lang="vi-VN" sz="5400" b="1" dirty="0">
              <a:latin typeface="+mj-lt"/>
              <a:cs typeface="Times New Roman" pitchFamily="18" charset="0"/>
            </a:endParaRPr>
          </a:p>
        </p:txBody>
      </p:sp>
    </p:spTree>
    <p:extLst>
      <p:ext uri="{BB962C8B-B14F-4D97-AF65-F5344CB8AC3E}">
        <p14:creationId xmlns:p14="http://schemas.microsoft.com/office/powerpoint/2010/main" val="2397814362"/>
      </p:ext>
    </p:extLst>
  </p:cSld>
  <p:clrMapOvr>
    <a:masterClrMapping/>
  </p:clrMapOvr>
  <p:transition/>
</p:sld>
</file>

<file path=ppt/slides/slide4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PHÓ THÁC 142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7058"/>
            <a:ext cx="11643360" cy="6391564"/>
          </a:xfrm>
        </p:spPr>
        <p:txBody>
          <a:bodyPr>
            <a:noAutofit/>
          </a:bodyPr>
          <a:lstStyle/>
          <a:p>
            <a:pPr algn="just"/>
            <a:r>
              <a:rPr lang="vi-VN" sz="6000" b="1" dirty="0">
                <a:latin typeface="+mj-lt"/>
              </a:rPr>
              <a:t>4. Nguồn cứu thoát của tôi ở nơi Thiên Chúa, nơi thành đô kiên vững cho hồn tôi đến tựa nương. Dù bão tố phong ba tôi nào đâu hãi sợ gì, vì Chúa kịp ra tay lúc tôi vừa lên tiếng kêu xin.</a:t>
            </a:r>
            <a:endParaRPr lang="vi-VN" sz="5400" b="1" dirty="0">
              <a:latin typeface="+mj-lt"/>
              <a:cs typeface="Times New Roman" pitchFamily="18" charset="0"/>
            </a:endParaRPr>
          </a:p>
        </p:txBody>
      </p:sp>
    </p:spTree>
    <p:extLst>
      <p:ext uri="{BB962C8B-B14F-4D97-AF65-F5344CB8AC3E}">
        <p14:creationId xmlns:p14="http://schemas.microsoft.com/office/powerpoint/2010/main" val="4134884257"/>
      </p:ext>
    </p:extLst>
  </p:cSld>
  <p:clrMapOvr>
    <a:masterClrMapping/>
  </p:clrMapOvr>
  <p:transition/>
</p:sld>
</file>

<file path=ppt/slides/slide4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PHÓ THÁC 142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5. Người phó thác cậy trông ở nơi Thiên Chúa. Khi trời lên giông tố luôn hằng son sắc niềm tin. Kìa hoa lá muôn chim tay Ngài săn sóc độ trì. Thì mỗi bước ta đi Chúa nhân hiền dõi mắt yêu thương.</a:t>
            </a:r>
            <a:endParaRPr lang="vi-VN" sz="85700" b="1" dirty="0">
              <a:latin typeface="+mj-lt"/>
              <a:cs typeface="Times New Roman" pitchFamily="18" charset="0"/>
            </a:endParaRPr>
          </a:p>
        </p:txBody>
      </p:sp>
    </p:spTree>
    <p:extLst>
      <p:ext uri="{BB962C8B-B14F-4D97-AF65-F5344CB8AC3E}">
        <p14:creationId xmlns:p14="http://schemas.microsoft.com/office/powerpoint/2010/main" val="844855353"/>
      </p:ext>
    </p:extLst>
  </p:cSld>
  <p:clrMapOvr>
    <a:masterClrMapping/>
  </p:clrMapOvr>
  <p:transition/>
</p:sld>
</file>

<file path=ppt/slides/slide4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8542285"/>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CẢM TẠ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2371"/>
            <a:ext cx="11643360" cy="6248400"/>
          </a:xfrm>
        </p:spPr>
        <p:txBody>
          <a:bodyPr>
            <a:noAutofit/>
          </a:bodyPr>
          <a:lstStyle/>
          <a:p>
            <a:pPr algn="just"/>
            <a:r>
              <a:rPr lang="vi-VN" sz="6000" b="1" dirty="0">
                <a:latin typeface="+mj-lt"/>
              </a:rPr>
              <a:t>2. Hôm nay ngày xuân người người chung tấm lòng, kính tiến Cha lành những lời ca cảm mến. Bao nhiêu hồng ân Ngài rộng thương ban xuống, suốt tháng năm qua</a:t>
            </a:r>
            <a:r>
              <a:rPr lang="en-US" sz="6000" b="1" dirty="0">
                <a:latin typeface="+mj-lt"/>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316477020"/>
      </p:ext>
    </p:extLst>
  </p:cSld>
  <p:clrMapOvr>
    <a:masterClrMapping/>
  </p:clrMapOvr>
  <p:transition/>
</p:sld>
</file>

<file path=ppt/slides/slide4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thẳm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9033527"/>
      </p:ext>
    </p:extLst>
  </p:cSld>
  <p:clrMapOvr>
    <a:masterClrMapping/>
  </p:clrMapOvr>
  <p:transition/>
</p:sld>
</file>

<file path=ppt/slides/slide4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1. Xin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lý</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09148691"/>
      </p:ext>
    </p:extLst>
  </p:cSld>
  <p:clrMapOvr>
    <a:masterClrMapping/>
  </p:clrMapOvr>
  <p:transition/>
</p:sld>
</file>

<file path=ppt/slides/slide4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CHIẾU SOI 253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soi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thẳm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Ba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58901976"/>
      </p:ext>
    </p:extLst>
  </p:cSld>
  <p:clrMapOvr>
    <a:masterClrMapping/>
  </p:clrMapOvr>
  <p:transition/>
</p:sld>
</file>

<file path=ppt/slides/slide4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CHÚA XIN SAI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bóng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ngập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chỗi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p>
        </p:txBody>
      </p:sp>
    </p:spTree>
    <p:extLst>
      <p:ext uri="{BB962C8B-B14F-4D97-AF65-F5344CB8AC3E}">
        <p14:creationId xmlns:p14="http://schemas.microsoft.com/office/powerpoint/2010/main" val="3226147121"/>
      </p:ext>
    </p:extLst>
  </p:cSld>
  <p:clrMapOvr>
    <a:masterClrMapping/>
  </p:clrMapOvr>
  <p:transition/>
</p:sld>
</file>

<file path=ppt/slides/slide4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CHÚA XIN SAI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2484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3840337281"/>
      </p:ext>
    </p:extLst>
  </p:cSld>
  <p:clrMapOvr>
    <a:masterClrMapping/>
  </p:clrMapOvr>
  <p:transition/>
</p:sld>
</file>

<file path=ppt/slides/slide4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CHÚA XIN SAI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248400"/>
          </a:xfrm>
        </p:spPr>
        <p:txBody>
          <a:bodyPr>
            <a:noAutofit/>
          </a:bodyPr>
          <a:lstStyle/>
          <a:p>
            <a:pPr algn="just"/>
            <a:r>
              <a:rPr lang="en-US" sz="6000" b="1" dirty="0">
                <a:latin typeface="Times New Roman" pitchFamily="18" charset="0"/>
                <a:cs typeface="Times New Roman" pitchFamily="18" charset="0"/>
              </a:rPr>
              <a:t>Con </a:t>
            </a:r>
            <a:r>
              <a:rPr lang="en-US" sz="6000" b="1" dirty="0" err="1">
                <a:latin typeface="Times New Roman" pitchFamily="18" charset="0"/>
                <a:cs typeface="Times New Roman" pitchFamily="18" charset="0"/>
              </a:rPr>
              <a:t>hăng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truyền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72219959"/>
      </p:ext>
    </p:extLst>
  </p:cSld>
  <p:clrMapOvr>
    <a:masterClrMapping/>
  </p:clrMapOvr>
  <p:transition/>
</p:sld>
</file>

<file path=ppt/slides/slide4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CHÚA XIN SAI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2484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qua boa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xăm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003970755"/>
      </p:ext>
    </p:extLst>
  </p:cSld>
  <p:clrMapOvr>
    <a:masterClrMapping/>
  </p:clrMapOvr>
  <p:transition/>
</p:sld>
</file>

<file path=ppt/slides/slide4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CHÚA XIN SAI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248400"/>
          </a:xfrm>
        </p:spPr>
        <p:txBody>
          <a:bodyPr>
            <a:noAutofit/>
          </a:bodyPr>
          <a:lstStyle/>
          <a:p>
            <a:pPr algn="just"/>
            <a:r>
              <a:rPr lang="en-US" sz="6000" b="1" dirty="0">
                <a:latin typeface="Times New Roman" pitchFamily="18" charset="0"/>
                <a:cs typeface="Times New Roman" pitchFamily="18" charset="0"/>
              </a:rPr>
              <a:t>ĐK: Xin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511958136"/>
      </p:ext>
    </p:extLst>
  </p:cSld>
  <p:clrMapOvr>
    <a:masterClrMapping/>
  </p:clrMapOvr>
  <p:transition/>
</p:sld>
</file>

<file path=ppt/slides/slide4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CHÚA XIN SAI HB</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6248400"/>
          </a:xfrm>
        </p:spPr>
        <p:txBody>
          <a:bodyPr>
            <a:noAutofit/>
          </a:bodyPr>
          <a:lstStyle/>
          <a:p>
            <a:pPr algn="just"/>
            <a:r>
              <a:rPr lang="en-US" sz="6000" b="1" dirty="0">
                <a:latin typeface="Times New Roman" pitchFamily="18" charset="0"/>
                <a:cs typeface="Times New Roman" pitchFamily="18" charset="0"/>
              </a:rPr>
              <a:t>Con </a:t>
            </a:r>
            <a:r>
              <a:rPr lang="en-US" sz="6000" b="1" dirty="0" err="1">
                <a:latin typeface="Times New Roman" pitchFamily="18" charset="0"/>
                <a:cs typeface="Times New Roman" pitchFamily="18" charset="0"/>
              </a:rPr>
              <a:t>hăng</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truyền</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thoát</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lãng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960840425"/>
      </p:ext>
    </p:extLst>
  </p:cSld>
  <p:clrMapOvr>
    <a:masterClrMapping/>
  </p:clrMapOvr>
  <p:transition/>
</p:sld>
</file>

<file path=ppt/slides/slide4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0"/>
            <a:ext cx="11643360" cy="6858000"/>
          </a:xfrm>
        </p:spPr>
        <p:txBody>
          <a:bodyPr>
            <a:normAutofit/>
          </a:bodyPr>
          <a:lstStyle/>
          <a:p>
            <a:r>
              <a:rPr lang="en-US" sz="72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72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Ca</a:t>
            </a:r>
          </a:p>
          <a:p>
            <a:pPr algn="just"/>
            <a:r>
              <a:rPr lang="en-US" sz="5400" b="1" dirty="0" err="1">
                <a:latin typeface="Times New Roman" pitchFamily="18" charset="0"/>
                <a:cs typeface="Times New Roman" pitchFamily="18" charset="0"/>
              </a:rPr>
              <a:t>Lạy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xin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cho</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chúng</a:t>
            </a:r>
            <a:r>
              <a:rPr lang="en-US" sz="5400" b="1" dirty="0">
                <a:latin typeface="Times New Roman" pitchFamily="18" charset="0"/>
                <a:cs typeface="Times New Roman" pitchFamily="18" charset="0"/>
              </a:rPr>
              <a:t> con, </a:t>
            </a:r>
            <a:r>
              <a:rPr lang="en-US" sz="5400" b="1" dirty="0" err="1">
                <a:latin typeface="Times New Roman" pitchFamily="18" charset="0"/>
                <a:cs typeface="Times New Roman" pitchFamily="18" charset="0"/>
              </a:rPr>
              <a:t>được</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nhìn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thấy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tình</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thương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của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Ngài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Nguyện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Ngài</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thương</a:t>
            </a:r>
            <a:r>
              <a:rPr lang="en-US" sz="5400" b="1" dirty="0">
                <a:latin typeface="Times New Roman" pitchFamily="18" charset="0"/>
                <a:cs typeface="Times New Roman" pitchFamily="18" charset="0"/>
              </a:rPr>
              <a:t> ban </a:t>
            </a:r>
            <a:r>
              <a:rPr lang="en-US" sz="5400" b="1" dirty="0" err="1">
                <a:latin typeface="Times New Roman" pitchFamily="18" charset="0"/>
                <a:cs typeface="Times New Roman" pitchFamily="18" charset="0"/>
              </a:rPr>
              <a:t>cho</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chúng</a:t>
            </a:r>
            <a:r>
              <a:rPr lang="en-US" sz="5400" b="1" dirty="0">
                <a:latin typeface="Times New Roman" pitchFamily="18" charset="0"/>
                <a:cs typeface="Times New Roman" pitchFamily="18" charset="0"/>
              </a:rPr>
              <a:t> con </a:t>
            </a:r>
            <a:r>
              <a:rPr lang="en-US" sz="5400" b="1" dirty="0" err="1">
                <a:latin typeface="Times New Roman" pitchFamily="18" charset="0"/>
                <a:cs typeface="Times New Roman" pitchFamily="18" charset="0"/>
              </a:rPr>
              <a:t>ơn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cứu</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độ</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của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muôn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đời</a:t>
            </a:r>
            <a:r>
              <a:rPr lang="en-US" sz="5400" b="1" dirty="0">
                <a:latin typeface="Times New Roman" pitchFamily="18" charset="0"/>
                <a:cs typeface="Times New Roman" pitchFamily="18" charset="0"/>
              </a:rPr>
              <a:t>.</a:t>
            </a:r>
            <a:endParaRPr lang="en-US" sz="4400" b="1" dirty="0">
              <a:latin typeface="Times New Roman" pitchFamily="18" charset="0"/>
              <a:cs typeface="Times New Roman" pitchFamily="18" charset="0"/>
            </a:endParaRPr>
          </a:p>
        </p:txBody>
      </p:sp>
    </p:spTree>
    <p:extLst>
      <p:ext uri="{BB962C8B-B14F-4D97-AF65-F5344CB8AC3E}">
        <p14:creationId xmlns:p14="http://schemas.microsoft.com/office/powerpoint/2010/main" val="3959645725"/>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CẢM TẠ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2371"/>
            <a:ext cx="11643360" cy="6248400"/>
          </a:xfrm>
        </p:spPr>
        <p:txBody>
          <a:bodyPr>
            <a:noAutofit/>
          </a:bodyPr>
          <a:lstStyle/>
          <a:p>
            <a:pPr algn="just"/>
            <a:r>
              <a:rPr lang="vi-VN" sz="6000" b="1" dirty="0">
                <a:latin typeface="+mj-lt"/>
              </a:rPr>
              <a:t>3. Hôm nay mừng xuân ngày đầu năm khấn nguyện, mến Chúa yêu người tâm thành con xin Chúa. Hôm nay ngày xuân dạt dào bao thương mến, kính chúc cho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đềm</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228482071"/>
      </p:ext>
    </p:extLst>
  </p:cSld>
  <p:clrMapOvr>
    <a:masterClrMapping/>
  </p:clrMapOvr>
  <p:transition/>
</p:sld>
</file>

<file path=ppt/slides/slide4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228600"/>
            <a:ext cx="11643360" cy="6629400"/>
          </a:xfrm>
        </p:spPr>
        <p:txBody>
          <a:bodyPr>
            <a:normAutofit/>
          </a:bodyPr>
          <a:lstStyle/>
          <a:p>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6000" b="1" dirty="0">
                <a:latin typeface="Times New Roman" pitchFamily="18" charset="0"/>
                <a:cs typeface="Times New Roman" pitchFamily="18" charset="0"/>
              </a:rPr>
              <a:t>All…All… </a:t>
            </a:r>
            <a:r>
              <a:rPr lang="en-US" sz="6000" b="1" dirty="0" err="1">
                <a:latin typeface="Times New Roman" pitchFamily="18" charset="0"/>
                <a:cs typeface="Times New Roman" pitchFamily="18" charset="0"/>
              </a:rPr>
              <a:t>Ngôi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ngự</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giữa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chúng</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họ</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All…</a:t>
            </a:r>
          </a:p>
        </p:txBody>
      </p:sp>
    </p:spTree>
    <p:extLst>
      <p:ext uri="{BB962C8B-B14F-4D97-AF65-F5344CB8AC3E}">
        <p14:creationId xmlns:p14="http://schemas.microsoft.com/office/powerpoint/2010/main" val="2296610470"/>
      </p:ext>
    </p:extLst>
  </p:cSld>
  <p:clrMapOvr>
    <a:masterClrMapping/>
  </p:clrMapOvr>
</p:sld>
</file>

<file path=ppt/slides/slide4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TẤM BÁNH LY RƯỢU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429078406"/>
      </p:ext>
    </p:extLst>
  </p:cSld>
  <p:clrMapOvr>
    <a:masterClrMapping/>
  </p:clrMapOvr>
  <p:transition/>
</p:sld>
</file>

<file path=ppt/slides/slide4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TẤM BÁNH LY RƯỢU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khối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775610079"/>
      </p:ext>
    </p:extLst>
  </p:cSld>
  <p:clrMapOvr>
    <a:masterClrMapping/>
  </p:clrMapOvr>
  <p:transition/>
</p:sld>
</file>

<file path=ppt/slides/slide4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TẤM BÁNH LY RƯỢU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589459249"/>
      </p:ext>
    </p:extLst>
  </p:cSld>
  <p:clrMapOvr>
    <a:masterClrMapping/>
  </p:clrMapOvr>
  <p:transition/>
</p:sld>
</file>

<file path=ppt/slides/slide4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TẤM BÁNH LY RƯỢU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05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ấp</a:t>
            </a:r>
            <a:r>
              <a:rPr lang="en-US" sz="6000" b="1" dirty="0">
                <a:latin typeface="Times New Roman" panose="02020603050405020304" pitchFamily="18" charset="0"/>
                <a:cs typeface="Times New Roman" panose="02020603050405020304" pitchFamily="18" charset="0"/>
              </a:rPr>
              <a:t> ủ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995594576"/>
      </p:ext>
    </p:extLst>
  </p:cSld>
  <p:clrMapOvr>
    <a:masterClrMapping/>
  </p:clrMapOvr>
  <p:transition/>
</p:sld>
</file>

<file path=ppt/slides/slide4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TẤM BÁNH LY RƯỢU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828570741"/>
      </p:ext>
    </p:extLst>
  </p:cSld>
  <p:clrMapOvr>
    <a:masterClrMapping/>
  </p:clrMapOvr>
  <p:transition/>
</p:sld>
</file>

<file path=ppt/slides/slide4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57201"/>
            <a:ext cx="11643360" cy="6553199"/>
          </a:xfrm>
        </p:spPr>
        <p:txBody>
          <a:bodyPr>
            <a:noAutofit/>
          </a:bodyPr>
          <a:lstStyle/>
          <a:p>
            <a:pPr algn="just"/>
            <a:r>
              <a:rPr lang="en-US" sz="6000" b="1" dirty="0">
                <a:solidFill>
                  <a:srgbClr val="FF0000"/>
                </a:solidFill>
                <a:latin typeface="Times New Roman" pitchFamily="18" charset="0"/>
                <a:cs typeface="Times New Roman" pitchFamily="18" charset="0"/>
              </a:rPr>
              <a:t>CA HIỆP LỄ</a:t>
            </a:r>
          </a:p>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phán</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thịt</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máu</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ở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Ta ở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ấy</a:t>
            </a:r>
            <a:r>
              <a:rPr lang="en-US" sz="6000" b="1" dirty="0">
                <a:latin typeface="Times New Roman" pitchFamily="18" charset="0"/>
                <a:cs typeface="Times New Roman" pitchFamily="18" charset="0"/>
              </a:rPr>
              <a:t>”. </a:t>
            </a:r>
            <a:endParaRPr lang="en-US" sz="6000" b="1" dirty="0">
              <a:solidFill>
                <a:srgbClr val="FF0000"/>
              </a:solidFill>
              <a:latin typeface="Times New Roman" pitchFamily="18" charset="0"/>
              <a:cs typeface="Times New Roman" pitchFamily="18" charset="0"/>
            </a:endParaRPr>
          </a:p>
        </p:txBody>
      </p:sp>
    </p:spTree>
    <p:extLst>
      <p:ext uri="{BB962C8B-B14F-4D97-AF65-F5344CB8AC3E}">
        <p14:creationId xmlns:p14="http://schemas.microsoft.com/office/powerpoint/2010/main" val="2030245942"/>
      </p:ext>
    </p:extLst>
  </p:cSld>
  <p:clrMapOvr>
    <a:masterClrMapping/>
  </p:clrMapOvr>
</p:sld>
</file>

<file path=ppt/slides/slide4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CON VÀO ĐỜI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vi-VN" sz="6000" b="1" dirty="0">
                <a:latin typeface="+mj-lt"/>
              </a:rPr>
              <a:t>ĐK: Chúa sai con đi, đi vào, vào giữa lòng đời. Ngài ban cho con, có quyền trên thần ô uế. Chúa truyền cho con, đi đường đừng mang theo gì. Ngoài niềm tin yêu bừng sáng, tình yêu nồng nàn.</a:t>
            </a:r>
            <a:endParaRPr lang="vi-VN" sz="85700" b="1" dirty="0">
              <a:latin typeface="+mj-lt"/>
              <a:cs typeface="Times New Roman" pitchFamily="18" charset="0"/>
            </a:endParaRPr>
          </a:p>
        </p:txBody>
      </p:sp>
    </p:spTree>
    <p:extLst>
      <p:ext uri="{BB962C8B-B14F-4D97-AF65-F5344CB8AC3E}">
        <p14:creationId xmlns:p14="http://schemas.microsoft.com/office/powerpoint/2010/main" val="859820825"/>
      </p:ext>
    </p:extLst>
  </p:cSld>
  <p:clrMapOvr>
    <a:masterClrMapping/>
  </p:clrMapOvr>
  <p:transition/>
</p:sld>
</file>

<file path=ppt/slides/slide4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CON VÀO ĐỜI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vi-VN" sz="6000" b="1" dirty="0">
                <a:latin typeface="+mj-lt"/>
              </a:rPr>
              <a:t>1. Khi vào nhà nào, thì hãy ở lại rao truyền. Rao truyền tình yêu của Chúa yêu người tội lỗi. Người nào không nghe, không đón Tin Mừng Nước Trời, thì hãy ra về, phủi hết bụi chân trả lại.</a:t>
            </a:r>
            <a:endParaRPr lang="vi-VN" sz="85700" b="1" dirty="0">
              <a:latin typeface="+mj-lt"/>
              <a:cs typeface="Times New Roman" pitchFamily="18" charset="0"/>
            </a:endParaRPr>
          </a:p>
        </p:txBody>
      </p:sp>
    </p:spTree>
    <p:extLst>
      <p:ext uri="{BB962C8B-B14F-4D97-AF65-F5344CB8AC3E}">
        <p14:creationId xmlns:p14="http://schemas.microsoft.com/office/powerpoint/2010/main" val="529203670"/>
      </p:ext>
    </p:extLst>
  </p:cSld>
  <p:clrMapOvr>
    <a:masterClrMapping/>
  </p:clrMapOvr>
  <p:transition/>
</p:sld>
</file>

<file path=ppt/slides/slide4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CON VÀO ĐỜI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vi-VN" sz="6000" b="1" dirty="0">
                <a:latin typeface="+mj-lt"/>
              </a:rPr>
              <a:t>ĐK: Chúa sai con đi, đi vào, vào giữa lòng đời. Ngài ban cho con, có quyền trên thần ô uế. Chúa truyền cho con, đi đường đừng mang theo gì. Ngoài niềm tin yêu bừng sáng, tình yêu nồng nàn.</a:t>
            </a:r>
            <a:endParaRPr lang="vi-VN" sz="85700" b="1" dirty="0">
              <a:latin typeface="+mj-lt"/>
              <a:cs typeface="Times New Roman" pitchFamily="18" charset="0"/>
            </a:endParaRPr>
          </a:p>
        </p:txBody>
      </p:sp>
    </p:spTree>
    <p:extLst>
      <p:ext uri="{BB962C8B-B14F-4D97-AF65-F5344CB8AC3E}">
        <p14:creationId xmlns:p14="http://schemas.microsoft.com/office/powerpoint/2010/main" val="598262290"/>
      </p:ext>
    </p:extLst>
  </p:cSld>
  <p:clrMapOvr>
    <a:masterClrMapping/>
  </p:clrMapOvr>
  <p:transition/>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XUÂN CẢM TẠ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2371"/>
            <a:ext cx="11643360" cy="6248400"/>
          </a:xfrm>
        </p:spPr>
        <p:txBody>
          <a:bodyPr>
            <a:noAutofit/>
          </a:bodyPr>
          <a:lstStyle/>
          <a:p>
            <a:pPr algn="just"/>
            <a:r>
              <a:rPr lang="vi-VN" sz="6000" b="1" dirty="0">
                <a:latin typeface="+mj-lt"/>
              </a:rPr>
              <a:t>4. Mong sao ngày xuân cùng Ngài vui kiếp người, mãi mãi trung thành chẳng một lời gian dối. Yêu thương hành trang vào mùa xuân tiếp nối. Mãi mãi không phai mùa xuân trên Quê Trời.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042514797"/>
      </p:ext>
    </p:extLst>
  </p:cSld>
  <p:clrMapOvr>
    <a:masterClrMapping/>
  </p:clrMapOvr>
  <p:transition/>
</p:sld>
</file>

<file path=ppt/slides/slide4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CON VÀO ĐỜI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vi-VN" sz="6000" b="1" dirty="0">
                <a:latin typeface="+mj-lt"/>
              </a:rPr>
              <a:t>2. Suốt ngày chỉ tìm, tìm kiếm tiền tài danh vọng, giã từ trần gian là hết, con về cùng Chúa. Tiền bạc hư danh, tan biến không còn ích gì. Ai đã chu toàn luật Chúa, lòng bao xiết mừng.</a:t>
            </a:r>
            <a:endParaRPr lang="vi-VN" sz="85700" b="1" dirty="0">
              <a:latin typeface="+mj-lt"/>
              <a:cs typeface="Times New Roman" pitchFamily="18" charset="0"/>
            </a:endParaRPr>
          </a:p>
        </p:txBody>
      </p:sp>
    </p:spTree>
    <p:extLst>
      <p:ext uri="{BB962C8B-B14F-4D97-AF65-F5344CB8AC3E}">
        <p14:creationId xmlns:p14="http://schemas.microsoft.com/office/powerpoint/2010/main" val="3366310610"/>
      </p:ext>
    </p:extLst>
  </p:cSld>
  <p:clrMapOvr>
    <a:masterClrMapping/>
  </p:clrMapOvr>
  <p:transition/>
</p:sld>
</file>

<file path=ppt/slides/slide4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CON VÀO ĐỜI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vi-VN" sz="6000" b="1" dirty="0">
                <a:latin typeface="+mj-lt"/>
              </a:rPr>
              <a:t>ĐK: Chúa sai con đi, đi vào, vào giữa lòng đời. Ngài ban cho con, có quyền trên thần ô uế. Chúa truyền cho con, đi đường đừng mang theo gì. Ngoài niềm tin yêu bừng sáng, tình yêu nồng nàn.</a:t>
            </a:r>
            <a:endParaRPr lang="vi-VN" sz="85700" b="1" dirty="0">
              <a:latin typeface="+mj-lt"/>
              <a:cs typeface="Times New Roman" pitchFamily="18" charset="0"/>
            </a:endParaRPr>
          </a:p>
        </p:txBody>
      </p:sp>
    </p:spTree>
    <p:extLst>
      <p:ext uri="{BB962C8B-B14F-4D97-AF65-F5344CB8AC3E}">
        <p14:creationId xmlns:p14="http://schemas.microsoft.com/office/powerpoint/2010/main" val="311698399"/>
      </p:ext>
    </p:extLst>
  </p:cSld>
  <p:clrMapOvr>
    <a:masterClrMapping/>
  </p:clrMapOvr>
  <p:transition/>
</p:sld>
</file>

<file path=ppt/slides/slide4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CON VÀO ĐỜI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3. Biết cuộc đời này, rồi hết, đừng tìm giữ gì. Nhưng là để tâm tìm kiếm phúc lộc viên mãn. Là nguồn ơn thiêng Thiên Chúa ban tặng cho đời, là chính Con Ngài chịu chết, chịu treo giữa đời.</a:t>
            </a:r>
            <a:endParaRPr lang="vi-VN" sz="85700" b="1" dirty="0">
              <a:latin typeface="+mj-lt"/>
              <a:cs typeface="Times New Roman" pitchFamily="18" charset="0"/>
            </a:endParaRPr>
          </a:p>
        </p:txBody>
      </p:sp>
    </p:spTree>
    <p:extLst>
      <p:ext uri="{BB962C8B-B14F-4D97-AF65-F5344CB8AC3E}">
        <p14:creationId xmlns:p14="http://schemas.microsoft.com/office/powerpoint/2010/main" val="580465000"/>
      </p:ext>
    </p:extLst>
  </p:cSld>
  <p:clrMapOvr>
    <a:masterClrMapping/>
  </p:clrMapOvr>
  <p:transition/>
</p:sld>
</file>

<file path=ppt/slides/slide4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CON VÀO ĐỜI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vi-VN" sz="6000" b="1" dirty="0">
                <a:latin typeface="+mj-lt"/>
              </a:rPr>
              <a:t>ĐK: Chúa sai con đi, đi vào, vào giữa lòng đời. Ngài ban cho con, có quyền trên thần ô uế. Chúa truyền cho con, đi đường đừng mang theo gì. Ngoài niềm tin yêu bừng sáng, tình yêu nồng nàn.</a:t>
            </a:r>
            <a:endParaRPr lang="vi-VN" sz="85700" b="1" dirty="0">
              <a:latin typeface="+mj-lt"/>
              <a:cs typeface="Times New Roman" pitchFamily="18" charset="0"/>
            </a:endParaRPr>
          </a:p>
        </p:txBody>
      </p:sp>
    </p:spTree>
    <p:extLst>
      <p:ext uri="{BB962C8B-B14F-4D97-AF65-F5344CB8AC3E}">
        <p14:creationId xmlns:p14="http://schemas.microsoft.com/office/powerpoint/2010/main" val="617621450"/>
      </p:ext>
    </p:extLst>
  </p:cSld>
  <p:clrMapOvr>
    <a:masterClrMapping/>
  </p:clrMapOvr>
  <p:transition/>
</p:sld>
</file>

<file path=ppt/slides/slide4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CON VÀO ĐỜI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vi-VN" sz="6000" b="1" dirty="0">
                <a:latin typeface="+mj-lt"/>
              </a:rPr>
              <a:t>4. Mỗi ngày nhìn lại đời sống ở trần thế này. Con làm được chi, để phút giã từ trần thế, lòng đầy hân hoan, dâng Chúa hết cả xác hồn. Nhẹ bước trở về cùng Chúa, về quê vĩnh hằng.</a:t>
            </a:r>
            <a:endParaRPr lang="vi-VN" sz="85700" b="1" dirty="0">
              <a:latin typeface="+mj-lt"/>
              <a:cs typeface="Times New Roman" pitchFamily="18" charset="0"/>
            </a:endParaRPr>
          </a:p>
        </p:txBody>
      </p:sp>
    </p:spTree>
    <p:extLst>
      <p:ext uri="{BB962C8B-B14F-4D97-AF65-F5344CB8AC3E}">
        <p14:creationId xmlns:p14="http://schemas.microsoft.com/office/powerpoint/2010/main" val="4095272415"/>
      </p:ext>
    </p:extLst>
  </p:cSld>
  <p:clrMapOvr>
    <a:masterClrMapping/>
  </p:clrMapOvr>
  <p:transition/>
</p:sld>
</file>

<file path=ppt/slides/slide4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CON VÀO ĐỜI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6391564"/>
          </a:xfrm>
        </p:spPr>
        <p:txBody>
          <a:bodyPr>
            <a:noAutofit/>
          </a:bodyPr>
          <a:lstStyle/>
          <a:p>
            <a:pPr algn="just"/>
            <a:r>
              <a:rPr lang="vi-VN" sz="6000" b="1" dirty="0">
                <a:latin typeface="+mj-lt"/>
              </a:rPr>
              <a:t>ĐK: Chúa sai con đi, đi vào, vào giữa lòng đời. Ngài ban cho con, có quyền trên thần ô uế. Chúa truyền cho con, đi đường đừng mang theo gì. Ngoài niềm tin yêu bừng sáng, tình yêu nồng nàn.</a:t>
            </a:r>
            <a:endParaRPr lang="vi-VN" sz="85700" b="1" dirty="0">
              <a:latin typeface="+mj-lt"/>
              <a:cs typeface="Times New Roman" pitchFamily="18" charset="0"/>
            </a:endParaRPr>
          </a:p>
        </p:txBody>
      </p:sp>
    </p:spTree>
    <p:extLst>
      <p:ext uri="{BB962C8B-B14F-4D97-AF65-F5344CB8AC3E}">
        <p14:creationId xmlns:p14="http://schemas.microsoft.com/office/powerpoint/2010/main" val="1496363476"/>
      </p:ext>
    </p:extLst>
  </p:cSld>
  <p:clrMapOvr>
    <a:masterClrMapping/>
  </p:clrMapOvr>
  <p:transition/>
</p:sld>
</file>

<file path=ppt/slides/slide4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TÔI 271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Giờ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mồ</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180422575"/>
      </p:ext>
    </p:extLst>
  </p:cSld>
  <p:clrMapOvr>
    <a:masterClrMapping/>
  </p:clrMapOvr>
  <p:transition/>
</p:sld>
</file>

<file path=ppt/slides/slide4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LUÔN CÒN MÃI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3882"/>
            <a:ext cx="11643360" cy="6546342"/>
          </a:xfrm>
        </p:spPr>
        <p:txBody>
          <a:bodyPr>
            <a:noAutofit/>
          </a:bodyPr>
          <a:lstStyle/>
          <a:p>
            <a:pPr algn="just"/>
            <a:r>
              <a:rPr lang="vi-VN" sz="6000" b="1" dirty="0">
                <a:latin typeface="+mj-lt"/>
              </a:rPr>
              <a:t>ÐK: Chúa ở bên tôi đến ngày tận thế, khi đá vỡ ra khi Chúa bắt thời gian ngừng trôi. Người ở bên tôi đi khắp muôn nơi muôn đời người ở bên tôi tôi không hề đơn côi.</a:t>
            </a:r>
            <a:endParaRPr lang="en-US" sz="5400" b="1" i="1" dirty="0">
              <a:latin typeface="+mj-lt"/>
              <a:cs typeface="Times New Roman" pitchFamily="18" charset="0"/>
            </a:endParaRPr>
          </a:p>
        </p:txBody>
      </p:sp>
    </p:spTree>
    <p:extLst>
      <p:ext uri="{BB962C8B-B14F-4D97-AF65-F5344CB8AC3E}">
        <p14:creationId xmlns:p14="http://schemas.microsoft.com/office/powerpoint/2010/main" val="1479656895"/>
      </p:ext>
    </p:extLst>
  </p:cSld>
  <p:clrMapOvr>
    <a:masterClrMapping/>
  </p:clrMapOvr>
  <p:transition/>
</p:sld>
</file>

<file path=ppt/slides/slide4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TÔI 271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err="1">
                <a:latin typeface="Times New Roman" pitchFamily="18" charset="0"/>
                <a:cs typeface="Times New Roman" pitchFamily="18" charset="0"/>
              </a:rPr>
              <a:t>Được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rắc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nụ</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nhà</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7647677"/>
      </p:ext>
    </p:extLst>
  </p:cSld>
  <p:clrMapOvr>
    <a:masterClrMapping/>
  </p:clrMapOvr>
  <p:transition/>
</p:sld>
</file>

<file path=ppt/slides/slide4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SAI TÔI 271</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anh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thắp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cuộc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50115787"/>
      </p:ext>
    </p:extLst>
  </p:cSld>
  <p:clrMapOvr>
    <a:masterClrMapping/>
  </p:clrMapOvr>
  <p:transition/>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644141"/>
      </p:ext>
    </p:extLst>
  </p:cSld>
  <p:clrMapOvr>
    <a:masterClrMapping/>
  </p:clrMapOvr>
</p:sld>
</file>

<file path=ppt/slides/slide4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KHI CON ĐI VỀ 42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248400"/>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p>
        </p:txBody>
      </p:sp>
    </p:spTree>
    <p:extLst>
      <p:ext uri="{BB962C8B-B14F-4D97-AF65-F5344CB8AC3E}">
        <p14:creationId xmlns:p14="http://schemas.microsoft.com/office/powerpoint/2010/main" val="2082248473"/>
      </p:ext>
    </p:extLst>
  </p:cSld>
  <p:clrMapOvr>
    <a:masterClrMapping/>
  </p:clrMapOvr>
  <p:transition/>
</p:sld>
</file>

<file path=ppt/slides/slide4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KHI CON ĐI VỀ 42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Xin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Vâng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tiếng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413247493"/>
      </p:ext>
    </p:extLst>
  </p:cSld>
  <p:clrMapOvr>
    <a:masterClrMapping/>
  </p:clrMapOvr>
  <p:transition/>
</p:sld>
</file>

<file path=ppt/slides/slide4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914400"/>
            <a:ext cx="11643360" cy="6324600"/>
          </a:xfrm>
        </p:spPr>
        <p:txBody>
          <a:bodyPr>
            <a:normAutofit/>
          </a:bodyPr>
          <a:lstStyle/>
          <a:p>
            <a:r>
              <a:rPr lang="en-US" sz="6600" b="1" dirty="0" err="1">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Đáp</a:t>
            </a:r>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 Ca</a:t>
            </a:r>
          </a:p>
          <a:p>
            <a:pPr algn="just"/>
            <a:r>
              <a:rPr lang="en-US" sz="5400" b="1" dirty="0" err="1">
                <a:latin typeface="Times New Roman" pitchFamily="18" charset="0"/>
                <a:cs typeface="Times New Roman" pitchFamily="18" charset="0"/>
              </a:rPr>
              <a:t>Lạy</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xin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tỏ</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thiên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nhan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hiền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từ</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ra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hầu</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cho</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chúng</a:t>
            </a:r>
            <a:r>
              <a:rPr lang="en-US" sz="5400" b="1" dirty="0">
                <a:latin typeface="Times New Roman" pitchFamily="18" charset="0"/>
                <a:cs typeface="Times New Roman" pitchFamily="18" charset="0"/>
              </a:rPr>
              <a:t> con </a:t>
            </a:r>
            <a:r>
              <a:rPr lang="en-US" sz="5400" b="1" dirty="0" err="1">
                <a:latin typeface="Times New Roman" pitchFamily="18" charset="0"/>
                <a:cs typeface="Times New Roman" pitchFamily="18" charset="0"/>
              </a:rPr>
              <a:t>được</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ơn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cứu</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sống</a:t>
            </a:r>
            <a:r>
              <a:rPr lang="en-US" sz="5400" b="1" dirty="0">
                <a:latin typeface="Times New Roman" pitchFamily="18" charset="0"/>
                <a:cs typeface="Times New Roman" pitchFamily="18" charset="0"/>
              </a:rPr>
              <a:t>.</a:t>
            </a:r>
            <a:endParaRPr lang="en-US" sz="4400" b="1" dirty="0">
              <a:latin typeface="Times New Roman" pitchFamily="18" charset="0"/>
              <a:cs typeface="Times New Roman" pitchFamily="18" charset="0"/>
            </a:endParaRPr>
          </a:p>
        </p:txBody>
      </p:sp>
    </p:spTree>
    <p:extLst>
      <p:ext uri="{BB962C8B-B14F-4D97-AF65-F5344CB8AC3E}">
        <p14:creationId xmlns:p14="http://schemas.microsoft.com/office/powerpoint/2010/main" val="3339172260"/>
      </p:ext>
    </p:extLst>
  </p:cSld>
  <p:clrMapOvr>
    <a:masterClrMapping/>
  </p:clrMapOvr>
</p:sld>
</file>

<file path=ppt/slides/slide4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57200"/>
            <a:ext cx="11643360" cy="6629400"/>
          </a:xfrm>
        </p:spPr>
        <p:txBody>
          <a:bodyPr>
            <a:normAutofit/>
          </a:bodyPr>
          <a:lstStyle/>
          <a:p>
            <a:r>
              <a:rPr lang="en-US" sz="66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ALLELUIA</a:t>
            </a:r>
          </a:p>
          <a:p>
            <a:pPr algn="just"/>
            <a:r>
              <a:rPr lang="en-US" sz="5400" b="1" dirty="0">
                <a:latin typeface="Times New Roman" pitchFamily="18" charset="0"/>
                <a:cs typeface="Times New Roman" pitchFamily="18" charset="0"/>
              </a:rPr>
              <a:t>All…All… </a:t>
            </a:r>
            <a:r>
              <a:rPr lang="en-US" sz="5400" b="1" dirty="0" err="1">
                <a:latin typeface="Times New Roman" pitchFamily="18" charset="0"/>
                <a:cs typeface="Times New Roman" pitchFamily="18" charset="0"/>
              </a:rPr>
              <a:t>Ước</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gì</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hôm</a:t>
            </a:r>
            <a:r>
              <a:rPr lang="en-US" sz="5400" b="1" dirty="0">
                <a:latin typeface="Times New Roman" pitchFamily="18" charset="0"/>
                <a:cs typeface="Times New Roman" pitchFamily="18" charset="0"/>
              </a:rPr>
              <a:t> nay </a:t>
            </a:r>
            <a:r>
              <a:rPr lang="en-US" sz="5400" b="1" dirty="0" err="1">
                <a:latin typeface="Times New Roman" pitchFamily="18" charset="0"/>
                <a:cs typeface="Times New Roman" pitchFamily="18" charset="0"/>
              </a:rPr>
              <a:t>các</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bạn</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nghe</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tiếng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Chúa</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và</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đừng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cứng</a:t>
            </a:r>
            <a:r>
              <a:rPr lang="en-US" sz="5400" b="1" dirty="0">
                <a:latin typeface="Times New Roman" pitchFamily="18" charset="0"/>
                <a:cs typeface="Times New Roman" pitchFamily="18" charset="0"/>
              </a:rPr>
              <a:t> </a:t>
            </a:r>
            <a:r>
              <a:rPr lang="en-US" sz="5400" b="1" dirty="0" err="1">
                <a:latin typeface="Times New Roman" pitchFamily="18" charset="0"/>
                <a:cs typeface="Times New Roman" pitchFamily="18" charset="0"/>
              </a:rPr>
              <a:t>lòng</a:t>
            </a:r>
            <a:r>
              <a:rPr lang="en-US" sz="5400" b="1">
                <a:latin typeface="Times New Roman" pitchFamily="18" charset="0"/>
                <a:cs typeface="Times New Roman" pitchFamily="18" charset="0"/>
              </a:rPr>
              <a:t>. All</a:t>
            </a:r>
            <a:r>
              <a:rPr lang="en-US" sz="5400" b="1" dirty="0">
                <a:latin typeface="Times New Roman" pitchFamily="18" charset="0"/>
                <a:cs typeface="Times New Roman" pitchFamily="18" charset="0"/>
              </a:rPr>
              <a:t>…</a:t>
            </a:r>
          </a:p>
        </p:txBody>
      </p:sp>
    </p:spTree>
    <p:extLst>
      <p:ext uri="{BB962C8B-B14F-4D97-AF65-F5344CB8AC3E}">
        <p14:creationId xmlns:p14="http://schemas.microsoft.com/office/powerpoint/2010/main" val="2653976972"/>
      </p:ext>
    </p:extLst>
  </p:cSld>
  <p:clrMapOvr>
    <a:masterClrMapping/>
  </p:clrMapOvr>
</p:sld>
</file>

<file path=ppt/slides/slide4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LỄ VẬT 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2668253125"/>
      </p:ext>
    </p:extLst>
  </p:cSld>
  <p:clrMapOvr>
    <a:masterClrMapping/>
  </p:clrMapOvr>
  <p:transition/>
</p:sld>
</file>

<file path=ppt/slides/slide4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LỄ VẬT 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qua.</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4231325448"/>
      </p:ext>
    </p:extLst>
  </p:cSld>
  <p:clrMapOvr>
    <a:masterClrMapping/>
  </p:clrMapOvr>
  <p:transition/>
</p:sld>
</file>

<file path=ppt/slides/slide4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LỄ VẬT 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710208404"/>
      </p:ext>
    </p:extLst>
  </p:cSld>
  <p:clrMapOvr>
    <a:masterClrMapping/>
  </p:clrMapOvr>
  <p:transition/>
</p:sld>
</file>

<file path=ppt/slides/slide4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LỄ VẬT 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1321898679"/>
      </p:ext>
    </p:extLst>
  </p:cSld>
  <p:clrMapOvr>
    <a:masterClrMapping/>
  </p:clrMapOvr>
  <p:transition/>
</p:sld>
</file>

<file path=ppt/slides/slide4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LỄ VẬT 70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itchFamily="18" charset="0"/>
              <a:cs typeface="Times New Roman" pitchFamily="18" charset="0"/>
            </a:endParaRPr>
          </a:p>
        </p:txBody>
      </p:sp>
    </p:spTree>
    <p:extLst>
      <p:ext uri="{BB962C8B-B14F-4D97-AF65-F5344CB8AC3E}">
        <p14:creationId xmlns:p14="http://schemas.microsoft.com/office/powerpoint/2010/main" val="394054163"/>
      </p:ext>
    </p:extLst>
  </p:cSld>
  <p:clrMapOvr>
    <a:masterClrMapping/>
  </p:clrMapOvr>
  <p:transition/>
</p:sld>
</file>

<file path=ppt/slides/slide4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4215896"/>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TA LÊN ĐƯỜNG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03363"/>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1804229"/>
      </p:ext>
    </p:extLst>
  </p:cSld>
  <p:clrMapOvr>
    <a:masterClrMapping/>
  </p:clrMapOvr>
  <p:transition/>
</p:sld>
</file>

<file path=ppt/slides/slide4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ĐƯỜNG CON ĐI  168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1. Ngài sai tôi đi vào đời niềm tin vui gieo lòng người. Ngài sai tôi đi mọi nơi. Dù tim tôi còn băng giá rồi mai đây sẽ nhạt nhòa tình thương yêu mãi đậm đà. </a:t>
            </a:r>
            <a:endParaRPr lang="vi-VN" sz="85700" b="1" dirty="0">
              <a:latin typeface="+mj-lt"/>
              <a:cs typeface="Times New Roman" pitchFamily="18" charset="0"/>
            </a:endParaRPr>
          </a:p>
        </p:txBody>
      </p:sp>
    </p:spTree>
    <p:extLst>
      <p:ext uri="{BB962C8B-B14F-4D97-AF65-F5344CB8AC3E}">
        <p14:creationId xmlns:p14="http://schemas.microsoft.com/office/powerpoint/2010/main" val="1816657877"/>
      </p:ext>
    </p:extLst>
  </p:cSld>
  <p:clrMapOvr>
    <a:masterClrMapping/>
  </p:clrMapOvr>
  <p:transition/>
</p:sld>
</file>

<file path=ppt/slides/slide4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ĐƯỜNG CON ĐI  168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ĐK: Đường con đi Chúa ơi dù xa xăm vẫn vui vì tương lai đồng lúa mới. Bước gieo trong ngậm ngùi sẽ tươi vui gặt về lúa thơm tho gánh đầy vai. </a:t>
            </a:r>
            <a:endParaRPr lang="vi-VN" sz="85700" b="1" dirty="0">
              <a:latin typeface="+mj-lt"/>
              <a:cs typeface="Times New Roman" pitchFamily="18" charset="0"/>
            </a:endParaRPr>
          </a:p>
        </p:txBody>
      </p:sp>
    </p:spTree>
    <p:extLst>
      <p:ext uri="{BB962C8B-B14F-4D97-AF65-F5344CB8AC3E}">
        <p14:creationId xmlns:p14="http://schemas.microsoft.com/office/powerpoint/2010/main" val="590168902"/>
      </p:ext>
    </p:extLst>
  </p:cSld>
  <p:clrMapOvr>
    <a:masterClrMapping/>
  </p:clrMapOvr>
  <p:transition/>
</p:sld>
</file>

<file path=ppt/slides/slide4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ĐƯỜNG CON ĐI  168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Đường thương yêu Chúa ơi là đi trong nắng tươi rồi mai đây rừng thêm lá, núi thêm hoa ngạt ngào, trái tim yêu dạt dào tiếng reo ca khúc nhiệm mầu.</a:t>
            </a:r>
            <a:endParaRPr lang="vi-VN" sz="85700" b="1" dirty="0">
              <a:latin typeface="+mj-lt"/>
              <a:cs typeface="Times New Roman" pitchFamily="18" charset="0"/>
            </a:endParaRPr>
          </a:p>
        </p:txBody>
      </p:sp>
    </p:spTree>
    <p:extLst>
      <p:ext uri="{BB962C8B-B14F-4D97-AF65-F5344CB8AC3E}">
        <p14:creationId xmlns:p14="http://schemas.microsoft.com/office/powerpoint/2010/main" val="876543495"/>
      </p:ext>
    </p:extLst>
  </p:cSld>
  <p:clrMapOvr>
    <a:masterClrMapping/>
  </p:clrMapOvr>
  <p:transition/>
</p:sld>
</file>

<file path=ppt/slides/slide4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ĐƯỜNG CON ĐI  168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6391564"/>
          </a:xfrm>
        </p:spPr>
        <p:txBody>
          <a:bodyPr>
            <a:noAutofit/>
          </a:bodyPr>
          <a:lstStyle/>
          <a:p>
            <a:pPr algn="just"/>
            <a:r>
              <a:rPr lang="vi-VN" sz="6000" b="1" dirty="0">
                <a:latin typeface="+mj-lt"/>
              </a:rPr>
              <a:t>2. Kìa xưa con khi vào đời hồn hăng say quá đẹp ngời nở mênh mông hoa rực tươi. Dù gian nan mồ hôi thấm tình thương yêu chứa ngập lòng vẫn đi gieo Tin Mừng nồng.</a:t>
            </a:r>
            <a:endParaRPr lang="vi-VN" sz="85700" b="1" dirty="0">
              <a:latin typeface="+mj-lt"/>
              <a:cs typeface="Times New Roman" pitchFamily="18" charset="0"/>
            </a:endParaRPr>
          </a:p>
        </p:txBody>
      </p:sp>
    </p:spTree>
    <p:extLst>
      <p:ext uri="{BB962C8B-B14F-4D97-AF65-F5344CB8AC3E}">
        <p14:creationId xmlns:p14="http://schemas.microsoft.com/office/powerpoint/2010/main" val="2349178062"/>
      </p:ext>
    </p:extLst>
  </p:cSld>
  <p:clrMapOvr>
    <a:masterClrMapping/>
  </p:clrMapOvr>
  <p:transition/>
</p:sld>
</file>

<file path=ppt/slides/slide4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218257"/>
      </p:ext>
    </p:extLst>
  </p:cSld>
  <p:clrMapOvr>
    <a:masterClrMapping/>
  </p:clrMapOvr>
</p:sld>
</file>

<file path=ppt/slides/slide4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NHÂN CHỨNG PHÚC ÂM 250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1. Ta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483266170"/>
      </p:ext>
    </p:extLst>
  </p:cSld>
  <p:clrMapOvr>
    <a:masterClrMapping/>
  </p:clrMapOvr>
  <p:transition/>
</p:sld>
</file>

<file path=ppt/slides/slide4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NHÂN CHỨNG PHÚC ÂM 250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105400"/>
          </a:xfrm>
        </p:spPr>
        <p:txBody>
          <a:bodyPr>
            <a:noAutofit/>
          </a:bodyPr>
          <a:lstStyle/>
          <a:p>
            <a:pPr algn="just"/>
            <a:r>
              <a:rPr lang="en-US" sz="6000" b="1" dirty="0">
                <a:latin typeface="Times New Roman" pitchFamily="18" charset="0"/>
                <a:cs typeface="Times New Roman" pitchFamily="18" charset="0"/>
              </a:rPr>
              <a:t>2. Ta </a:t>
            </a:r>
            <a:r>
              <a:rPr lang="en-US" sz="6000" b="1" dirty="0" err="1">
                <a:latin typeface="Times New Roman" pitchFamily="18" charset="0"/>
                <a:cs typeface="Times New Roman" pitchFamily="18" charset="0"/>
              </a:rPr>
              <a:t>đừng</a:t>
            </a:r>
            <a:r>
              <a:rPr lang="en-US" sz="6000" b="1" dirty="0">
                <a:latin typeface="Times New Roman" pitchFamily="18" charset="0"/>
                <a:cs typeface="Times New Roman" pitchFamily="18" charset="0"/>
              </a:rPr>
              <a:t> lo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nhiều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yếu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lầm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Ta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968442615"/>
      </p:ext>
    </p:extLst>
  </p:cSld>
  <p:clrMapOvr>
    <a:masterClrMapping/>
  </p:clrMapOvr>
  <p:transition/>
</p:sld>
</file>

<file path=ppt/slides/slide4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endParaRPr lang="vi-VN" sz="96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CHÚNG TA LÊN ĐƯỜNG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233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cay </a:t>
            </a:r>
            <a:r>
              <a:rPr lang="en-US" sz="6000" b="1" dirty="0" err="1">
                <a:latin typeface="Times New Roman" panose="02020603050405020304" pitchFamily="18" charset="0"/>
                <a:cs typeface="Times New Roman" panose="02020603050405020304" pitchFamily="18" charset="0"/>
              </a:rPr>
              <a:t>đắng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3043909"/>
      </p:ext>
    </p:extLst>
  </p:cSld>
  <p:clrMapOvr>
    <a:masterClrMapping/>
  </p:clrMapOvr>
  <p:transition/>
</p:sld>
</file>

<file path=ppt/slides/slide4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96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152401"/>
            <a:ext cx="11643360" cy="6553199"/>
          </a:xfrm>
        </p:spPr>
        <p:txBody>
          <a:bodyPr>
            <a:noAutofit/>
          </a:bodyPr>
          <a:lstStyle/>
          <a:p>
            <a:pPr algn="just"/>
            <a:r>
              <a:rPr lang="en-US" sz="6000" b="1" dirty="0">
                <a:solidFill>
                  <a:srgbClr val="FF0000"/>
                </a:solidFill>
                <a:latin typeface="Times New Roman" panose="02020603050405020304" pitchFamily="18" charset="0"/>
                <a:cs typeface="Times New Roman" panose="02020603050405020304" pitchFamily="18" charset="0"/>
              </a:rPr>
              <a:t>CA HIỆP LỄ</a:t>
            </a:r>
          </a:p>
          <a:p>
            <a:pPr algn="just"/>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en-US" sz="6000" b="1" dirty="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1. Khi con nghe tiếng kêu mời gọi con đi gieo niềm tin mới. Con nay như thấy ngỡ ngàng vì Chúa đã đoái thương chọn con.</a:t>
            </a:r>
            <a:endParaRPr lang="vi-VN" sz="85700" b="1" dirty="0">
              <a:latin typeface="+mj-lt"/>
              <a:cs typeface="Times New Roman" panose="02020603050405020304" pitchFamily="18" charset="0"/>
            </a:endParaRPr>
          </a:p>
        </p:txBody>
      </p:sp>
    </p:spTree>
  </p:cSld>
  <p:clrMapOvr>
    <a:masterClrMapping/>
  </p:clrMapOvr>
  <p:transition/>
</p:sld>
</file>

<file path=ppt/slides/slide4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Rồi một ngày Thánh Thần Chúa đã đến thánh hiến con cho Ngài. Sai con đi khắp mọi nơi, rắc gieo tin vui cho muôn người.</a:t>
            </a:r>
            <a:endParaRPr lang="vi-VN" sz="85700" b="1" dirty="0">
              <a:latin typeface="+mj-lt"/>
              <a:cs typeface="Times New Roman" panose="02020603050405020304" pitchFamily="18" charset="0"/>
            </a:endParaRPr>
          </a:p>
        </p:txBody>
      </p:sp>
    </p:spTree>
  </p:cSld>
  <p:clrMapOvr>
    <a:masterClrMapping/>
  </p:clrMapOvr>
  <p:transition/>
</p:sld>
</file>

<file path=ppt/slides/slide4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vi-VN" sz="6000" b="1" dirty="0">
                <a:latin typeface="+mj-lt"/>
              </a:rPr>
              <a:t>ĐK: Này đây Chúa ơi con hiến dâng cho Ngài. Niềm tin tâm tư cùng trái tim nồng cháy. </a:t>
            </a:r>
            <a:endParaRPr lang="vi-VN" sz="85700" b="1" dirty="0">
              <a:latin typeface="+mj-lt"/>
              <a:cs typeface="Times New Roman" panose="02020603050405020304" pitchFamily="18" charset="0"/>
            </a:endParaRPr>
          </a:p>
        </p:txBody>
      </p:sp>
    </p:spTree>
  </p:cSld>
  <p:clrMapOvr>
    <a:masterClrMapping/>
  </p:clrMapOvr>
  <p:transition/>
</p:sld>
</file>

<file path=ppt/slides/slide4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vi-VN" sz="6000" b="1" dirty="0">
                <a:latin typeface="+mj-lt"/>
              </a:rPr>
              <a:t>Từ đây hăng say theo bước chân của Ngài, trung kiên làm chứng nhân Nước Trời, thắp lên hạnh phúc cho muôn người.</a:t>
            </a:r>
            <a:endParaRPr lang="vi-VN" sz="85700" b="1" dirty="0">
              <a:latin typeface="+mj-lt"/>
              <a:cs typeface="Times New Roman" panose="02020603050405020304" pitchFamily="18" charset="0"/>
            </a:endParaRPr>
          </a:p>
        </p:txBody>
      </p:sp>
    </p:spTree>
  </p:cSld>
  <p:clrMapOvr>
    <a:masterClrMapping/>
  </p:clrMapOvr>
  <p:transition/>
</p:sld>
</file>

<file path=ppt/slides/slide4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3. Trong tâm tư biết bao người ngày đêm cô đơn buồn không nói. Nhưng đâu ai đến với họ để hát tiếng hát trong niềm vui. </a:t>
            </a:r>
            <a:endParaRPr lang="vi-VN" sz="85700" b="1" dirty="0">
              <a:latin typeface="+mj-lt"/>
              <a:cs typeface="Times New Roman" panose="02020603050405020304" pitchFamily="18" charset="0"/>
            </a:endParaRPr>
          </a:p>
        </p:txBody>
      </p:sp>
    </p:spTree>
  </p:cSld>
  <p:clrMapOvr>
    <a:masterClrMapping/>
  </p:clrMapOvr>
  <p:transition/>
</p:sld>
</file>

<file path=ppt/slides/slide4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vi-VN" sz="6000" b="1" dirty="0">
                <a:latin typeface="+mj-lt"/>
              </a:rPr>
              <a:t>Nguyện một đời con tìm đến với hết tất cả những ai chân tình. Để tình người mãi còn xanh ngát hương như hoa xuân trên cành.</a:t>
            </a:r>
            <a:endParaRPr lang="vi-VN" sz="85700" b="1" dirty="0">
              <a:latin typeface="+mj-lt"/>
              <a:cs typeface="Times New Roman" panose="02020603050405020304" pitchFamily="18" charset="0"/>
            </a:endParaRPr>
          </a:p>
        </p:txBody>
      </p:sp>
    </p:spTree>
  </p:cSld>
  <p:clrMapOvr>
    <a:masterClrMapping/>
  </p:clrMapOvr>
  <p:transition/>
</p:sld>
</file>

<file path=ppt/slides/slide4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391564"/>
          </a:xfrm>
        </p:spPr>
        <p:txBody>
          <a:bodyPr>
            <a:noAutofit/>
          </a:bodyPr>
          <a:lstStyle/>
          <a:p>
            <a:pPr algn="just"/>
            <a:r>
              <a:rPr lang="vi-VN" sz="6000" b="1" dirty="0">
                <a:latin typeface="+mj-lt"/>
              </a:rPr>
              <a:t>ĐK: Này đây Chúa ơi con hiến dâng cho Ngài. Niềm tin tâm tư cùng trái tim nồng cháy. </a:t>
            </a:r>
            <a:endParaRPr lang="vi-VN" sz="85700" b="1" dirty="0">
              <a:latin typeface="+mj-lt"/>
              <a:cs typeface="Times New Roman" panose="02020603050405020304" pitchFamily="18" charset="0"/>
            </a:endParaRPr>
          </a:p>
        </p:txBody>
      </p:sp>
    </p:spTree>
  </p:cSld>
  <p:clrMapOvr>
    <a:masterClrMapping/>
  </p:clrMapOvr>
  <p:transition/>
</p:sld>
</file>

<file path=ppt/slides/slide4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CHỨNG NHÂN TÌNH YÊU 140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vi-VN" sz="6000" b="1" dirty="0">
                <a:latin typeface="+mj-lt"/>
              </a:rPr>
              <a:t>Từ đây hăng say theo bước chân của Ngài, trung kiên làm chứng nhân Nước Trời, thắp lên hạnh phúc cho muôn người.</a:t>
            </a:r>
            <a:endParaRPr lang="vi-VN" sz="85700" b="1" dirty="0">
              <a:latin typeface="+mj-lt"/>
              <a:cs typeface="Times New Roman" panose="02020603050405020304" pitchFamily="18" charset="0"/>
            </a:endParaRPr>
          </a:p>
        </p:txBody>
      </p:sp>
    </p:spTree>
  </p:cSld>
  <p:clrMapOvr>
    <a:masterClrMapping/>
  </p:clrMapOvr>
  <p:transition/>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846005"/>
      </p:ext>
    </p:extLst>
  </p:cSld>
  <p:clrMapOvr>
    <a:masterClrMapping/>
  </p:clrMapOvr>
</p:sld>
</file>

<file path=ppt/slides/slide4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6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AN BÌNH 307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Ra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Xin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sung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p>
        </p:txBody>
      </p:sp>
    </p:spTree>
  </p:cSld>
  <p:clrMapOvr>
    <a:masterClrMapping/>
  </p:clrMapOvr>
  <p:transition/>
</p:sld>
</file>

<file path=ppt/slides/slide4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lường</a:t>
            </a:r>
            <a:r>
              <a:rPr lang="en-US" sz="6000" b="1" dirty="0">
                <a:latin typeface="Times New Roman" panose="02020603050405020304" pitchFamily="18" charset="0"/>
                <a:cs typeface="Times New Roman" panose="02020603050405020304" pitchFamily="18" charset="0"/>
              </a:rPr>
              <a:t>.</a:t>
            </a:r>
          </a:p>
        </p:txBody>
      </p:sp>
    </p:spTree>
  </p:cSld>
  <p:clrMapOvr>
    <a:masterClrMapping/>
  </p:clrMapOvr>
  <p:transition/>
</p:sld>
</file>

<file path=ppt/slides/slide4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BƯỚC VÀO 10</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ngút</a:t>
            </a:r>
            <a:r>
              <a:rPr lang="en-US" sz="6000" b="1" dirty="0">
                <a:latin typeface="Times New Roman" panose="02020603050405020304" pitchFamily="18" charset="0"/>
                <a:cs typeface="Times New Roman" panose="02020603050405020304" pitchFamily="18" charset="0"/>
              </a:rPr>
              <a:t> bay </a:t>
            </a:r>
            <a:r>
              <a:rPr lang="en-US" sz="6000" b="1" dirty="0" err="1">
                <a:latin typeface="Times New Roman" panose="02020603050405020304" pitchFamily="18" charset="0"/>
                <a:cs typeface="Times New Roman" panose="02020603050405020304" pitchFamily="18" charset="0"/>
              </a:rPr>
              <a:t>chín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tầng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sung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p>
        </p:txBody>
      </p:sp>
    </p:spTree>
  </p:cSld>
  <p:clrMapOvr>
    <a:masterClrMapping/>
  </p:clrMapOvr>
  <p:transition/>
</p:sld>
</file>

<file path=ppt/slides/slide4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0"/>
            <a:ext cx="11643360" cy="6324600"/>
          </a:xfrm>
        </p:spPr>
        <p:txBody>
          <a:bodyPr>
            <a:normAutofit/>
          </a:bodyPr>
          <a:lstStyle/>
          <a:p>
            <a:r>
              <a:rPr lang="en-US" sz="72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6600" b="1" dirty="0" err="1">
                <a:latin typeface="Times New Roman" panose="02020603050405020304" pitchFamily="18" charset="0"/>
                <a:cs typeface="Times New Roman" panose="02020603050405020304" pitchFamily="18" charset="0"/>
              </a:rPr>
              <a:t>Mắt</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chúng</a:t>
            </a:r>
            <a:r>
              <a:rPr lang="en-US" sz="6600" b="1" dirty="0">
                <a:latin typeface="Times New Roman" panose="02020603050405020304" pitchFamily="18" charset="0"/>
                <a:cs typeface="Times New Roman" panose="02020603050405020304" pitchFamily="18" charset="0"/>
              </a:rPr>
              <a:t> con </a:t>
            </a:r>
            <a:r>
              <a:rPr lang="en-US" sz="6600" b="1" dirty="0" err="1">
                <a:latin typeface="Times New Roman" panose="02020603050405020304" pitchFamily="18" charset="0"/>
                <a:cs typeface="Times New Roman" panose="02020603050405020304" pitchFamily="18" charset="0"/>
              </a:rPr>
              <a:t>nhìn</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vào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Chúa</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tới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khi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được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Ngài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thương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xót</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tới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khi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được</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Ngài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xót</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thương</a:t>
            </a:r>
            <a:r>
              <a:rPr lang="en-US" sz="6600" b="1" dirty="0">
                <a:latin typeface="Times New Roman" panose="02020603050405020304" pitchFamily="18" charset="0"/>
                <a:cs typeface="Times New Roman" panose="02020603050405020304" pitchFamily="18" charset="0"/>
              </a:rPr>
              <a:t>.</a:t>
            </a:r>
            <a:endParaRPr lang="en-US" sz="54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228600"/>
            <a:ext cx="11643360" cy="6629400"/>
          </a:xfrm>
        </p:spPr>
        <p:txBody>
          <a:bodyPr>
            <a:norm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6000" b="1" dirty="0">
                <a:latin typeface="Times New Roman" panose="02020603050405020304" pitchFamily="18" charset="0"/>
                <a:cs typeface="Times New Roman" panose="02020603050405020304" pitchFamily="18" charset="0"/>
              </a:rPr>
              <a:t>All…All…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loan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All…</a:t>
            </a:r>
          </a:p>
        </p:txBody>
      </p:sp>
    </p:spTree>
  </p:cSld>
  <p:clrMapOvr>
    <a:masterClrMapping/>
  </p:clrMapOvr>
</p:sld>
</file>

<file path=ppt/slides/slide4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 74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115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115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NHÌN NGÔI SAO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5002"/>
            <a:ext cx="11643360" cy="4973141"/>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xa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Hai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6976640"/>
      </p:ext>
    </p:extLst>
  </p:cSld>
  <p:clrMapOvr>
    <a:masterClrMapping/>
  </p:clrMapOvr>
  <p:transition/>
</p:sld>
</file>

<file path=ppt/slides/slide4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hợp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a:t>
            </a:r>
            <a:endParaRPr lang="vi-VN" sz="115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LÊN CHÚA 2</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115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57201"/>
            <a:ext cx="11643360" cy="6553199"/>
          </a:xfrm>
        </p:spPr>
        <p:txBody>
          <a:bodyPr>
            <a:noAutofit/>
          </a:bodyPr>
          <a:lstStyle/>
          <a:p>
            <a:pPr algn="just"/>
            <a:r>
              <a:rPr lang="en-US" sz="6000" b="1" dirty="0">
                <a:solidFill>
                  <a:srgbClr val="FF0000"/>
                </a:solidFill>
                <a:latin typeface="Times New Roman" panose="02020603050405020304" pitchFamily="18" charset="0"/>
                <a:cs typeface="Times New Roman" panose="02020603050405020304" pitchFamily="18" charset="0"/>
              </a:rPr>
              <a:t>CA HIỆP LỄ</a:t>
            </a:r>
          </a:p>
          <a:p>
            <a:pPr algn="just"/>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nếm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a:t>
            </a:r>
            <a:endParaRPr lang="en-US" sz="6000" b="1" dirty="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9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  LÒNG TIN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dirty="0">
                <a:latin typeface="+mj-lt"/>
              </a:rPr>
              <a:t>1. Lang thang trên dòng đời niềm tin con nay như úa phai. Lê đôi chân miệt mài tình yêu dường như nay vụt tắt. </a:t>
            </a:r>
            <a:endParaRPr lang="vi-VN" sz="102800" b="1" dirty="0">
              <a:latin typeface="+mj-lt"/>
              <a:cs typeface="Times New Roman" panose="02020603050405020304" pitchFamily="18" charset="0"/>
            </a:endParaRPr>
          </a:p>
        </p:txBody>
      </p:sp>
    </p:spTree>
  </p:cSld>
  <p:clrMapOvr>
    <a:masterClrMapping/>
  </p:clrMapOvr>
  <p:transition/>
</p:sld>
</file>

<file path=ppt/slides/slide4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  LÒNG TIN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vi-VN" sz="6000" b="1" dirty="0">
                <a:latin typeface="+mj-lt"/>
              </a:rPr>
              <a:t>Bao năm con phụ tình thờ ơ quên Chúa vẫn yêu thương. Ôi bao la tình Ngài trùng khơi nào sánh sao cho bằng.</a:t>
            </a:r>
            <a:endParaRPr lang="vi-VN" sz="102800" b="1" dirty="0">
              <a:latin typeface="+mj-lt"/>
              <a:cs typeface="Times New Roman" panose="02020603050405020304" pitchFamily="18" charset="0"/>
            </a:endParaRPr>
          </a:p>
        </p:txBody>
      </p:sp>
    </p:spTree>
  </p:cSld>
  <p:clrMapOvr>
    <a:masterClrMapping/>
  </p:clrMapOvr>
  <p:transition/>
</p:sld>
</file>

<file path=ppt/slides/slide4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  LÒNG TIN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ĐK: Lạy Chúa! Xin cho con một lòng tin son sắt để trở nên chứng nhân tình yêu. Nguyện Chúa! Củng cố đức tin vì lòng con yếu đuối. Ngài ơi! Ngài ơi! Xin thêm sức mạnh để lòng con mãi vững tin nơi Ngài.</a:t>
            </a:r>
            <a:endParaRPr lang="vi-VN" sz="85700" b="1" dirty="0">
              <a:latin typeface="+mj-lt"/>
              <a:cs typeface="Times New Roman" panose="02020603050405020304" pitchFamily="18" charset="0"/>
            </a:endParaRPr>
          </a:p>
        </p:txBody>
      </p:sp>
    </p:spTree>
  </p:cSld>
  <p:clrMapOvr>
    <a:masterClrMapping/>
  </p:clrMapOvr>
  <p:transition/>
</p:sld>
</file>

<file path=ppt/slides/slide4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  LÒNG TIN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dirty="0">
                <a:latin typeface="+mj-lt"/>
              </a:rPr>
              <a:t>2. Khi con sinh vào đời. Ngài đã thương gieo cho đức tin. Cho tin yêu nảy mầm trổ bông tỏa hương thơm tình mến. </a:t>
            </a:r>
            <a:endParaRPr lang="vi-VN" sz="102800" b="1" dirty="0">
              <a:latin typeface="+mj-lt"/>
              <a:cs typeface="Times New Roman" panose="02020603050405020304" pitchFamily="18" charset="0"/>
            </a:endParaRPr>
          </a:p>
        </p:txBody>
      </p:sp>
    </p:spTree>
  </p:cSld>
  <p:clrMapOvr>
    <a:masterClrMapping/>
  </p:clrMapOvr>
  <p:transition/>
</p:sld>
</file>

<file path=ppt/slides/slide4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  LÒNG TIN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vi-VN" sz="6000" b="1" dirty="0">
                <a:latin typeface="+mj-lt"/>
              </a:rPr>
              <a:t>Ôi ơn thiêng từ trời. Ngài ban như suối thác dạt dào. Xin tri ân ngàn đời hồng ân nhuộm đức tin thắm màu.</a:t>
            </a:r>
            <a:endParaRPr lang="vi-VN" sz="102800" b="1" dirty="0">
              <a:latin typeface="+mj-lt"/>
              <a:cs typeface="Times New Roman" panose="02020603050405020304" pitchFamily="18" charset="0"/>
            </a:endParaRPr>
          </a:p>
        </p:txBody>
      </p:sp>
    </p:spTree>
  </p:cSld>
  <p:clrMapOvr>
    <a:masterClrMapping/>
  </p:clrMapOvr>
  <p:transition/>
</p:sld>
</file>

<file path=ppt/slides/slide4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  LÒNG TIN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ĐK: Lạy Chúa! Xin cho con một lòng tin son sắt để trở nên chứng nhân tình yêu. Nguyện Chúa! Củng cố đức tin vì lòng con yếu đuối. Ngài ơi! Ngài ơi! Xin thêm sức mạnh để lòng con mãi vững tin nơi Ngài.</a:t>
            </a:r>
            <a:endParaRPr lang="vi-VN" sz="85700" b="1" dirty="0">
              <a:latin typeface="+mj-lt"/>
              <a:cs typeface="Times New Roman" panose="02020603050405020304" pitchFamily="18" charset="0"/>
            </a:endParaRPr>
          </a:p>
        </p:txBody>
      </p:sp>
    </p:spTree>
  </p:cSld>
  <p:clrMapOvr>
    <a:masterClrMapping/>
  </p:clrMapOvr>
  <p:transition/>
</p:sld>
</file>

<file path=ppt/slides/slide4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  LÒNG TIN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dirty="0">
                <a:latin typeface="+mj-lt"/>
              </a:rPr>
              <a:t>3. Xin cho con một đời đào sâu và niệm suy phúc âm. Xin cho con từng giờ nhịp tim hòa theo tim của Chúa. </a:t>
            </a:r>
            <a:endParaRPr lang="vi-VN" sz="102800" b="1" dirty="0">
              <a:latin typeface="+mj-lt"/>
              <a:cs typeface="Times New Roman" panose="02020603050405020304" pitchFamily="18" charset="0"/>
            </a:endParaRPr>
          </a:p>
        </p:txBody>
      </p:sp>
    </p:spTree>
  </p:cSld>
  <p:clrMapOvr>
    <a:masterClrMapping/>
  </p:clrMapOvr>
  <p:transition/>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NHÌN NGÔI SAO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5288"/>
            <a:ext cx="11643360" cy="4973141"/>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8809380"/>
      </p:ext>
    </p:extLst>
  </p:cSld>
  <p:clrMapOvr>
    <a:masterClrMapping/>
  </p:clrMapOvr>
  <p:transition/>
</p:sld>
</file>

<file path=ppt/slides/slide4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  LÒNG TIN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vi-VN" sz="6000" b="1" dirty="0">
                <a:latin typeface="+mj-lt"/>
              </a:rPr>
              <a:t>Biết kết nối từng giờ dệt nên giây phút sống thánh thiệt. Luôn chuyên chăm nguyện cầu đời con được Thánh Linh tác động</a:t>
            </a:r>
            <a:endParaRPr lang="vi-VN" sz="102800" b="1" dirty="0">
              <a:latin typeface="+mj-lt"/>
              <a:cs typeface="Times New Roman" panose="02020603050405020304" pitchFamily="18" charset="0"/>
            </a:endParaRPr>
          </a:p>
        </p:txBody>
      </p:sp>
    </p:spTree>
  </p:cSld>
  <p:clrMapOvr>
    <a:masterClrMapping/>
  </p:clrMapOvr>
  <p:transition/>
</p:sld>
</file>

<file path=ppt/slides/slide4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THÊM  LÒNG TIN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vi-VN" sz="6000" b="1" dirty="0">
                <a:latin typeface="+mj-lt"/>
              </a:rPr>
              <a:t>ĐK: Lạy Chúa! Xin cho con một lòng tin son sắt để trở nên chứng nhân tình yêu. Nguyện Chúa! Củng cố đức tin vì lòng con yếu đuối. Ngài ơi! Ngài ơi! Xin thêm sức mạnh để lòng con mãi vững tin nơi Ngài.</a:t>
            </a:r>
            <a:endParaRPr lang="vi-VN" sz="85700" b="1" dirty="0">
              <a:latin typeface="+mj-lt"/>
              <a:cs typeface="Times New Roman" panose="02020603050405020304" pitchFamily="18" charset="0"/>
            </a:endParaRPr>
          </a:p>
        </p:txBody>
      </p:sp>
    </p:spTree>
  </p:cSld>
  <p:clrMapOvr>
    <a:masterClrMapping/>
  </p:clrMapOvr>
  <p:transition/>
</p:sld>
</file>

<file path=ppt/slides/slide4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3810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60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endParaRPr lang="vi-VN" sz="60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a:t>
            </a:r>
            <a:endParaRPr lang="vi-VN" sz="60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TẠ ƠN CHÚA VỚI MẸ 309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3810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báo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60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4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THÊM LÒNG TIN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410200"/>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ban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Cha. Xin ban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hoàng</a:t>
            </a:r>
            <a:r>
              <a:rPr lang="en-US" sz="6000" b="1" dirty="0">
                <a:latin typeface="Times New Roman" panose="02020603050405020304" pitchFamily="18" charset="0"/>
                <a:cs typeface="Times New Roman" panose="02020603050405020304" pitchFamily="18" charset="0"/>
              </a:rPr>
              <a:t>. </a:t>
            </a:r>
          </a:p>
        </p:txBody>
      </p:sp>
    </p:spTree>
  </p:cSld>
  <p:clrMapOvr>
    <a:masterClrMapping/>
  </p:clrMapOvr>
  <p:transition/>
</p:sld>
</file>

<file path=ppt/slides/slide4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THÊM LÒNG TIN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4102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a:t>
            </a:r>
          </a:p>
        </p:txBody>
      </p:sp>
    </p:spTree>
  </p:cSld>
  <p:clrMapOvr>
    <a:masterClrMapping/>
  </p:clrMapOvr>
  <p:transition/>
</p:sld>
</file>

<file path=ppt/slides/slide4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BAN THÊM LÒNG TIN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0600"/>
            <a:ext cx="11643360" cy="54102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ban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tin con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Xin ban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cSld>
  <p:clrMapOvr>
    <a:masterClrMapping/>
  </p:clrMapOvr>
  <p:transition/>
</p:sld>
</file>

<file path=ppt/slides/slide4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2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64F0B-BEC3-19C6-5AB1-718795CA5256}"/>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3C1E7B22-21C0-6C2A-B7D4-68ADEFFDCB9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1767211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CF8A6-7130-6773-A60C-DEBF5323242A}"/>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96CD8554-31EB-1412-7768-E44D2E4729B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24898858"/>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NHÌN NGÔI SAO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5288"/>
            <a:ext cx="11643360" cy="4973141"/>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6678915"/>
      </p:ext>
    </p:extLst>
  </p:cSld>
  <p:clrMapOvr>
    <a:masterClrMapping/>
  </p:clrMapOvr>
  <p:transition/>
</p:sld>
</file>

<file path=ppt/slides/slide50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 VDA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tabLst>
                <a:tab pos="2155825" algn="l"/>
              </a:tabLst>
            </a:pPr>
            <a:r>
              <a:rPr lang="vi-VN" sz="6000" b="1" dirty="0">
                <a:latin typeface="+mj-lt"/>
              </a:rPr>
              <a:t>1. Tôi không tin nếu tôi không trông thấy Thầy. Tôi không tin nếu tôi không thấy dấu đinh. Tôi không tin nếu tôi không thấy cạnh sườn Người. Tôi không tin tôi vẫn không tin.</a:t>
            </a:r>
            <a:endParaRPr lang="en-US" sz="5400" b="1" dirty="0">
              <a:latin typeface="+mj-lt"/>
              <a:cs typeface="Times New Roman" panose="02020603050405020304" pitchFamily="18" charset="0"/>
            </a:endParaRPr>
          </a:p>
        </p:txBody>
      </p:sp>
    </p:spTree>
  </p:cSld>
  <p:clrMapOvr>
    <a:masterClrMapping/>
  </p:clrMapOvr>
  <p:transition/>
</p:sld>
</file>

<file path=ppt/slides/slide50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4724400"/>
          </a:xfrm>
        </p:spPr>
        <p:txBody>
          <a:bodyPr>
            <a:noAutofit/>
          </a:bodyPr>
          <a:lstStyle/>
          <a:p>
            <a:pPr algn="just">
              <a:tabLst>
                <a:tab pos="2155825" algn="l"/>
              </a:tabLst>
            </a:pPr>
            <a:r>
              <a:rPr lang="vi-VN" sz="6000" b="1" dirty="0">
                <a:latin typeface="+mj-lt"/>
              </a:rPr>
              <a:t>ĐK: Tô-ma hãy xem đây chính Thầy đây. Tô-ma con hãy tin và đừng cứng lòng. Phúc cho ai không thấy mà tin.</a:t>
            </a:r>
            <a:endParaRPr lang="en-US" sz="5400" b="1" dirty="0">
              <a:latin typeface="+mj-lt"/>
              <a:cs typeface="Times New Roman" panose="02020603050405020304" pitchFamily="18" charset="0"/>
            </a:endParaRPr>
          </a:p>
        </p:txBody>
      </p:sp>
    </p:spTree>
  </p:cSld>
  <p:clrMapOvr>
    <a:masterClrMapping/>
  </p:clrMapOvr>
  <p:transition/>
</p:sld>
</file>

<file path=ppt/slides/slide50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tabLst>
                <a:tab pos="2155825" algn="l"/>
              </a:tabLst>
            </a:pPr>
            <a:r>
              <a:rPr lang="vi-VN" sz="6000" b="1" dirty="0">
                <a:latin typeface="+mj-lt"/>
              </a:rPr>
              <a:t>2. Nhưng hôm nay đức tin tôi luôn vững lòng. Tôi tin yêu Chúa tôi nay đã sống lại. Tôi tin yêu Chúa tôi nay sống lại khải hoàn. Tôi tin yêu tôi đã tin yêu. </a:t>
            </a:r>
            <a:endParaRPr lang="en-US" sz="5400" b="1" dirty="0">
              <a:latin typeface="+mj-lt"/>
              <a:cs typeface="Times New Roman" panose="02020603050405020304" pitchFamily="18" charset="0"/>
            </a:endParaRPr>
          </a:p>
        </p:txBody>
      </p:sp>
    </p:spTree>
  </p:cSld>
  <p:clrMapOvr>
    <a:masterClrMapping/>
  </p:clrMapOvr>
  <p:transition/>
</p:sld>
</file>

<file path=ppt/slides/slide50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4724400"/>
          </a:xfrm>
        </p:spPr>
        <p:txBody>
          <a:bodyPr>
            <a:noAutofit/>
          </a:bodyPr>
          <a:lstStyle/>
          <a:p>
            <a:pPr algn="just">
              <a:tabLst>
                <a:tab pos="2155825" algn="l"/>
              </a:tabLst>
            </a:pPr>
            <a:r>
              <a:rPr lang="vi-VN" sz="6000" b="1" dirty="0">
                <a:latin typeface="+mj-lt"/>
              </a:rPr>
              <a:t>ĐK: Tô-ma hãy xem đây chính Thầy đây. Tô-ma con hãy tin và đừng cứng lòng. Phúc cho ai không thấy mà tin.</a:t>
            </a:r>
            <a:endParaRPr lang="en-US" sz="5400" b="1" dirty="0">
              <a:latin typeface="+mj-lt"/>
              <a:cs typeface="Times New Roman" panose="02020603050405020304" pitchFamily="18" charset="0"/>
            </a:endParaRPr>
          </a:p>
        </p:txBody>
      </p:sp>
    </p:spTree>
  </p:cSld>
  <p:clrMapOvr>
    <a:masterClrMapping/>
  </p:clrMapOvr>
  <p:transition/>
</p:sld>
</file>

<file path=ppt/slides/slide50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tabLst>
                <a:tab pos="2155825" algn="l"/>
              </a:tabLst>
            </a:pPr>
            <a:r>
              <a:rPr lang="vi-VN" sz="6000" b="1" dirty="0">
                <a:latin typeface="+mj-lt"/>
              </a:rPr>
              <a:t>3. Trên dương gian chúng con đây bao thấp hèn. Ham vui say lắm khi con yếu đức tin. Nhưng hôm nay chúng con cương quyết cùng một lòng tin yêu hơn tin Chúa luôn luôn.</a:t>
            </a:r>
            <a:endParaRPr lang="en-US" sz="5400" b="1" dirty="0">
              <a:latin typeface="+mj-lt"/>
              <a:cs typeface="Times New Roman" panose="02020603050405020304" pitchFamily="18" charset="0"/>
            </a:endParaRPr>
          </a:p>
        </p:txBody>
      </p:sp>
    </p:spTree>
  </p:cSld>
  <p:clrMapOvr>
    <a:masterClrMapping/>
  </p:clrMapOvr>
  <p:transition/>
</p:sld>
</file>

<file path=ppt/slides/slide50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THẤY MÀ TIN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4724400"/>
          </a:xfrm>
        </p:spPr>
        <p:txBody>
          <a:bodyPr>
            <a:noAutofit/>
          </a:bodyPr>
          <a:lstStyle/>
          <a:p>
            <a:pPr algn="just">
              <a:tabLst>
                <a:tab pos="2155825" algn="l"/>
              </a:tabLst>
            </a:pPr>
            <a:r>
              <a:rPr lang="vi-VN" sz="6000" b="1" dirty="0">
                <a:latin typeface="+mj-lt"/>
              </a:rPr>
              <a:t>ĐK: Tô-ma hãy xem đây chính Thầy đây. Tô-ma con hãy tin và đừng cứng lòng. Phúc cho ai không thấy mà tin.</a:t>
            </a:r>
            <a:endParaRPr lang="en-US" sz="5400" b="1" dirty="0">
              <a:latin typeface="+mj-lt"/>
              <a:cs typeface="Times New Roman" panose="02020603050405020304" pitchFamily="18" charset="0"/>
            </a:endParaRPr>
          </a:p>
        </p:txBody>
      </p:sp>
    </p:spTree>
  </p:cSld>
  <p:clrMapOvr>
    <a:masterClrMapping/>
  </p:clrMapOvr>
  <p:transition/>
</p:sld>
</file>

<file path=ppt/slides/slide50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VỀ 547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4102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a:t>
            </a:r>
          </a:p>
        </p:txBody>
      </p:sp>
    </p:spTree>
  </p:cSld>
  <p:clrMapOvr>
    <a:masterClrMapping/>
  </p:clrMapOvr>
  <p:transition/>
</p:sld>
</file>

<file path=ppt/slides/slide50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VỀ 547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54102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Si-on qua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miên</a:t>
            </a:r>
            <a:r>
              <a:rPr lang="en-US" sz="6000" b="1" dirty="0">
                <a:latin typeface="Times New Roman" panose="02020603050405020304" pitchFamily="18" charset="0"/>
                <a:cs typeface="Times New Roman" panose="02020603050405020304" pitchFamily="18" charset="0"/>
              </a:rPr>
              <a:t>.</a:t>
            </a:r>
          </a:p>
        </p:txBody>
      </p:sp>
    </p:spTree>
  </p:cSld>
  <p:clrMapOvr>
    <a:masterClrMapping/>
  </p:clrMapOvr>
  <p:transition/>
</p:sld>
</file>

<file path=ppt/slides/slide50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NGÀY VỀ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677"/>
            <a:ext cx="11643360" cy="5410200"/>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Hôm</a:t>
            </a:r>
            <a:r>
              <a:rPr lang="en-US" sz="6000" b="1" dirty="0">
                <a:latin typeface="Times New Roman" pitchFamily="18" charset="0"/>
                <a:cs typeface="Times New Roman" pitchFamily="18" charset="0"/>
              </a:rPr>
              <a:t> nay </a:t>
            </a:r>
            <a:r>
              <a:rPr lang="en-US" sz="6000" b="1" dirty="0" err="1">
                <a:latin typeface="Times New Roman" pitchFamily="18" charset="0"/>
                <a:cs typeface="Times New Roman" pitchFamily="18" charset="0"/>
              </a:rPr>
              <a:t>ch</a:t>
            </a:r>
            <a:r>
              <a:rPr lang="vi-VN" sz="6000" b="1" dirty="0">
                <a:latin typeface="Times New Roman" pitchFamily="18" charset="0"/>
                <a:cs typeface="Times New Roman" pitchFamily="18" charset="0"/>
              </a:rPr>
              <a:t>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a:t>
            </a:r>
            <a:r>
              <a:rPr lang="en-US" sz="6000" b="1" dirty="0">
                <a:latin typeface="Times New Roman" pitchFamily="18" charset="0"/>
                <a:cs typeface="Times New Roman" pitchFamily="18" charset="0"/>
              </a:rPr>
              <a:t> loan </a:t>
            </a:r>
            <a:r>
              <a:rPr lang="en-US" sz="6000" b="1" dirty="0" err="1">
                <a:latin typeface="Times New Roman" pitchFamily="18" charset="0"/>
                <a:cs typeface="Times New Roman" pitchFamily="18" charset="0"/>
              </a:rPr>
              <a:t>truyền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biết</a:t>
            </a:r>
            <a:r>
              <a:rPr lang="en-US" sz="6000" b="1" dirty="0">
                <a:latin typeface="Times New Roman" pitchFamily="18" charset="0"/>
                <a:cs typeface="Times New Roman" pitchFamily="18" charset="0"/>
              </a:rPr>
              <a:t> bao </a:t>
            </a:r>
            <a:r>
              <a:rPr lang="en-US" sz="6000" b="1" dirty="0" err="1">
                <a:latin typeface="Times New Roman" pitchFamily="18" charset="0"/>
                <a:cs typeface="Times New Roman" pitchFamily="18" charset="0"/>
              </a:rPr>
              <a:t>kỳ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03318864"/>
      </p:ext>
    </p:extLst>
  </p:cSld>
  <p:clrMapOvr>
    <a:masterClrMapping/>
  </p:clrMapOvr>
  <p:transition/>
</p:sld>
</file>

<file path=ppt/slides/slide50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609600"/>
            <a:ext cx="11643360" cy="5867400"/>
          </a:xfrm>
        </p:spPr>
        <p:txBody>
          <a:bodyPr>
            <a:norm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Ca</a:t>
            </a:r>
          </a:p>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thốn</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a:t>
            </a:r>
            <a:endParaRPr lang="en-US" sz="48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NHÌN NGÔI SAO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5002"/>
            <a:ext cx="11643360" cy="4973141"/>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Cao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2933946"/>
      </p:ext>
    </p:extLst>
  </p:cSld>
  <p:clrMapOvr>
    <a:masterClrMapping/>
  </p:clrMapOvr>
  <p:transition/>
</p:sld>
</file>

<file path=ppt/slides/slide50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381000"/>
            <a:ext cx="11643360" cy="6367818"/>
          </a:xfrm>
        </p:spPr>
        <p:txBody>
          <a:bodyPr>
            <a:normAutofit/>
          </a:bodyPr>
          <a:lstStyle/>
          <a:p>
            <a:r>
              <a:rPr lang="en-US" sz="60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6000" b="1" dirty="0">
                <a:latin typeface="Times New Roman" panose="02020603050405020304" pitchFamily="18" charset="0"/>
                <a:cs typeface="Times New Roman" panose="02020603050405020304" pitchFamily="18" charset="0"/>
              </a:rPr>
              <a:t>All…All…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ban Con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ai</a:t>
            </a:r>
            <a:r>
              <a:rPr lang="en-US" sz="6000" b="1" dirty="0">
                <a:latin typeface="Times New Roman" panose="02020603050405020304" pitchFamily="18" charset="0"/>
                <a:cs typeface="Times New Roman" panose="02020603050405020304" pitchFamily="18" charset="0"/>
              </a:rPr>
              <a:t> tin ở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All…</a:t>
            </a:r>
          </a:p>
        </p:txBody>
      </p:sp>
    </p:spTree>
  </p:cSld>
  <p:clrMapOvr>
    <a:masterClrMapping/>
  </p:clrMapOvr>
</p:sld>
</file>

<file path=ppt/slides/slide50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CẬY TRÔNG 536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2576"/>
            <a:ext cx="11643360" cy="5468875"/>
          </a:xfrm>
        </p:spPr>
        <p:txBody>
          <a:bodyPr>
            <a:noAutofit/>
          </a:bodyPr>
          <a:lstStyle/>
          <a:p>
            <a:pPr algn="just"/>
            <a:r>
              <a:rPr lang="vi-VN" sz="6000" b="1" dirty="0">
                <a:latin typeface="+mj-lt"/>
              </a:rPr>
              <a:t>1. Xin dâng lên Ngài người thân yêu đã ra đi rồi. Xin dâng lên Ngài người anh em nay về cùng Chúa. </a:t>
            </a:r>
          </a:p>
        </p:txBody>
      </p:sp>
    </p:spTree>
    <p:extLst>
      <p:ext uri="{BB962C8B-B14F-4D97-AF65-F5344CB8AC3E}">
        <p14:creationId xmlns:p14="http://schemas.microsoft.com/office/powerpoint/2010/main" val="582804136"/>
      </p:ext>
    </p:extLst>
  </p:cSld>
  <p:clrMapOvr>
    <a:masterClrMapping/>
  </p:clrMapOvr>
  <p:transition/>
</p:sld>
</file>

<file path=ppt/slides/slide50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CẬY TRÔNG 536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4851"/>
            <a:ext cx="11643360" cy="5468875"/>
          </a:xfrm>
        </p:spPr>
        <p:txBody>
          <a:bodyPr>
            <a:noAutofit/>
          </a:bodyPr>
          <a:lstStyle/>
          <a:p>
            <a:pPr algn="just"/>
            <a:r>
              <a:rPr lang="vi-VN" sz="6000" b="1" dirty="0">
                <a:latin typeface="+mj-lt"/>
              </a:rPr>
              <a:t>Cúi xin Ngài xót thương. Chiếu chan hòa ánh quang để người ra đi về tới bến bờ yêu thương.</a:t>
            </a:r>
          </a:p>
        </p:txBody>
      </p:sp>
    </p:spTree>
    <p:extLst>
      <p:ext uri="{BB962C8B-B14F-4D97-AF65-F5344CB8AC3E}">
        <p14:creationId xmlns:p14="http://schemas.microsoft.com/office/powerpoint/2010/main" val="1027155465"/>
      </p:ext>
    </p:extLst>
  </p:cSld>
  <p:clrMapOvr>
    <a:masterClrMapping/>
  </p:clrMapOvr>
  <p:transition/>
</p:sld>
</file>

<file path=ppt/slides/slide50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CẬY TRÔNG 536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1"/>
            <a:ext cx="11643360" cy="5468875"/>
          </a:xfrm>
        </p:spPr>
        <p:txBody>
          <a:bodyPr>
            <a:noAutofit/>
          </a:bodyPr>
          <a:lstStyle/>
          <a:p>
            <a:pPr algn="just"/>
            <a:r>
              <a:rPr lang="vi-VN" sz="6000" b="1" dirty="0">
                <a:latin typeface="+mj-lt"/>
              </a:rPr>
              <a:t>ĐK: Xin dâng lên Ngài trọn niềm cậy trông. Xin dâng lên Ngài cuộc sống hy vọng. Sau một đời hằng luôn tín trung. </a:t>
            </a:r>
          </a:p>
        </p:txBody>
      </p:sp>
    </p:spTree>
    <p:extLst>
      <p:ext uri="{BB962C8B-B14F-4D97-AF65-F5344CB8AC3E}">
        <p14:creationId xmlns:p14="http://schemas.microsoft.com/office/powerpoint/2010/main" val="2890056289"/>
      </p:ext>
    </p:extLst>
  </p:cSld>
  <p:clrMapOvr>
    <a:masterClrMapping/>
  </p:clrMapOvr>
  <p:transition/>
</p:sld>
</file>

<file path=ppt/slides/slide50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CẬY TRÔNG 536</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89126"/>
            <a:ext cx="11643360" cy="5468875"/>
          </a:xfrm>
        </p:spPr>
        <p:txBody>
          <a:bodyPr>
            <a:noAutofit/>
          </a:bodyPr>
          <a:lstStyle/>
          <a:p>
            <a:pPr algn="just"/>
            <a:r>
              <a:rPr lang="vi-VN" sz="6000" b="1" dirty="0">
                <a:latin typeface="+mj-lt"/>
              </a:rPr>
              <a:t>Xin Cha đón nhận người con thân yêu. Nay ra đi rồi chỉ ước một điều, Chúa sẽ ban hạnh phúc thiên triều.</a:t>
            </a:r>
          </a:p>
        </p:txBody>
      </p:sp>
    </p:spTree>
    <p:extLst>
      <p:ext uri="{BB962C8B-B14F-4D97-AF65-F5344CB8AC3E}">
        <p14:creationId xmlns:p14="http://schemas.microsoft.com/office/powerpoint/2010/main" val="1308203411"/>
      </p:ext>
    </p:extLst>
  </p:cSld>
  <p:clrMapOvr>
    <a:masterClrMapping/>
  </p:clrMapOvr>
  <p:transition/>
</p:sld>
</file>

<file path=ppt/slides/slide50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0"/>
            <a:ext cx="11643360" cy="6858000"/>
          </a:xfrm>
        </p:spPr>
        <p:txBody>
          <a:bodyPr>
            <a:normAutofit/>
          </a:bodyPr>
          <a:lstStyle/>
          <a:p>
            <a:pPr algn="just"/>
            <a:r>
              <a:rPr lang="en-US" sz="4800" b="1" dirty="0" err="1">
                <a:latin typeface="Times New Roman" panose="02020603050405020304" pitchFamily="18" charset="0"/>
                <a:cs typeface="Times New Roman" panose="02020603050405020304" pitchFamily="18" charset="0"/>
              </a:rPr>
              <a:t>Lạy</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Chúa</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xin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cho</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ánh</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sáng</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vĩnh</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cửu</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chiếu</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soi</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trên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các</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linh</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hồn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cùng</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với</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các</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thánh</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của</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Chúa</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đến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muôn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đời</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Vì</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Chúa</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là</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Đấng</a:t>
            </a:r>
            <a:r>
              <a:rPr lang="en-US" sz="4800" b="1" dirty="0">
                <a:latin typeface="Times New Roman" panose="02020603050405020304" pitchFamily="18" charset="0"/>
                <a:cs typeface="Times New Roman" panose="02020603050405020304" pitchFamily="18" charset="0"/>
              </a:rPr>
              <a:t> hay </a:t>
            </a:r>
            <a:r>
              <a:rPr lang="en-US" sz="4800" b="1" dirty="0" err="1">
                <a:latin typeface="Times New Roman" panose="02020603050405020304" pitchFamily="18" charset="0"/>
                <a:cs typeface="Times New Roman" panose="02020603050405020304" pitchFamily="18" charset="0"/>
              </a:rPr>
              <a:t>xót</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thương</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Lạy</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Chúa</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xin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cho</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các</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linh</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hồn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được</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nghỉ</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yên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muôn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đời</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và</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cho</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ánh</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sáng</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ngàn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thu</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chiếu</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soi</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trên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các</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linh</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hồn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ấy</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cùng</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với</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các</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thánh</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của</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Chúa</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đến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muôn</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đời</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vì</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Chúa</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là</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Đấng</a:t>
            </a:r>
            <a:r>
              <a:rPr lang="en-US" sz="4800" b="1" dirty="0">
                <a:latin typeface="Times New Roman" panose="02020603050405020304" pitchFamily="18" charset="0"/>
                <a:cs typeface="Times New Roman" panose="02020603050405020304" pitchFamily="18" charset="0"/>
              </a:rPr>
              <a:t> hay </a:t>
            </a:r>
            <a:r>
              <a:rPr lang="en-US" sz="4800" b="1" dirty="0" err="1">
                <a:latin typeface="Times New Roman" panose="02020603050405020304" pitchFamily="18" charset="0"/>
                <a:cs typeface="Times New Roman" panose="02020603050405020304" pitchFamily="18" charset="0"/>
              </a:rPr>
              <a:t>xót</a:t>
            </a:r>
            <a:r>
              <a:rPr lang="en-US" sz="4800" b="1" dirty="0">
                <a:latin typeface="Times New Roman" panose="02020603050405020304" pitchFamily="18" charset="0"/>
                <a:cs typeface="Times New Roman" panose="02020603050405020304" pitchFamily="18" charset="0"/>
              </a:rPr>
              <a:t> </a:t>
            </a:r>
            <a:r>
              <a:rPr lang="en-US" sz="4800" b="1" dirty="0" err="1">
                <a:latin typeface="Times New Roman" panose="02020603050405020304" pitchFamily="18" charset="0"/>
                <a:cs typeface="Times New Roman" panose="02020603050405020304" pitchFamily="18" charset="0"/>
              </a:rPr>
              <a:t>thương</a:t>
            </a:r>
            <a:r>
              <a:rPr lang="en-US" sz="4800" b="1" dirty="0">
                <a:latin typeface="Times New Roman" panose="02020603050405020304" pitchFamily="18" charset="0"/>
                <a:cs typeface="Times New Roman" panose="02020603050405020304" pitchFamily="18" charset="0"/>
              </a:rPr>
              <a:t>.</a:t>
            </a:r>
            <a:endParaRPr lang="en-US" sz="44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0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3898121"/>
      </p:ext>
    </p:extLst>
  </p:cSld>
  <p:clrMapOvr>
    <a:masterClrMapping/>
  </p:clrMapOvr>
</p:sld>
</file>

<file path=ppt/slides/slide50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VỀ BÊN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5105400"/>
          </a:xfrm>
        </p:spPr>
        <p:txBody>
          <a:bodyPr>
            <a:noAutofit/>
          </a:bodyPr>
          <a:lstStyle/>
          <a:p>
            <a:pPr algn="just">
              <a:tabLst>
                <a:tab pos="2155825" algn="l"/>
              </a:tabLst>
            </a:pPr>
            <a:r>
              <a:rPr lang="vi-VN" sz="6000" b="1" dirty="0">
                <a:latin typeface="+mj-lt"/>
              </a:rPr>
              <a:t>1. Đời con sống chỉ như là áng mây trôi. Tựa chiếc lá, cuốn bay rồi biến tan đi. Đời con có chi đâu bền vững chỉ như hương thoáng qua rồi tan. Con đâu còn có trên đời</a:t>
            </a:r>
            <a:endParaRPr lang="en-US" sz="5400" b="1" dirty="0">
              <a:latin typeface="+mj-lt"/>
              <a:cs typeface="Times New Roman" panose="02020603050405020304" pitchFamily="18" charset="0"/>
            </a:endParaRPr>
          </a:p>
        </p:txBody>
      </p:sp>
    </p:spTree>
  </p:cSld>
  <p:clrMapOvr>
    <a:masterClrMapping/>
  </p:clrMapOvr>
  <p:transition/>
</p:sld>
</file>

<file path=ppt/slides/slide50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VỀ BÊN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62000"/>
            <a:ext cx="11643360" cy="5105400"/>
          </a:xfrm>
        </p:spPr>
        <p:txBody>
          <a:bodyPr>
            <a:noAutofit/>
          </a:bodyPr>
          <a:lstStyle/>
          <a:p>
            <a:pPr algn="just">
              <a:tabLst>
                <a:tab pos="2155825" algn="l"/>
              </a:tabLst>
            </a:pPr>
            <a:r>
              <a:rPr lang="vi-VN" sz="6000" b="1" dirty="0">
                <a:latin typeface="+mj-lt"/>
              </a:rPr>
              <a:t>Rồi xa cách biết bao người sống quanh con người thân đó đang đau buồn khóc chia ly. Còn đâu nữa chi gia đình con và tình thương với bao người thân. Thôi về với Chúa yêu thương.</a:t>
            </a:r>
            <a:endParaRPr lang="en-US" sz="5400" b="1" dirty="0">
              <a:latin typeface="+mj-lt"/>
              <a:cs typeface="Times New Roman" panose="02020603050405020304" pitchFamily="18" charset="0"/>
            </a:endParaRPr>
          </a:p>
        </p:txBody>
      </p:sp>
    </p:spTree>
  </p:cSld>
  <p:clrMapOvr>
    <a:masterClrMapping/>
  </p:clrMapOvr>
  <p:transition/>
</p:sld>
</file>

<file path=ppt/slides/slide50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VỀ BÊN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tabLst>
                <a:tab pos="2155825" algn="l"/>
              </a:tabLst>
            </a:pPr>
            <a:r>
              <a:rPr lang="vi-VN" sz="6000" b="1" dirty="0">
                <a:latin typeface="+mj-lt"/>
              </a:rPr>
              <a:t>ĐK: Dang đôi tay con xin về bên Chúa Trời, vì nơi Chúa chính là hạnh phúc đời con. Xin dâng lên dâng Cha này thân xác hèn. Nguyện xin hãy đưa về bên Chúa nhân từ.</a:t>
            </a:r>
            <a:endParaRPr lang="en-US" sz="5400" b="1" dirty="0">
              <a:latin typeface="+mj-lt"/>
              <a:cs typeface="Times New Roman" panose="02020603050405020304" pitchFamily="18" charset="0"/>
            </a:endParaRPr>
          </a:p>
        </p:txBody>
      </p:sp>
    </p:spTree>
  </p:cSld>
  <p:clrMapOvr>
    <a:masterClrMapping/>
  </p:clrMapOvr>
  <p:transition/>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4222261"/>
      </p:ext>
    </p:extLst>
  </p:cSld>
  <p:clrMapOvr>
    <a:masterClrMapping/>
  </p:clrMapOvr>
</p:sld>
</file>

<file path=ppt/slides/slide50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VỀ BÊN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105400"/>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n</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ng</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ời</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7895710"/>
      </p:ext>
    </p:extLst>
  </p:cSld>
  <p:clrMapOvr>
    <a:masterClrMapping/>
  </p:clrMapOvr>
  <p:transition/>
</p:sld>
</file>

<file path=ppt/slides/slide50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VỀ BÊN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105400"/>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giã</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v</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vấn</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t>
            </a:r>
            <a:r>
              <a:rPr lang="vi-VN" sz="6000" b="1" dirty="0">
                <a:latin typeface="Times New Roman" panose="02020603050405020304" pitchFamily="18" charset="0"/>
                <a:cs typeface="Times New Roman" panose="02020603050405020304" pitchFamily="18" charset="0"/>
              </a:rPr>
              <a:t>ư</a:t>
            </a:r>
            <a:r>
              <a:rPr lang="en-US" sz="6000" b="1" dirty="0">
                <a:latin typeface="Times New Roman" panose="02020603050405020304" pitchFamily="18" charset="0"/>
                <a:cs typeface="Times New Roman" panose="02020603050405020304" pitchFamily="18" charset="0"/>
              </a:rPr>
              <a:t>a </a:t>
            </a:r>
            <a:r>
              <a:rPr lang="en-US" sz="6000" b="1" dirty="0" err="1">
                <a:latin typeface="Times New Roman" panose="02020603050405020304" pitchFamily="18" charset="0"/>
                <a:cs typeface="Times New Roman" panose="02020603050405020304" pitchFamily="18" charset="0"/>
              </a:rPr>
              <a:t>nguôi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99257117"/>
      </p:ext>
    </p:extLst>
  </p:cSld>
  <p:clrMapOvr>
    <a:masterClrMapping/>
  </p:clrMapOvr>
  <p:transition/>
</p:sld>
</file>

<file path=ppt/slides/slide50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VỀ BÊN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105400"/>
          </a:xfrm>
        </p:spPr>
        <p:txBody>
          <a:bodyPr>
            <a:noAutofit/>
          </a:bodyPr>
          <a:lstStyle/>
          <a:p>
            <a:pPr algn="just">
              <a:tabLst>
                <a:tab pos="2155825" algn="l"/>
              </a:tabLst>
            </a:pPr>
            <a:r>
              <a:rPr lang="vi-VN" sz="6000" b="1" dirty="0">
                <a:latin typeface="+mj-lt"/>
              </a:rPr>
              <a:t>3. Niềm thương nhớ tôi xin dành hết cho nhau. Cuộc sống đó tôi đây từng sống yêu thương. Vì nơi ấy có bao người thân cùng sẻ chia những khi buồn vui biết bao hạnh phúc sum vầy. </a:t>
            </a:r>
            <a:endParaRPr lang="en-US" sz="5400" b="1" dirty="0">
              <a:latin typeface="+mj-lt"/>
              <a:cs typeface="Times New Roman" panose="02020603050405020304" pitchFamily="18" charset="0"/>
            </a:endParaRPr>
          </a:p>
        </p:txBody>
      </p:sp>
    </p:spTree>
  </p:cSld>
  <p:clrMapOvr>
    <a:masterClrMapping/>
  </p:clrMapOvr>
  <p:transition/>
</p:sld>
</file>

<file path=ppt/slides/slide50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VỀ BÊN CHÚA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tabLst>
                <a:tab pos="2155825" algn="l"/>
              </a:tabLst>
            </a:pPr>
            <a:r>
              <a:rPr lang="vi-VN" sz="6000" b="1" dirty="0">
                <a:latin typeface="+mj-lt"/>
              </a:rPr>
              <a:t>Giờ ngăn cách tôi đi tận mãi nơi xa đừng than khóc tôi đi về với Cha yêu vì nơi Chúa suối tuôn nguồn sống. Hẹn ngày sau chúng ta gặp nhau chính là nước Chúa trên trời.</a:t>
            </a:r>
            <a:endParaRPr lang="en-US" sz="5400" b="1" dirty="0">
              <a:latin typeface="+mj-lt"/>
              <a:cs typeface="Times New Roman" panose="02020603050405020304" pitchFamily="18" charset="0"/>
            </a:endParaRPr>
          </a:p>
        </p:txBody>
      </p:sp>
    </p:spTree>
  </p:cSld>
  <p:clrMapOvr>
    <a:masterClrMapping/>
  </p:clrMapOvr>
  <p:transition/>
</p:sld>
</file>

<file path=ppt/slides/slide50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906877"/>
      </p:ext>
    </p:extLst>
  </p:cSld>
  <p:clrMapOvr>
    <a:masterClrMapping/>
  </p:clrMapOvr>
</p:sld>
</file>

<file path=ppt/slides/slide50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105400"/>
          </a:xfrm>
        </p:spPr>
        <p:txBody>
          <a:bodyPr>
            <a:noAutofit/>
          </a:bodyPr>
          <a:lstStyle/>
          <a:p>
            <a:pPr algn="just"/>
            <a:r>
              <a:rPr lang="vi-VN" sz="6000" b="1" dirty="0">
                <a:latin typeface="+mj-lt"/>
              </a:rPr>
              <a:t>ĐK: Từ vực sâu bao thương đau ngày đêm nung nấu, con lo âu trông ngóng từ lâu bóng Mẹ đâu? Mẹ Mẹ ơi xin thương con chờ Mẹ trông tới, tâm tư nay thổn thức lệ rơi những nghẹn ngào.</a:t>
            </a:r>
            <a:endParaRPr lang="vi-VN" sz="5400" b="1" dirty="0">
              <a:latin typeface="+mj-lt"/>
              <a:cs typeface="Times New Roman" panose="02020603050405020304" pitchFamily="18" charset="0"/>
            </a:endParaRPr>
          </a:p>
        </p:txBody>
      </p:sp>
    </p:spTree>
  </p:cSld>
  <p:clrMapOvr>
    <a:masterClrMapping/>
  </p:clrMapOvr>
  <p:transition/>
</p:sld>
</file>

<file path=ppt/slides/slide50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5105400"/>
          </a:xfrm>
        </p:spPr>
        <p:txBody>
          <a:bodyPr>
            <a:noAutofit/>
          </a:bodyPr>
          <a:lstStyle/>
          <a:p>
            <a:pPr algn="just"/>
            <a:r>
              <a:rPr lang="vi-VN" sz="6000" b="1" dirty="0">
                <a:latin typeface="+mj-lt"/>
              </a:rPr>
              <a:t>1. Nhớ chiều xưa, chiều hoang sơ, thân bơ vơ Mẹ đứng lệ nhòa trông con yêu chết vì tội con. Mẹ ơi thương cứu con.</a:t>
            </a:r>
            <a:endParaRPr lang="vi-VN" sz="6000" b="1" dirty="0">
              <a:latin typeface="+mj-lt"/>
              <a:cs typeface="Times New Roman" panose="02020603050405020304" pitchFamily="18" charset="0"/>
            </a:endParaRPr>
          </a:p>
        </p:txBody>
      </p:sp>
    </p:spTree>
  </p:cSld>
  <p:clrMapOvr>
    <a:masterClrMapping/>
  </p:clrMapOvr>
  <p:transition/>
</p:sld>
</file>

<file path=ppt/slides/slide50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TRUNG KIÊN CHỜ MẸ 544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105400"/>
          </a:xfrm>
        </p:spPr>
        <p:txBody>
          <a:bodyPr>
            <a:noAutofit/>
          </a:bodyPr>
          <a:lstStyle/>
          <a:p>
            <a:pPr algn="just"/>
            <a:r>
              <a:rPr lang="vi-VN" sz="6000" b="1" dirty="0">
                <a:latin typeface="+mj-lt"/>
              </a:rPr>
              <a:t>ĐK: Từ vực sâu bao thương đau ngày đêm nung nấu, con lo âu trông ngóng từ lâu bóng Mẹ đâu? Mẹ Mẹ ơi xin thương con chờ Mẹ trông tới, tâm tư nay thổn thức lệ rơi những nghẹn ngào.</a:t>
            </a:r>
            <a:endParaRPr lang="vi-VN" sz="5400" b="1" dirty="0">
              <a:latin typeface="+mj-lt"/>
              <a:cs typeface="Times New Roman" panose="02020603050405020304" pitchFamily="18" charset="0"/>
            </a:endParaRPr>
          </a:p>
        </p:txBody>
      </p:sp>
    </p:spTree>
  </p:cSld>
  <p:clrMapOvr>
    <a:masterClrMapping/>
  </p:clrMapOvr>
  <p:transition/>
</p:sld>
</file>

<file path=ppt/slides/slide50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Nhập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 132</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248400"/>
          </a:xfrm>
        </p:spPr>
        <p:txBody>
          <a:bodyPr>
            <a:noAutofit/>
          </a:bodyPr>
          <a:lstStyle/>
          <a:p>
            <a:pPr algn="just"/>
            <a:r>
              <a:rPr lang="en-US" sz="6000" b="1">
                <a:latin typeface="Times New Roman" panose="02020603050405020304" pitchFamily="18" charset="0"/>
                <a:cs typeface="Times New Roman" panose="02020603050405020304" pitchFamily="18" charset="0"/>
              </a:rPr>
              <a:t>ĐK: Quyền năng Chúa ta ca vang khắp nơi để thế giới tin yêu một Thiên Chúa kỳ công Chúa ta loan cho thế gian để thế giới vang danh một Chúa Trời.</a:t>
            </a:r>
          </a:p>
        </p:txBody>
      </p:sp>
    </p:spTree>
  </p:cSld>
  <p:clrMapOvr>
    <a:masterClrMapping/>
  </p:clrMapOvr>
  <p:transition/>
</p:sld>
</file>

<file path=ppt/slides/slide50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Nhập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a:latin typeface="Times New Roman" panose="02020603050405020304" pitchFamily="18" charset="0"/>
                <a:cs typeface="Times New Roman" panose="02020603050405020304" pitchFamily="18" charset="0"/>
              </a:rPr>
              <a:t>1. Ta ca chúc danh Ngài vang lên bài ca mới ca lên hỡi địa cầu ca lên ngợi khen Chúa.</a:t>
            </a:r>
          </a:p>
        </p:txBody>
      </p:sp>
    </p:spTree>
  </p:cSld>
  <p:clrMapOvr>
    <a:masterClrMapping/>
  </p:clrMapOvr>
  <p:transition/>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CHÚA CỨU THẾ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7402"/>
            <a:ext cx="11643360" cy="4973141"/>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Ki-</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Hai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6230724"/>
      </p:ext>
    </p:extLst>
  </p:cSld>
  <p:clrMapOvr>
    <a:masterClrMapping/>
  </p:clrMapOvr>
  <p:transition/>
</p:sld>
</file>

<file path=ppt/slides/slide50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Nhập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248400"/>
          </a:xfrm>
        </p:spPr>
        <p:txBody>
          <a:bodyPr>
            <a:noAutofit/>
          </a:bodyPr>
          <a:lstStyle/>
          <a:p>
            <a:pPr algn="just"/>
            <a:r>
              <a:rPr lang="en-US" sz="6000" b="1">
                <a:latin typeface="Times New Roman" panose="02020603050405020304" pitchFamily="18" charset="0"/>
                <a:cs typeface="Times New Roman" panose="02020603050405020304" pitchFamily="18" charset="0"/>
              </a:rPr>
              <a:t>ĐK: Quyền năng Chúa ta ca vang khắp nơi để thế giới tin yêu một Thiên Chúa kỳ công Chúa ta loan cho thế gian để thế giới vang danh một Chúa Trời.</a:t>
            </a:r>
          </a:p>
        </p:txBody>
      </p:sp>
    </p:spTree>
  </p:cSld>
  <p:clrMapOvr>
    <a:masterClrMapping/>
  </p:clrMapOvr>
  <p:transition/>
</p:sld>
</file>

<file path=ppt/slides/slide50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Nhập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6248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err="1">
                <a:latin typeface="Times New Roman" panose="02020603050405020304" pitchFamily="18" charset="0"/>
                <a:cs typeface="Times New Roman" panose="02020603050405020304" pitchFamily="18" charset="0"/>
              </a:rPr>
              <a:t>cao</a:t>
            </a:r>
            <a:r>
              <a:rPr lang="en-US" sz="6000" b="1">
                <a:latin typeface="Times New Roman" panose="02020603050405020304" pitchFamily="18" charset="0"/>
                <a:cs typeface="Times New Roman" panose="02020603050405020304" pitchFamily="18" charset="0"/>
              </a:rPr>
              <a:t> vời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a:t>
            </a:r>
          </a:p>
        </p:txBody>
      </p:sp>
    </p:spTree>
  </p:cSld>
  <p:clrMapOvr>
    <a:masterClrMapping/>
  </p:clrMapOvr>
  <p:transition/>
</p:sld>
</file>

<file path=ppt/slides/slide50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Nhập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QUYỀN NĂNG CHÚA</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248400"/>
          </a:xfrm>
        </p:spPr>
        <p:txBody>
          <a:bodyPr>
            <a:noAutofit/>
          </a:bodyPr>
          <a:lstStyle/>
          <a:p>
            <a:pPr algn="just"/>
            <a:r>
              <a:rPr lang="en-US" sz="6000" b="1">
                <a:latin typeface="Times New Roman" panose="02020603050405020304" pitchFamily="18" charset="0"/>
                <a:cs typeface="Times New Roman" panose="02020603050405020304" pitchFamily="18" charset="0"/>
              </a:rPr>
              <a:t>ĐK: Quyền năng Chúa ta ca vang khắp nơi để thế giới tin yêu một Thiên Chúa kỳ công Chúa ta loan cho thế gian để thế giới vang danh một Chúa Trời.</a:t>
            </a:r>
          </a:p>
        </p:txBody>
      </p:sp>
    </p:spTree>
  </p:cSld>
  <p:clrMapOvr>
    <a:masterClrMapping/>
  </p:clrMapOvr>
  <p:transition/>
</p:sld>
</file>

<file path=ppt/slides/slide50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0"/>
            <a:ext cx="11643360" cy="5867400"/>
          </a:xfrm>
        </p:spPr>
        <p:txBody>
          <a:bodyPr>
            <a:normAutofit/>
          </a:bodyPr>
          <a:lstStyle/>
          <a:p>
            <a:r>
              <a:rPr lang="en-US" sz="72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a:t>
            </a:r>
            <a:r>
              <a:rPr lang="en-US" sz="72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Ca</a:t>
            </a:r>
          </a:p>
          <a:p>
            <a:pPr algn="just"/>
            <a:r>
              <a:rPr lang="en-US" sz="6600" b="1" dirty="0">
                <a:latin typeface="Times New Roman" panose="02020603050405020304" pitchFamily="18" charset="0"/>
                <a:cs typeface="Times New Roman" panose="02020603050405020304" pitchFamily="18" charset="0"/>
              </a:rPr>
              <a:t>Con ca </a:t>
            </a:r>
            <a:r>
              <a:rPr lang="en-US" sz="6600" b="1" dirty="0" err="1">
                <a:latin typeface="Times New Roman" panose="02020603050405020304" pitchFamily="18" charset="0"/>
                <a:cs typeface="Times New Roman" panose="02020603050405020304" pitchFamily="18" charset="0"/>
              </a:rPr>
              <a:t>tụng</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Chúa</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vì</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đã</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giải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thoát</a:t>
            </a:r>
            <a:r>
              <a:rPr lang="en-US" sz="6600" b="1" dirty="0">
                <a:latin typeface="Times New Roman" panose="02020603050405020304" pitchFamily="18" charset="0"/>
                <a:cs typeface="Times New Roman" panose="02020603050405020304" pitchFamily="18" charset="0"/>
              </a:rPr>
              <a:t> con </a:t>
            </a:r>
            <a:r>
              <a:rPr lang="en-US" sz="6600" b="1" dirty="0" err="1">
                <a:latin typeface="Times New Roman" panose="02020603050405020304" pitchFamily="18" charset="0"/>
                <a:cs typeface="Times New Roman" panose="02020603050405020304" pitchFamily="18" charset="0"/>
              </a:rPr>
              <a:t>Chúa</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đã</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đã</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giải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thoát</a:t>
            </a:r>
            <a:r>
              <a:rPr lang="en-US" sz="6600" b="1" dirty="0">
                <a:latin typeface="Times New Roman" panose="02020603050405020304" pitchFamily="18" charset="0"/>
                <a:cs typeface="Times New Roman" panose="02020603050405020304" pitchFamily="18" charset="0"/>
              </a:rPr>
              <a:t> con </a:t>
            </a:r>
            <a:r>
              <a:rPr lang="en-US" sz="6600" b="1" dirty="0" err="1">
                <a:latin typeface="Times New Roman" panose="02020603050405020304" pitchFamily="18" charset="0"/>
                <a:cs typeface="Times New Roman" panose="02020603050405020304" pitchFamily="18" charset="0"/>
              </a:rPr>
              <a:t>cho</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khỏi</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tay</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kẻ</a:t>
            </a:r>
            <a:r>
              <a:rPr lang="en-US" sz="6600" b="1" dirty="0">
                <a:latin typeface="Times New Roman" panose="02020603050405020304" pitchFamily="18" charset="0"/>
                <a:cs typeface="Times New Roman" panose="02020603050405020304" pitchFamily="18" charset="0"/>
              </a:rPr>
              <a:t> </a:t>
            </a:r>
            <a:r>
              <a:rPr lang="en-US" sz="6600" b="1" dirty="0" err="1">
                <a:latin typeface="Times New Roman" panose="02020603050405020304" pitchFamily="18" charset="0"/>
                <a:cs typeface="Times New Roman" panose="02020603050405020304" pitchFamily="18" charset="0"/>
              </a:rPr>
              <a:t>thù</a:t>
            </a:r>
            <a:r>
              <a:rPr lang="en-US" sz="6600" b="1" dirty="0">
                <a:latin typeface="Times New Roman" panose="02020603050405020304" pitchFamily="18" charset="0"/>
                <a:cs typeface="Times New Roman" panose="02020603050405020304" pitchFamily="18" charset="0"/>
              </a:rPr>
              <a:t>.</a:t>
            </a:r>
            <a:endParaRPr lang="en-US" sz="54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0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228600"/>
            <a:ext cx="11643360" cy="6629400"/>
          </a:xfrm>
        </p:spPr>
        <p:txBody>
          <a:bodyPr>
            <a:normAutofit/>
          </a:bodyPr>
          <a:lstStyle/>
          <a:p>
            <a:r>
              <a:rPr lang="en-US" sz="66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ALLELUIA</a:t>
            </a:r>
          </a:p>
          <a:p>
            <a:pPr algn="just"/>
            <a:r>
              <a:rPr lang="en-US" sz="6000" b="1" dirty="0">
                <a:latin typeface="Times New Roman" panose="02020603050405020304" pitchFamily="18" charset="0"/>
                <a:cs typeface="Times New Roman" panose="02020603050405020304" pitchFamily="18" charset="0"/>
              </a:rPr>
              <a:t>All…All…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All…</a:t>
            </a:r>
          </a:p>
        </p:txBody>
      </p:sp>
    </p:spTree>
  </p:cSld>
  <p:clrMapOvr>
    <a:masterClrMapping/>
  </p:clrMapOvr>
</p:sld>
</file>

<file path=ppt/slides/slide50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endParaRPr lang="vi-VN" sz="115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0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Rượu thơm bánh trắng dâng lên Cha với muôn lòng yêu thương như triều dâng sóng ước mong Cha </a:t>
            </a:r>
            <a:r>
              <a:rPr lang="en-US" sz="6000" b="1" err="1">
                <a:latin typeface="Times New Roman" panose="02020603050405020304" pitchFamily="18" charset="0"/>
                <a:cs typeface="Times New Roman" panose="02020603050405020304" pitchFamily="18" charset="0"/>
              </a:rPr>
              <a:t>dủ</a:t>
            </a:r>
            <a:r>
              <a:rPr lang="en-US" sz="6000" b="1">
                <a:latin typeface="Times New Roman" panose="02020603050405020304" pitchFamily="18" charset="0"/>
                <a:cs typeface="Times New Roman" panose="02020603050405020304" pitchFamily="18" charset="0"/>
              </a:rPr>
              <a:t> thương.</a:t>
            </a:r>
            <a:endParaRPr lang="vi-VN" sz="11500" b="1">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0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ĐK: Này của lễ dâng về Thiên Chúa uy quyền hòa tỏng hương kính mến yêu lòng thành dâng lên Cha.</a:t>
            </a:r>
            <a:endParaRPr lang="vi-VN" sz="11500" b="1">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0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3. Từ bao năm tháng con nghe trong tiếng lòng con bao nhiêu tâm tư héo mòn mong yêu thương đẹp linh hồn. </a:t>
            </a:r>
            <a:endParaRPr lang="vi-VN" sz="11500" b="1">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0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6391564"/>
          </a:xfrm>
        </p:spPr>
        <p:txBody>
          <a:bodyPr>
            <a:noAutofit/>
          </a:bodyPr>
          <a:lstStyle/>
          <a:p>
            <a:pPr algn="just"/>
            <a:r>
              <a:rPr lang="en-US" sz="6000" b="1">
                <a:latin typeface="Times New Roman" panose="02020603050405020304" pitchFamily="18" charset="0"/>
                <a:cs typeface="Times New Roman" panose="02020603050405020304" pitchFamily="18" charset="0"/>
              </a:rPr>
              <a:t>Nguyện dâng lên Cha con tim hiu hắt đợi chờ trông mong nương chờ êm ái dưới tay Cha tình yêu.</a:t>
            </a:r>
            <a:endParaRPr lang="vi-VN" sz="11500" b="1">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CHÚA CỨU THẾ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8430"/>
            <a:ext cx="11643360" cy="4973141"/>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60855690"/>
      </p:ext>
    </p:extLst>
  </p:cSld>
  <p:clrMapOvr>
    <a:masterClrMapping/>
  </p:clrMapOvr>
  <p:transition/>
</p:sld>
</file>

<file path=ppt/slides/slide50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40	</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540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Cha.</a:t>
            </a:r>
            <a:endParaRPr lang="vi-VN" sz="115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0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457201"/>
            <a:ext cx="11643360" cy="6553199"/>
          </a:xfrm>
        </p:spPr>
        <p:txBody>
          <a:bodyPr>
            <a:noAutofit/>
          </a:bodyPr>
          <a:lstStyle/>
          <a:p>
            <a:pPr algn="just"/>
            <a:r>
              <a:rPr lang="en-US" sz="6000" b="1" dirty="0">
                <a:solidFill>
                  <a:srgbClr val="FF0000"/>
                </a:solidFill>
                <a:latin typeface="Times New Roman" panose="02020603050405020304" pitchFamily="18" charset="0"/>
                <a:cs typeface="Times New Roman" panose="02020603050405020304" pitchFamily="18" charset="0"/>
              </a:rPr>
              <a:t>CA HIỆP LỄ</a:t>
            </a:r>
          </a:p>
          <a:p>
            <a:pPr algn="just"/>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en-US" sz="6000" b="1" dirty="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50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1. Con như bao người đời, biết rằng mình chỉ là cát bụi. Chẳng dám mơ điều chi, khi con người vào trong cõi chết. </a:t>
            </a:r>
            <a:endParaRPr lang="vi-VN" sz="102800" b="1">
              <a:latin typeface="+mj-lt"/>
              <a:cs typeface="Times New Roman" panose="02020603050405020304" pitchFamily="18" charset="0"/>
            </a:endParaRPr>
          </a:p>
        </p:txBody>
      </p:sp>
    </p:spTree>
  </p:cSld>
  <p:clrMapOvr>
    <a:masterClrMapping/>
  </p:clrMapOvr>
  <p:transition/>
</p:sld>
</file>

<file path=ppt/slides/slide50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Chỉ có Ngài mà thôi, Đấng cho con nguồn sự sống mới. Chỉ có Ngài mà thôi, có quyền gọi kẻ chết sống lại.</a:t>
            </a:r>
            <a:endParaRPr lang="vi-VN" sz="102800" b="1">
              <a:latin typeface="+mj-lt"/>
              <a:cs typeface="Times New Roman" panose="02020603050405020304" pitchFamily="18" charset="0"/>
            </a:endParaRPr>
          </a:p>
        </p:txBody>
      </p:sp>
    </p:spTree>
  </p:cSld>
  <p:clrMapOvr>
    <a:masterClrMapping/>
  </p:clrMapOvr>
  <p:transition/>
</p:sld>
</file>

<file path=ppt/slides/slide50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dirty="0">
                <a:latin typeface="+mj-lt"/>
              </a:rPr>
              <a:t>ĐK: Con vững tin nơi Ngài, lạy Chúa, là Đấng con tôn thờ. Dù trong nơi mịt mù, lòng con luôn tin cậy nơi Chúa. </a:t>
            </a:r>
            <a:endParaRPr lang="vi-VN" sz="102800" b="1" dirty="0">
              <a:latin typeface="+mj-lt"/>
              <a:cs typeface="Times New Roman" panose="02020603050405020304" pitchFamily="18" charset="0"/>
            </a:endParaRPr>
          </a:p>
        </p:txBody>
      </p:sp>
    </p:spTree>
  </p:cSld>
  <p:clrMapOvr>
    <a:masterClrMapping/>
  </p:clrMapOvr>
  <p:transition/>
</p:sld>
</file>

<file path=ppt/slides/slide50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Vì Chúa là tình yêu, yêu thương con dù con tội nhiều. Vì Chúa đầy quyền năng, là nơi con đặt niềm hy vọng.</a:t>
            </a:r>
            <a:endParaRPr lang="vi-VN" sz="102800" b="1">
              <a:latin typeface="+mj-lt"/>
              <a:cs typeface="Times New Roman" panose="02020603050405020304" pitchFamily="18" charset="0"/>
            </a:endParaRPr>
          </a:p>
        </p:txBody>
      </p:sp>
    </p:spTree>
  </p:cSld>
  <p:clrMapOvr>
    <a:masterClrMapping/>
  </p:clrMapOvr>
  <p:transition/>
</p:sld>
</file>

<file path=ppt/slides/slide50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2. Con vương bao tội đời, khác gì người bệnh đang chết dần. Nào có ai quyền năng yêu thương và dủ tình trông đến? </a:t>
            </a:r>
            <a:endParaRPr lang="vi-VN" sz="102800" b="1">
              <a:latin typeface="+mj-lt"/>
              <a:cs typeface="Times New Roman" panose="02020603050405020304" pitchFamily="18" charset="0"/>
            </a:endParaRPr>
          </a:p>
        </p:txBody>
      </p:sp>
    </p:spTree>
  </p:cSld>
  <p:clrMapOvr>
    <a:masterClrMapping/>
  </p:clrMapOvr>
  <p:transition/>
</p:sld>
</file>

<file path=ppt/slides/slide50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Tìm đến người trần gian trí tâm con chẳng được bình an. Chỉ có Ngài mà thôi, có quyền lực thương chữa con lành.</a:t>
            </a:r>
            <a:endParaRPr lang="vi-VN" sz="102800" b="1">
              <a:latin typeface="+mj-lt"/>
              <a:cs typeface="Times New Roman" panose="02020603050405020304" pitchFamily="18" charset="0"/>
            </a:endParaRPr>
          </a:p>
        </p:txBody>
      </p:sp>
    </p:spTree>
  </p:cSld>
  <p:clrMapOvr>
    <a:masterClrMapping/>
  </p:clrMapOvr>
  <p:transition/>
</p:sld>
</file>

<file path=ppt/slides/slide50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ĐK: Con vững tin nơi Ngài, lạy Chúa, là Đấng con tôn thờ. Dù trong nơi mịt mù, lòng con luôn tin cậy nơi Chúa. </a:t>
            </a:r>
            <a:endParaRPr lang="vi-VN" sz="102800" b="1">
              <a:latin typeface="+mj-lt"/>
              <a:cs typeface="Times New Roman" panose="02020603050405020304" pitchFamily="18" charset="0"/>
            </a:endParaRPr>
          </a:p>
        </p:txBody>
      </p:sp>
    </p:spTree>
  </p:cSld>
  <p:clrMapOvr>
    <a:masterClrMapping/>
  </p:clrMapOvr>
  <p:transition/>
</p:sld>
</file>

<file path=ppt/slides/slide50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Vì Chúa là tình yêu, yêu thương con dù con tội nhiều. Vì Chúa đầy quyền năng, là nơi con đặt niềm hy vọng.</a:t>
            </a:r>
            <a:endParaRPr lang="vi-VN" sz="102800" b="1">
              <a:latin typeface="+mj-lt"/>
              <a:cs typeface="Times New Roman" panose="02020603050405020304" pitchFamily="18" charset="0"/>
            </a:endParaRPr>
          </a:p>
        </p:txBody>
      </p:sp>
    </p:spTree>
  </p:cSld>
  <p:clrMapOvr>
    <a:masterClrMapping/>
  </p:clrMapOvr>
  <p:transition/>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MẸ CHÚA CỨU THẾ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8430"/>
            <a:ext cx="11643360" cy="4973141"/>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sang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017573"/>
      </p:ext>
    </p:extLst>
  </p:cSld>
  <p:clrMapOvr>
    <a:masterClrMapping/>
  </p:clrMapOvr>
  <p:transition/>
</p:sld>
</file>

<file path=ppt/slides/slide50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3. Ai tin yêu thực lòng, sẽ trừ được quỷ ma ác thần. Chạm áo của Ngài thôi, nhưng tin Ngài dủ lòng thương đoái. </a:t>
            </a:r>
          </a:p>
          <a:p>
            <a:pPr algn="just"/>
            <a:endParaRPr lang="vi-VN" sz="102800" b="1">
              <a:latin typeface="+mj-lt"/>
              <a:cs typeface="Times New Roman" panose="02020603050405020304" pitchFamily="18" charset="0"/>
            </a:endParaRPr>
          </a:p>
        </p:txBody>
      </p:sp>
    </p:spTree>
  </p:cSld>
  <p:clrMapOvr>
    <a:masterClrMapping/>
  </p:clrMapOvr>
  <p:transition/>
</p:sld>
</file>

<file path=ppt/slides/slide50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vi-VN" sz="6000" b="1">
                <a:latin typeface="+mj-lt"/>
              </a:rPr>
              <a:t>Là cơn bệnh tan biến, bước chân con nhẹ nhàng từ đây. Hồn xác dược bình an, con trở về được sống yên hàn.</a:t>
            </a:r>
            <a:endParaRPr lang="vi-VN" sz="102800" b="1">
              <a:latin typeface="+mj-lt"/>
              <a:cs typeface="Times New Roman" panose="02020603050405020304" pitchFamily="18" charset="0"/>
            </a:endParaRPr>
          </a:p>
        </p:txBody>
      </p:sp>
    </p:spTree>
  </p:cSld>
  <p:clrMapOvr>
    <a:masterClrMapping/>
  </p:clrMapOvr>
  <p:transition/>
</p:sld>
</file>

<file path=ppt/slides/slide50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ĐK: Con vững tin nơi Ngài, lạy Chúa, là Đấng con tôn thờ. Dù trong nơi mịt mù, lòng con luôn tin cậy nơi Chúa. </a:t>
            </a:r>
            <a:endParaRPr lang="vi-VN" sz="102800" b="1">
              <a:latin typeface="+mj-lt"/>
              <a:cs typeface="Times New Roman" panose="02020603050405020304" pitchFamily="18" charset="0"/>
            </a:endParaRPr>
          </a:p>
        </p:txBody>
      </p:sp>
    </p:spTree>
  </p:cSld>
  <p:clrMapOvr>
    <a:masterClrMapping/>
  </p:clrMapOvr>
  <p:transition/>
</p:sld>
</file>

<file path=ppt/slides/slide50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Vì Chúa là tình yêu, yêu thương con dù con tội nhiều. Vì Chúa đầy quyền năng, là nơi con đặt niềm hy vọng.</a:t>
            </a:r>
            <a:endParaRPr lang="vi-VN" sz="102800" b="1">
              <a:latin typeface="+mj-lt"/>
              <a:cs typeface="Times New Roman" panose="02020603050405020304" pitchFamily="18" charset="0"/>
            </a:endParaRPr>
          </a:p>
        </p:txBody>
      </p:sp>
    </p:spTree>
  </p:cSld>
  <p:clrMapOvr>
    <a:masterClrMapping/>
  </p:clrMapOvr>
  <p:transition/>
</p:sld>
</file>

<file path=ppt/slides/slide50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4. Con mang thân phận người, chết là trở về cùng cát bụi, dù có thương người thân, lo công việc, chỉ là chôn cất.</a:t>
            </a:r>
            <a:endParaRPr lang="vi-VN" sz="102800" b="1">
              <a:latin typeface="+mj-lt"/>
              <a:cs typeface="Times New Roman" panose="02020603050405020304" pitchFamily="18" charset="0"/>
            </a:endParaRPr>
          </a:p>
        </p:txBody>
      </p:sp>
    </p:spTree>
  </p:cSld>
  <p:clrMapOvr>
    <a:masterClrMapping/>
  </p:clrMapOvr>
  <p:transition/>
</p:sld>
</file>

<file path=ppt/slides/slide50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3000"/>
            <a:ext cx="11643360" cy="6391564"/>
          </a:xfrm>
        </p:spPr>
        <p:txBody>
          <a:bodyPr>
            <a:noAutofit/>
          </a:bodyPr>
          <a:lstStyle/>
          <a:p>
            <a:pPr algn="just"/>
            <a:r>
              <a:rPr lang="vi-VN" sz="6000" b="1">
                <a:latin typeface="+mj-lt"/>
              </a:rPr>
              <a:t>Và thương người đã mất, có chi đâu vài giọt nước mắt. Nơi cõi đời bể dâu, không nhờ Ngài sao hết lệ sầu.</a:t>
            </a:r>
            <a:endParaRPr lang="vi-VN" sz="102800" b="1">
              <a:latin typeface="+mj-lt"/>
              <a:cs typeface="Times New Roman" panose="02020603050405020304" pitchFamily="18" charset="0"/>
            </a:endParaRPr>
          </a:p>
        </p:txBody>
      </p:sp>
    </p:spTree>
  </p:cSld>
  <p:clrMapOvr>
    <a:masterClrMapping/>
  </p:clrMapOvr>
  <p:transition/>
</p:sld>
</file>

<file path=ppt/slides/slide50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ĐK: Con vững tin nơi Ngài, lạy Chúa, là Đấng con tôn thờ. Dù trong nơi mịt mù, lòng con luôn tin cậy nơi Chúa. </a:t>
            </a:r>
            <a:endParaRPr lang="vi-VN" sz="102800" b="1">
              <a:latin typeface="+mj-lt"/>
              <a:cs typeface="Times New Roman" panose="02020603050405020304" pitchFamily="18" charset="0"/>
            </a:endParaRPr>
          </a:p>
        </p:txBody>
      </p:sp>
    </p:spTree>
  </p:cSld>
  <p:clrMapOvr>
    <a:masterClrMapping/>
  </p:clrMapOvr>
  <p:transition/>
</p:sld>
</file>

<file path=ppt/slides/slide50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QUYỀN NĂNG HH</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8200"/>
            <a:ext cx="11643360" cy="6391564"/>
          </a:xfrm>
        </p:spPr>
        <p:txBody>
          <a:bodyPr>
            <a:noAutofit/>
          </a:bodyPr>
          <a:lstStyle/>
          <a:p>
            <a:pPr algn="just"/>
            <a:r>
              <a:rPr lang="vi-VN" sz="6000" b="1">
                <a:latin typeface="+mj-lt"/>
              </a:rPr>
              <a:t>Vì Chúa là tình yêu, yêu thương con dù con tội nhiều. Vì Chúa đầy quyền năng, là nơi con đặt niềm hy vọng.</a:t>
            </a:r>
            <a:endParaRPr lang="vi-VN" sz="102800" b="1">
              <a:latin typeface="+mj-lt"/>
              <a:cs typeface="Times New Roman" panose="02020603050405020304" pitchFamily="18" charset="0"/>
            </a:endParaRPr>
          </a:p>
        </p:txBody>
      </p:sp>
    </p:spTree>
  </p:cSld>
  <p:clrMapOvr>
    <a:masterClrMapping/>
  </p:clrMapOvr>
  <p:transition/>
</p:sld>
</file>

<file path=ppt/slides/slide50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TÌM VỀ MẸ 237</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916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0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err="1">
                <a:solidFill>
                  <a:srgbClr val="FF0000"/>
                </a:solidFill>
                <a:latin typeface="Times New Roman" panose="02020603050405020304" pitchFamily="18" charset="0"/>
                <a:cs typeface="Times New Roman" panose="02020603050405020304" pitchFamily="18" charset="0"/>
              </a:rPr>
              <a:t>Kết</a:t>
            </a:r>
            <a:r>
              <a:rPr lang="en-US" sz="180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TÌM VỀ MẸ 237</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628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sắc</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bảo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4630707"/>
      </p:ext>
    </p:extLst>
  </p:cSld>
  <p:clrMapOvr>
    <a:masterClrMapping/>
  </p:clrMapOvr>
</p:sld>
</file>

<file path=ppt/slides/slide50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err="1">
                <a:solidFill>
                  <a:srgbClr val="FF0000"/>
                </a:solidFill>
                <a:latin typeface="Times New Roman" panose="02020603050405020304" pitchFamily="18" charset="0"/>
                <a:cs typeface="Times New Roman" panose="02020603050405020304" pitchFamily="18" charset="0"/>
              </a:rPr>
              <a:t>Kết</a:t>
            </a:r>
            <a:r>
              <a:rPr lang="en-US" sz="180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TÌM VỀ MẸ 237</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462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Maria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Maria, Maria, Maria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0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err="1">
                <a:solidFill>
                  <a:srgbClr val="FF0000"/>
                </a:solidFill>
                <a:latin typeface="Times New Roman" panose="02020603050405020304" pitchFamily="18" charset="0"/>
                <a:cs typeface="Times New Roman" panose="02020603050405020304" pitchFamily="18" charset="0"/>
              </a:rPr>
              <a:t>Kết</a:t>
            </a:r>
            <a:r>
              <a:rPr lang="en-US" sz="180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TÌM VỀ MẸ 237</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ngơi</a:t>
            </a:r>
            <a:r>
              <a:rPr lang="en-US" sz="6000" b="1" dirty="0">
                <a:latin typeface="Times New Roman" panose="02020603050405020304" pitchFamily="18" charset="0"/>
                <a:cs typeface="Times New Roman" panose="02020603050405020304" pitchFamily="18" charset="0"/>
              </a:rPr>
              <a:t>. </a:t>
            </a:r>
            <a:endParaRPr lang="vi-VN" sz="60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0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err="1">
                <a:solidFill>
                  <a:srgbClr val="FF0000"/>
                </a:solidFill>
                <a:latin typeface="Times New Roman" panose="02020603050405020304" pitchFamily="18" charset="0"/>
                <a:cs typeface="Times New Roman" panose="02020603050405020304" pitchFamily="18" charset="0"/>
              </a:rPr>
              <a:t>Kết</a:t>
            </a:r>
            <a:r>
              <a:rPr lang="en-US" sz="1800">
                <a:solidFill>
                  <a:srgbClr val="FF0000"/>
                </a:solidFill>
                <a:latin typeface="Times New Roman" panose="02020603050405020304" pitchFamily="18" charset="0"/>
                <a:cs typeface="Times New Roman" panose="02020603050405020304" pitchFamily="18" charset="0"/>
              </a:rPr>
              <a:t> </a:t>
            </a:r>
            <a:r>
              <a:rPr lang="en-US" sz="1800" err="1">
                <a:solidFill>
                  <a:srgbClr val="FF0000"/>
                </a:solidFill>
                <a:latin typeface="Times New Roman" panose="02020603050405020304" pitchFamily="18" charset="0"/>
                <a:cs typeface="Times New Roman" panose="02020603050405020304" pitchFamily="18" charset="0"/>
              </a:rPr>
              <a:t>lễ</a:t>
            </a:r>
            <a:r>
              <a:rPr lang="en-US" sz="1800">
                <a:solidFill>
                  <a:srgbClr val="FF0000"/>
                </a:solidFill>
                <a:latin typeface="Times New Roman" panose="02020603050405020304" pitchFamily="18" charset="0"/>
                <a:cs typeface="Times New Roman" panose="02020603050405020304" pitchFamily="18" charset="0"/>
              </a:rPr>
              <a:t>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TÌM VỀ MẸ 237</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sắc</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bảo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dắt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a:t>
            </a:r>
            <a:endParaRPr lang="vi-VN" sz="6000" b="1" dirty="0">
              <a:latin typeface="Times New Roman" panose="02020603050405020304" pitchFamily="18" charset="0"/>
              <a:cs typeface="Times New Roman" panose="02020603050405020304" pitchFamily="18" charset="0"/>
            </a:endParaRPr>
          </a:p>
        </p:txBody>
      </p:sp>
    </p:spTree>
  </p:cSld>
  <p:clrMapOvr>
    <a:masterClrMapping/>
  </p:clrMapOvr>
  <p:transition/>
</p:sld>
</file>

<file path=ppt/slides/slide50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 39</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1"/>
            <a:ext cx="11643360" cy="5468875"/>
          </a:xfrm>
        </p:spPr>
        <p:txBody>
          <a:bodyPr>
            <a:noAutofit/>
          </a:bodyPr>
          <a:lstStyle/>
          <a:p>
            <a:pPr algn="just"/>
            <a:r>
              <a:rPr lang="vi-VN" sz="6000" b="1">
                <a:latin typeface="+mj-lt"/>
              </a:rPr>
              <a:t>ĐK: Dâng lên Chúa rượu bánh này. Dâng lên Chúa trọn đời sống con. </a:t>
            </a:r>
          </a:p>
        </p:txBody>
      </p:sp>
    </p:spTree>
  </p:cSld>
  <p:clrMapOvr>
    <a:masterClrMapping/>
  </p:clrMapOvr>
  <p:transition/>
</p:sld>
</file>

<file path=ppt/slides/slide50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80349"/>
            <a:ext cx="11643360" cy="5468875"/>
          </a:xfrm>
        </p:spPr>
        <p:txBody>
          <a:bodyPr>
            <a:noAutofit/>
          </a:bodyPr>
          <a:lstStyle/>
          <a:p>
            <a:pPr algn="just"/>
            <a:r>
              <a:rPr lang="vi-VN" sz="6000" b="1" dirty="0">
                <a:latin typeface="+mj-lt"/>
                <a:cs typeface="Times New Roman" panose="02020603050405020304" pitchFamily="18" charset="0"/>
              </a:rPr>
              <a:t>1. Con xin dâng bánh rượu của muôn con người. Con xin dâng tất cả thân xác con. Con xin dâng tâm hồn cậy tin mến Chúa. Đây lễ vật con xin dâng là con xin dâng.</a:t>
            </a:r>
            <a:endParaRPr lang="en-US" sz="6000" b="1" dirty="0">
              <a:latin typeface="+mj-lt"/>
              <a:cs typeface="Times New Roman" panose="02020603050405020304" pitchFamily="18" charset="0"/>
            </a:endParaRPr>
          </a:p>
        </p:txBody>
      </p:sp>
    </p:spTree>
  </p:cSld>
  <p:clrMapOvr>
    <a:masterClrMapping/>
  </p:clrMapOvr>
  <p:transition/>
</p:sld>
</file>

<file path=ppt/slides/slide50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Dâng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XIN DÂNG</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1"/>
            <a:ext cx="11643360" cy="5468875"/>
          </a:xfrm>
        </p:spPr>
        <p:txBody>
          <a:bodyPr>
            <a:noAutofit/>
          </a:bodyPr>
          <a:lstStyle/>
          <a:p>
            <a:pPr algn="just"/>
            <a:r>
              <a:rPr lang="vi-VN" sz="6000" b="1">
                <a:latin typeface="+mj-lt"/>
              </a:rPr>
              <a:t>ĐK: Dâng lên Chúa rượu bánh này. Dâng lên Chúa trọn đời sống con. </a:t>
            </a:r>
          </a:p>
        </p:txBody>
      </p:sp>
    </p:spTree>
  </p:cSld>
  <p:clrMapOvr>
    <a:masterClrMapping/>
  </p:clrMapOvr>
  <p:transition/>
</p:sld>
</file>

<file path=ppt/slides/slide50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74320" y="762000"/>
            <a:ext cx="11643360" cy="6858000"/>
          </a:xfrm>
        </p:spPr>
        <p:txBody>
          <a:bodyPr>
            <a:normAutofit/>
          </a:bodyPr>
          <a:lstStyle/>
          <a:p>
            <a:pPr algn="just"/>
            <a:r>
              <a:rPr lang="en-US" sz="6000" b="1" dirty="0">
                <a:solidFill>
                  <a:srgbClr val="FF0000"/>
                </a:solidFill>
                <a:latin typeface="Times New Roman" panose="02020603050405020304" pitchFamily="18" charset="0"/>
                <a:cs typeface="Times New Roman" panose="02020603050405020304" pitchFamily="18" charset="0"/>
              </a:rPr>
              <a:t>CA HIỆP LỄ</a:t>
            </a:r>
          </a:p>
          <a:p>
            <a:pPr algn="just"/>
            <a:r>
              <a:rPr lang="en-US" sz="6000" b="1" dirty="0">
                <a:latin typeface="Times New Roman" panose="02020603050405020304" pitchFamily="18" charset="0"/>
                <a:cs typeface="Times New Roman" panose="02020603050405020304" pitchFamily="18" charset="0"/>
              </a:rPr>
              <a:t>Lạy Chúa, muôn loài để mắt cậy trông vào Chúa. Và Chúa ban lương thực cho chúng đúng theo giờ</a:t>
            </a:r>
          </a:p>
        </p:txBody>
      </p:sp>
    </p:spTree>
  </p:cSld>
  <p:clrMapOvr>
    <a:masterClrMapping/>
  </p:clrMapOvr>
</p:sld>
</file>

<file path=ppt/slides/slide50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a:t>
            </a:r>
            <a:r>
              <a:rPr lang="en-US" sz="2400" b="1" dirty="0">
                <a:solidFill>
                  <a:srgbClr val="FF0000"/>
                </a:solidFill>
                <a:effectLst>
                  <a:outerShdw blurRad="38100" dist="38100" dir="2700000" algn="tl">
                    <a:srgbClr val="000000">
                      <a:alpha val="43137"/>
                    </a:srgbClr>
                  </a:outerShdw>
                </a:effectLst>
              </a:rPr>
              <a:t>4</a:t>
            </a: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1. Xin Chúa dẫn con đi từng bước trên con đường đời. Xin Chúa dắt con đi cầm tay dìu con bước tới. </a:t>
            </a:r>
            <a:endParaRPr lang="en-US" sz="6000" b="1" dirty="0">
              <a:latin typeface="+mj-lt"/>
              <a:cs typeface="Times New Roman" panose="02020603050405020304" pitchFamily="18" charset="0"/>
            </a:endParaRPr>
          </a:p>
        </p:txBody>
      </p:sp>
    </p:spTree>
  </p:cSld>
  <p:clrMapOvr>
    <a:masterClrMapping/>
  </p:clrMapOvr>
  <p:transition/>
</p:sld>
</file>

<file path=ppt/slides/slide50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a:latin typeface="+mj-lt"/>
              </a:rPr>
              <a:t>Vì tương lai xa xăm đời con đâu dám trông mong Chúa ơi. Con yếu hèn Chúa thương dìu dắt. </a:t>
            </a:r>
            <a:endParaRPr lang="en-US" sz="6000" b="1">
              <a:latin typeface="+mj-lt"/>
              <a:cs typeface="Times New Roman" panose="02020603050405020304" pitchFamily="18" charset="0"/>
            </a:endParaRPr>
          </a:p>
        </p:txBody>
      </p:sp>
    </p:spTree>
  </p:cSld>
  <p:clrMapOvr>
    <a:masterClrMapping/>
  </p:clrMapOvr>
  <p:transition/>
</p:sld>
</file>

<file path=ppt/slides/slide50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ĐK: Trên đường thế </a:t>
            </a:r>
            <a:r>
              <a:rPr lang="vi-VN" sz="6000" b="1">
                <a:latin typeface="+mj-lt"/>
              </a:rPr>
              <a:t>xa vời </a:t>
            </a:r>
            <a:r>
              <a:rPr lang="vi-VN" sz="6000" b="1" dirty="0">
                <a:latin typeface="+mj-lt"/>
              </a:rPr>
              <a:t>mình con sao thấy đơn côi. Con từng bước ngậm ngùi, nào ai cùng con đi tới. </a:t>
            </a:r>
            <a:endParaRPr lang="en-US" sz="6000" b="1" dirty="0">
              <a:latin typeface="+mj-lt"/>
              <a:cs typeface="Times New Roman" panose="02020603050405020304" pitchFamily="18" charset="0"/>
            </a:endParaRPr>
          </a:p>
        </p:txBody>
      </p:sp>
    </p:spTree>
  </p:cSld>
  <p:clrMapOvr>
    <a:masterClrMapping/>
  </p:clrMapOvr>
  <p:transition/>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réo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vạn</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9553090"/>
      </p:ext>
    </p:extLst>
  </p:cSld>
  <p:clrMapOvr>
    <a:masterClrMapping/>
  </p:clrMapOvr>
  <p:transition/>
</p:sld>
</file>

<file path=ppt/slides/slide50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tabLst>
                <a:tab pos="2155825" algn="l"/>
              </a:tabLst>
            </a:pPr>
            <a:r>
              <a:rPr lang="vi-VN" sz="6000" b="1">
                <a:latin typeface="+mj-lt"/>
              </a:rPr>
              <a:t>Nhưng niềm tin dâng đầy. Tình yêu Chúa thắp tương lai, niềm vui nối tiếp bao ngày, cùng Chúa bước đi trên đường.</a:t>
            </a:r>
            <a:endParaRPr lang="en-US" sz="6000" b="1">
              <a:latin typeface="+mj-lt"/>
              <a:cs typeface="Times New Roman" panose="02020603050405020304" pitchFamily="18" charset="0"/>
            </a:endParaRPr>
          </a:p>
        </p:txBody>
      </p:sp>
    </p:spTree>
  </p:cSld>
  <p:clrMapOvr>
    <a:masterClrMapping/>
  </p:clrMapOvr>
  <p:transition/>
</p:sld>
</file>

<file path=ppt/slides/slide50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a:latin typeface="+mj-lt"/>
              </a:rPr>
              <a:t>2. Xin giúp sức cho con bền vững đi trong cuộc đời. Đôi mắt sáng tin yêu hành trang tìm đến thế giới. </a:t>
            </a:r>
            <a:endParaRPr lang="en-US" sz="6000" b="1">
              <a:latin typeface="+mj-lt"/>
              <a:cs typeface="Times New Roman" panose="02020603050405020304" pitchFamily="18" charset="0"/>
            </a:endParaRPr>
          </a:p>
        </p:txBody>
      </p:sp>
    </p:spTree>
  </p:cSld>
  <p:clrMapOvr>
    <a:masterClrMapping/>
  </p:clrMapOvr>
  <p:transition/>
</p:sld>
</file>

<file path=ppt/slides/slide50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Nguyện đôi tay con đây dựng xây cho đất nước này thắm tươi, bao tháng ngày tương lai rực sáng.</a:t>
            </a:r>
            <a:endParaRPr lang="en-US" sz="6000" b="1" dirty="0">
              <a:latin typeface="+mj-lt"/>
              <a:cs typeface="Times New Roman" panose="02020603050405020304" pitchFamily="18" charset="0"/>
            </a:endParaRPr>
          </a:p>
        </p:txBody>
      </p:sp>
    </p:spTree>
  </p:cSld>
  <p:clrMapOvr>
    <a:masterClrMapping/>
  </p:clrMapOvr>
  <p:transition/>
</p:sld>
</file>

<file path=ppt/slides/slide50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5105400"/>
          </a:xfrm>
        </p:spPr>
        <p:txBody>
          <a:bodyPr>
            <a:noAutofit/>
          </a:bodyPr>
          <a:lstStyle/>
          <a:p>
            <a:pPr algn="just">
              <a:tabLst>
                <a:tab pos="2155825" algn="l"/>
              </a:tabLst>
            </a:pPr>
            <a:r>
              <a:rPr lang="vi-VN" sz="6000" b="1" dirty="0">
                <a:latin typeface="+mj-lt"/>
              </a:rPr>
              <a:t>ĐK: Trên đường thế </a:t>
            </a:r>
            <a:r>
              <a:rPr lang="vi-VN" sz="6000" b="1">
                <a:latin typeface="+mj-lt"/>
              </a:rPr>
              <a:t>xa vời </a:t>
            </a:r>
            <a:r>
              <a:rPr lang="vi-VN" sz="6000" b="1" dirty="0">
                <a:latin typeface="+mj-lt"/>
              </a:rPr>
              <a:t>mình con sao thấy đơn côi. Con từng bước ngậm ngùi, nào ai cùng con đi tới. </a:t>
            </a:r>
            <a:endParaRPr lang="en-US" sz="6000" b="1" dirty="0">
              <a:latin typeface="+mj-lt"/>
              <a:cs typeface="Times New Roman" panose="02020603050405020304" pitchFamily="18" charset="0"/>
            </a:endParaRPr>
          </a:p>
        </p:txBody>
      </p:sp>
    </p:spTree>
  </p:cSld>
  <p:clrMapOvr>
    <a:masterClrMapping/>
  </p:clrMapOvr>
  <p:transition/>
</p:sld>
</file>

<file path=ppt/slides/slide50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Hiệp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DẪN CON TỪNG BƯỚC 120</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105400"/>
          </a:xfrm>
        </p:spPr>
        <p:txBody>
          <a:bodyPr>
            <a:noAutofit/>
          </a:bodyPr>
          <a:lstStyle/>
          <a:p>
            <a:pPr algn="just">
              <a:tabLst>
                <a:tab pos="2155825" algn="l"/>
              </a:tabLst>
            </a:pPr>
            <a:r>
              <a:rPr lang="vi-VN" sz="6000" b="1">
                <a:latin typeface="+mj-lt"/>
              </a:rPr>
              <a:t>Nhưng niềm tin dâng đầy. Tình yêu Chúa thắp tương lai, niềm vui nối tiếp bao ngày, cùng Chúa bước đi trên đường.</a:t>
            </a:r>
            <a:endParaRPr lang="en-US" sz="6000" b="1">
              <a:latin typeface="+mj-lt"/>
              <a:cs typeface="Times New Roman" panose="02020603050405020304" pitchFamily="18" charset="0"/>
            </a:endParaRPr>
          </a:p>
        </p:txBody>
      </p:sp>
    </p:spTree>
  </p:cSld>
  <p:clrMapOvr>
    <a:masterClrMapping/>
  </p:clrMapOvr>
  <p:transition/>
</p:sld>
</file>

<file path=ppt/slides/slide50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Kết lễ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TIM CHÚA 148 C3</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3960"/>
            <a:ext cx="11643360" cy="5105400"/>
          </a:xfrm>
        </p:spPr>
        <p:txBody>
          <a:bodyPr>
            <a:noAutofit/>
          </a:bodyPr>
          <a:lstStyle/>
          <a:p>
            <a:pPr algn="just"/>
            <a:r>
              <a:rPr lang="vi-VN" sz="6000" b="1">
                <a:latin typeface="+mj-lt"/>
              </a:rPr>
              <a:t>3.  Trong trái tim Chúa bao ân cần, con xin được say nếm hồng ân. Là trái ngon là trái ngon. Những trái ngon dưỡng nuôi đời con. </a:t>
            </a:r>
            <a:endParaRPr lang="vi-VN" sz="5400" b="1">
              <a:latin typeface="+mj-lt"/>
              <a:cs typeface="Times New Roman" panose="02020603050405020304" pitchFamily="18" charset="0"/>
            </a:endParaRPr>
          </a:p>
        </p:txBody>
      </p:sp>
    </p:spTree>
  </p:cSld>
  <p:clrMapOvr>
    <a:masterClrMapping/>
  </p:clrMapOvr>
  <p:transition/>
</p:sld>
</file>

<file path=ppt/slides/slide50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Kết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TIM CHÚA 148 C3</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105400"/>
          </a:xfrm>
        </p:spPr>
        <p:txBody>
          <a:bodyPr>
            <a:noAutofit/>
          </a:bodyPr>
          <a:lstStyle/>
          <a:p>
            <a:pPr algn="just"/>
            <a:r>
              <a:rPr lang="vi-VN" sz="6000" b="1">
                <a:latin typeface="+mj-lt"/>
              </a:rPr>
              <a:t>Là bánh thơm, là sữa thơm nuôi giúp con mau chân bước lên trời, là đóa hoa, là tiếng ca gọi lòng con vui bước về nhà.</a:t>
            </a:r>
            <a:endParaRPr lang="vi-VN" sz="5400" b="1">
              <a:latin typeface="+mj-lt"/>
              <a:cs typeface="Times New Roman" panose="02020603050405020304" pitchFamily="18" charset="0"/>
            </a:endParaRPr>
          </a:p>
        </p:txBody>
      </p:sp>
    </p:spTree>
  </p:cSld>
  <p:clrMapOvr>
    <a:masterClrMapping/>
  </p:clrMapOvr>
  <p:transition/>
</p:sld>
</file>

<file path=ppt/slides/slide50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a:solidFill>
                  <a:srgbClr val="FF0000"/>
                </a:solidFill>
                <a:latin typeface="Times New Roman" panose="02020603050405020304" pitchFamily="18" charset="0"/>
                <a:cs typeface="Times New Roman" panose="02020603050405020304" pitchFamily="18" charset="0"/>
              </a:rPr>
              <a:t>Kết lễ                                       </a:t>
            </a:r>
            <a:r>
              <a:rPr lang="en-US" sz="2400" b="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TRONG TIM CHÚA 148 C3</a:t>
            </a:r>
            <a:endParaRPr lang="en-US" sz="2400" b="1">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85800"/>
            <a:ext cx="11643360" cy="5105400"/>
          </a:xfrm>
        </p:spPr>
        <p:txBody>
          <a:bodyPr>
            <a:noAutofit/>
          </a:bodyPr>
          <a:lstStyle/>
          <a:p>
            <a:pPr algn="just"/>
            <a:r>
              <a:rPr lang="vi-VN" sz="6000" b="1">
                <a:latin typeface="+mj-lt"/>
              </a:rPr>
              <a:t>ĐK: Trái tim hồng Thiên Chúa, trái tim người Cha. Mãi muôn đời yêu dấu chúng con gần xa. Tháng năm đời con sống chứa chan lời ca. Có ân tình Thiên Chúa trái tim nở hoa.</a:t>
            </a:r>
            <a:endParaRPr lang="vi-VN" sz="5400" b="1">
              <a:latin typeface="+mj-lt"/>
              <a:cs typeface="Times New Roman" panose="02020603050405020304" pitchFamily="18" charset="0"/>
            </a:endParaRPr>
          </a:p>
        </p:txBody>
      </p:sp>
    </p:spTree>
  </p:cSld>
  <p:clrMapOvr>
    <a:masterClrMapping/>
  </p:clrMapOvr>
  <p:transition/>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Noel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5435692"/>
      </p:ext>
    </p:extLst>
  </p:cSld>
  <p:clrMapOvr>
    <a:masterClrMapping/>
  </p:clrMapOvr>
  <p:transition/>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48631"/>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NOEL VỀ (368)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1311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338539"/>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KHÔNG LẦM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800"/>
            <a:ext cx="11643360" cy="5291076"/>
          </a:xfrm>
        </p:spPr>
        <p:txBody>
          <a:bodyPr>
            <a:noAutofit/>
          </a:bodyPr>
          <a:lstStyle/>
          <a:p>
            <a:pPr algn="just"/>
            <a:r>
              <a:rPr lang="vi-VN" sz="6000" b="1" i="0" dirty="0">
                <a:effectLst/>
                <a:latin typeface="+mj-lt"/>
              </a:rPr>
              <a:t>1. Chúa không lầm khi Ngài dựng nên con, dù lời Ngài con không giữ tròn, vì Chúa đã biết từ ngàn xưa rằng thân con bởi tro bụi, và được cưu mang trong tội lỗi</a:t>
            </a:r>
            <a:endParaRPr lang="vi-VN" sz="6000" b="1" dirty="0">
              <a:latin typeface="+mj-lt"/>
            </a:endParaRPr>
          </a:p>
        </p:txBody>
      </p:sp>
    </p:spTree>
    <p:extLst>
      <p:ext uri="{BB962C8B-B14F-4D97-AF65-F5344CB8AC3E}">
        <p14:creationId xmlns:p14="http://schemas.microsoft.com/office/powerpoint/2010/main" val="2074054551"/>
      </p:ext>
    </p:extLst>
  </p:cSld>
  <p:clrMapOvr>
    <a:masterClrMapping/>
  </p:clrMapOvr>
  <p:transition/>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9479465"/>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NGƯỜI ĐẾN VÌ YÊU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6000"/>
            <a:ext cx="11643360" cy="4268199"/>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reo</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ngân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dưới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3957797"/>
      </p:ext>
    </p:extLst>
  </p:cSld>
  <p:clrMapOvr>
    <a:masterClrMapping/>
  </p:clrMapOvr>
  <p:transition/>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NGƯỜI ĐẾN VÌ YÊU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6000"/>
            <a:ext cx="11643360" cy="4268199"/>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buốt</a:t>
            </a:r>
            <a:r>
              <a:rPr lang="en-US" sz="6000" b="1" dirty="0">
                <a:latin typeface="Times New Roman" panose="02020603050405020304" pitchFamily="18" charset="0"/>
                <a:cs typeface="Times New Roman" panose="02020603050405020304" pitchFamily="18" charset="0"/>
              </a:rPr>
              <a:t> da, </a:t>
            </a:r>
            <a:r>
              <a:rPr lang="en-US" sz="6000" b="1" dirty="0" err="1">
                <a:latin typeface="Times New Roman" panose="02020603050405020304" pitchFamily="18" charset="0"/>
                <a:cs typeface="Times New Roman" panose="02020603050405020304" pitchFamily="18" charset="0"/>
              </a:rPr>
              <a:t>lạnh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Hai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ta.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8520340"/>
      </p:ext>
    </p:extLst>
  </p:cSld>
  <p:clrMapOvr>
    <a:masterClrMapping/>
  </p:clrMapOvr>
  <p:transition/>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NGƯỜI ĐẾN VÌ YÊU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6000"/>
            <a:ext cx="11643360" cy="4268199"/>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nan,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vu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sang </a:t>
            </a:r>
            <a:r>
              <a:rPr lang="en-US" sz="6000" b="1" dirty="0" err="1">
                <a:latin typeface="Times New Roman" panose="02020603050405020304" pitchFamily="18" charset="0"/>
                <a:cs typeface="Times New Roman" panose="02020603050405020304" pitchFamily="18" charset="0"/>
              </a:rPr>
              <a:t>náu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10398058"/>
      </p:ext>
    </p:extLst>
  </p:cSld>
  <p:clrMapOvr>
    <a:masterClrMapping/>
  </p:clrMapOvr>
  <p:transition/>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NGƯỜI ĐẾN VÌ YÊU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9200"/>
            <a:ext cx="11643360" cy="4268199"/>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rạng</a:t>
            </a:r>
            <a:r>
              <a:rPr lang="en-US" sz="6000" b="1" dirty="0">
                <a:latin typeface="Times New Roman" panose="02020603050405020304" pitchFamily="18" charset="0"/>
                <a:cs typeface="Times New Roman" panose="02020603050405020304" pitchFamily="18" charset="0"/>
              </a:rPr>
              <a:t> soi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64563332"/>
      </p:ext>
    </p:extLst>
  </p:cSld>
  <p:clrMapOvr>
    <a:masterClrMapping/>
  </p:clrMapOvr>
  <p:transition/>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17757"/>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7600"/>
            <a:ext cx="11643360" cy="4268199"/>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10834849"/>
      </p:ext>
    </p:extLst>
  </p:cSld>
  <p:clrMapOvr>
    <a:masterClrMapping/>
  </p:clrMapOvr>
  <p:transition/>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7600"/>
            <a:ext cx="11643360" cy="4268199"/>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thăm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16462978"/>
      </p:ext>
    </p:extLst>
  </p:cSld>
  <p:clrMapOvr>
    <a:masterClrMapping/>
  </p:clrMapOvr>
  <p:transition/>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0886204"/>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TRẺ THƠ (XT)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2430"/>
            <a:ext cx="11643360" cy="4973141"/>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3722115"/>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KHÔNG LẦM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800"/>
            <a:ext cx="11643360" cy="5291076"/>
          </a:xfrm>
        </p:spPr>
        <p:txBody>
          <a:bodyPr>
            <a:noAutofit/>
          </a:bodyPr>
          <a:lstStyle/>
          <a:p>
            <a:pPr algn="just"/>
            <a:r>
              <a:rPr lang="vi-VN" sz="6000" b="1" i="0" dirty="0">
                <a:effectLst/>
                <a:latin typeface="+mj-lt"/>
              </a:rPr>
              <a:t>ÐK: Nhưng lòng Chúa vẫn bao la, dù cho bao phen con yếu đuối, thành tâm xin ăn năn thống hối là Ngài lại thứ tha.</a:t>
            </a:r>
            <a:endParaRPr lang="vi-VN" sz="6000" b="1" dirty="0">
              <a:latin typeface="+mj-lt"/>
            </a:endParaRPr>
          </a:p>
        </p:txBody>
      </p:sp>
    </p:spTree>
    <p:extLst>
      <p:ext uri="{BB962C8B-B14F-4D97-AF65-F5344CB8AC3E}">
        <p14:creationId xmlns:p14="http://schemas.microsoft.com/office/powerpoint/2010/main" val="2947560162"/>
      </p:ext>
    </p:extLst>
  </p:cSld>
  <p:clrMapOvr>
    <a:masterClrMapping/>
  </p:clrMapOvr>
  <p:transition/>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TRẺ THƠ (XT)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372"/>
            <a:ext cx="11643360" cy="4268199"/>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Vai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7064458"/>
      </p:ext>
    </p:extLst>
  </p:cSld>
  <p:clrMapOvr>
    <a:masterClrMapping/>
  </p:clrMapOvr>
  <p:transition/>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MỘT TRẺ THƠ (XT)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47372"/>
            <a:ext cx="11643360" cy="4268199"/>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59974333"/>
      </p:ext>
    </p:extLst>
  </p:cSld>
  <p:clrMapOvr>
    <a:masterClrMapping/>
  </p:clrMapOvr>
  <p:transition/>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9178449"/>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9020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lẽo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nằm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đá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0868766"/>
      </p:ext>
    </p:extLst>
  </p:cSld>
  <p:clrMapOvr>
    <a:masterClrMapping/>
  </p:clrMapOvr>
  <p:transition/>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Nghe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lừng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5484476"/>
      </p:ext>
    </p:extLst>
  </p:cSld>
  <p:clrMapOvr>
    <a:masterClrMapping/>
  </p:clrMapOvr>
  <p:transition/>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Xướng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2561913"/>
      </p:ext>
    </p:extLst>
  </p:cSld>
  <p:clrMapOvr>
    <a:masterClrMapping/>
  </p:clrMapOvr>
  <p:transition/>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xướng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70443618"/>
      </p:ext>
    </p:extLst>
  </p:cSld>
  <p:clrMapOvr>
    <a:masterClrMapping/>
  </p:clrMapOvr>
  <p:transition/>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526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Nghe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lừng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5020922"/>
      </p:ext>
    </p:extLst>
  </p:cSld>
  <p:clrMapOvr>
    <a:masterClrMapping/>
  </p:clrMapOvr>
  <p:transition/>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HANG BÊ-LEM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Xướng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dư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âm</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5541527"/>
      </p:ext>
    </p:extLst>
  </p:cSld>
  <p:clrMapOvr>
    <a:masterClrMapping/>
  </p:clrMapOvr>
  <p:transition/>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028413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KHÔNG LẦM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800"/>
            <a:ext cx="11643360" cy="5291076"/>
          </a:xfrm>
        </p:spPr>
        <p:txBody>
          <a:bodyPr>
            <a:noAutofit/>
          </a:bodyPr>
          <a:lstStyle/>
          <a:p>
            <a:pPr algn="just"/>
            <a:r>
              <a:rPr lang="vi-VN" sz="6000" b="1" i="0" dirty="0">
                <a:effectLst/>
                <a:latin typeface="+mj-lt"/>
              </a:rPr>
              <a:t>2. Chúa không lầm khi Ngài đành hy sinh để rồi nhìn con không đáp tình, vì Chúa đã biết từ ngàn xưa còn mang thân thể nặng nề, là còn luôn mê mải trần thế.</a:t>
            </a:r>
            <a:endParaRPr lang="vi-VN" sz="6000" b="1" dirty="0">
              <a:latin typeface="+mj-lt"/>
            </a:endParaRPr>
          </a:p>
        </p:txBody>
      </p:sp>
    </p:spTree>
    <p:extLst>
      <p:ext uri="{BB962C8B-B14F-4D97-AF65-F5344CB8AC3E}">
        <p14:creationId xmlns:p14="http://schemas.microsoft.com/office/powerpoint/2010/main" val="3283455922"/>
      </p:ext>
    </p:extLst>
  </p:cSld>
  <p:clrMapOvr>
    <a:masterClrMapping/>
  </p:clrMapOvr>
  <p:transition/>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CÂU RU NGỌT NGÀO</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49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Ngoài</a:t>
            </a:r>
            <a:r>
              <a:rPr lang="en-US" sz="6000" b="1" dirty="0">
                <a:latin typeface="Times New Roman" panose="02020603050405020304" pitchFamily="18" charset="0"/>
                <a:cs typeface="Times New Roman" panose="02020603050405020304" pitchFamily="18" charset="0"/>
              </a:rPr>
              <a:t> kia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4332733"/>
      </p:ext>
    </p:extLst>
  </p:cSld>
  <p:clrMapOvr>
    <a:masterClrMapping/>
  </p:clrMapOvr>
  <p:transition/>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CÂU RU NGỌT NGÀO</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438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À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a:t>
            </a:r>
            <a:r>
              <a:rPr lang="en-US" sz="6000" b="1" dirty="0">
                <a:latin typeface="Times New Roman" panose="02020603050405020304" pitchFamily="18" charset="0"/>
                <a:cs typeface="Times New Roman" panose="02020603050405020304" pitchFamily="18" charset="0"/>
              </a:rPr>
              <a:t> con say </a:t>
            </a:r>
            <a:r>
              <a:rPr lang="en-US" sz="6000" b="1" dirty="0" err="1">
                <a:latin typeface="Times New Roman" panose="02020603050405020304" pitchFamily="18" charset="0"/>
                <a:cs typeface="Times New Roman" panose="02020603050405020304" pitchFamily="18" charset="0"/>
              </a:rPr>
              <a:t>giấc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2034692"/>
      </p:ext>
    </p:extLst>
  </p:cSld>
  <p:clrMapOvr>
    <a:masterClrMapping/>
  </p:clrMapOvr>
  <p:transition/>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CÂU RU NGỌT NGÀO</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9329"/>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984338"/>
      </p:ext>
    </p:extLst>
  </p:cSld>
  <p:clrMapOvr>
    <a:masterClrMapping/>
  </p:clrMapOvr>
  <p:transition/>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CÂU RU NGỌT NGÀO</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49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Trẻ</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 than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bao dung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49362446"/>
      </p:ext>
    </p:extLst>
  </p:cSld>
  <p:clrMapOvr>
    <a:masterClrMapping/>
  </p:clrMapOvr>
  <p:transition/>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CÂU RU NGỌT NGÀO</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1100"/>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3420218"/>
      </p:ext>
    </p:extLst>
  </p:cSld>
  <p:clrMapOvr>
    <a:masterClrMapping/>
  </p:clrMapOvr>
  <p:transition/>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9371660"/>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XUỐNG LÀM NGƯỜI (NM)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9072"/>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ban.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2044233"/>
      </p:ext>
    </p:extLst>
  </p:cSld>
  <p:clrMapOvr>
    <a:masterClrMapping/>
  </p:clrMapOvr>
  <p:transition/>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XUỐNG LÀM NGƯỜI (NM)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9072"/>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say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70015759"/>
      </p:ext>
    </p:extLst>
  </p:cSld>
  <p:clrMapOvr>
    <a:masterClrMapping/>
  </p:clrMapOvr>
  <p:transition/>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XUỐNG LÀM NGƯỜI (NM)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9072"/>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rét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1898365"/>
      </p:ext>
    </p:extLst>
  </p:cSld>
  <p:clrMapOvr>
    <a:masterClrMapping/>
  </p:clrMapOvr>
  <p:transition/>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XUỐNG LÀM NGƯỜI (NM)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9072"/>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4861057"/>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KHÔNG LẦM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800"/>
            <a:ext cx="11643360" cy="5291076"/>
          </a:xfrm>
        </p:spPr>
        <p:txBody>
          <a:bodyPr>
            <a:noAutofit/>
          </a:bodyPr>
          <a:lstStyle/>
          <a:p>
            <a:pPr algn="just"/>
            <a:r>
              <a:rPr lang="vi-VN" sz="6000" b="1" i="0" dirty="0">
                <a:effectLst/>
                <a:latin typeface="+mj-lt"/>
              </a:rPr>
              <a:t>3. Chúa không lầm khi Ngài gọi con theo, dù đời lạc trôi như cánh bèo, vì Chúa đã biết từ ngàn xưa một khi hơi thở chưa tàn, là đời chưa qua khỏi sầu oán.</a:t>
            </a:r>
            <a:endParaRPr lang="vi-VN" sz="6000" b="1" dirty="0">
              <a:latin typeface="+mj-lt"/>
            </a:endParaRPr>
          </a:p>
        </p:txBody>
      </p:sp>
    </p:spTree>
    <p:extLst>
      <p:ext uri="{BB962C8B-B14F-4D97-AF65-F5344CB8AC3E}">
        <p14:creationId xmlns:p14="http://schemas.microsoft.com/office/powerpoint/2010/main" val="1876799899"/>
      </p:ext>
    </p:extLst>
  </p:cSld>
  <p:clrMapOvr>
    <a:masterClrMapping/>
  </p:clrMapOvr>
  <p:transition/>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XUỐNG LÀM NGƯỜI (NM)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9072"/>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Mau </a:t>
            </a:r>
            <a:r>
              <a:rPr lang="en-US" sz="6000" b="1" dirty="0" err="1">
                <a:latin typeface="Times New Roman" panose="02020603050405020304" pitchFamily="18" charset="0"/>
                <a:cs typeface="Times New Roman" panose="02020603050405020304" pitchFamily="18" charset="0"/>
              </a:rPr>
              <a:t>mau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vu.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1536328"/>
      </p:ext>
    </p:extLst>
  </p:cSld>
  <p:clrMapOvr>
    <a:masterClrMapping/>
  </p:clrMapOvr>
  <p:transition/>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XUỐNG LÀM NGƯỜI (NM)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9072"/>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nghèo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sang,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7729804"/>
      </p:ext>
    </p:extLst>
  </p:cSld>
  <p:clrMapOvr>
    <a:masterClrMapping/>
  </p:clrMapOvr>
  <p:transition/>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XUỐNG LÀM NGƯỜI (NM)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9072"/>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bài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bao la.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68572618"/>
      </p:ext>
    </p:extLst>
  </p:cSld>
  <p:clrMapOvr>
    <a:masterClrMapping/>
  </p:clrMapOvr>
  <p:transition/>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XUỐNG LÀM NGƯỜI (NM)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9072"/>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8747127"/>
      </p:ext>
    </p:extLst>
  </p:cSld>
  <p:clrMapOvr>
    <a:masterClrMapping/>
  </p:clrMapOvr>
  <p:transition/>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2467355"/>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NHI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868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Bê-lem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sớt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5384729"/>
      </p:ext>
    </p:extLst>
  </p:cSld>
  <p:clrMapOvr>
    <a:masterClrMapping/>
  </p:clrMapOvr>
  <p:transition/>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NHI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868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Chung </a:t>
            </a:r>
            <a:r>
              <a:rPr lang="en-US" sz="6000" b="1" dirty="0" err="1">
                <a:latin typeface="Times New Roman" panose="02020603050405020304" pitchFamily="18" charset="0"/>
                <a:cs typeface="Times New Roman" panose="02020603050405020304" pitchFamily="18" charset="0"/>
              </a:rPr>
              <a:t>quanh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bò</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cam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2729501"/>
      </p:ext>
    </p:extLst>
  </p:cSld>
  <p:clrMapOvr>
    <a:masterClrMapping/>
  </p:clrMapOvr>
  <p:transition/>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NHI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3191422"/>
      </p:ext>
    </p:extLst>
  </p:cSld>
  <p:clrMapOvr>
    <a:masterClrMapping/>
  </p:clrMapOvr>
  <p:transition/>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NHI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868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Chung </a:t>
            </a:r>
            <a:r>
              <a:rPr lang="en-US" sz="6000" b="1" dirty="0" err="1">
                <a:latin typeface="Times New Roman" panose="02020603050405020304" pitchFamily="18" charset="0"/>
                <a:cs typeface="Times New Roman" panose="02020603050405020304" pitchFamily="18" charset="0"/>
              </a:rPr>
              <a:t>quanh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ai.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6167307"/>
      </p:ext>
    </p:extLst>
  </p:cSld>
  <p:clrMapOvr>
    <a:masterClrMapping/>
  </p:clrMapOvr>
  <p:transition/>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DÂNG CHÚA HÀI NHI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868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đuổi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đẩy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hang </a:t>
            </a:r>
            <a:r>
              <a:rPr lang="en-US" sz="6000" b="1" dirty="0" err="1">
                <a:latin typeface="Times New Roman" panose="02020603050405020304" pitchFamily="18" charset="0"/>
                <a:cs typeface="Times New Roman" panose="02020603050405020304" pitchFamily="18" charset="0"/>
              </a:rPr>
              <a:t>lừa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1058029"/>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KHÔNG LẦM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0800"/>
            <a:ext cx="11643360" cy="5291076"/>
          </a:xfrm>
        </p:spPr>
        <p:txBody>
          <a:bodyPr>
            <a:noAutofit/>
          </a:bodyPr>
          <a:lstStyle/>
          <a:p>
            <a:pPr algn="just"/>
            <a:r>
              <a:rPr lang="vi-VN" sz="6000" b="1" i="0" dirty="0">
                <a:effectLst/>
                <a:latin typeface="+mj-lt"/>
              </a:rPr>
              <a:t>4. Chúa không lầm khi Ngài dìu con lên, dù rằng đời con bao thấp hèn, vì Chúa đã biết từ ngàn xưa nhiều khi con chẳng trung thành, là vì con đâu phải thần thánh.</a:t>
            </a:r>
            <a:endParaRPr lang="vi-VN" sz="6000" b="1" dirty="0">
              <a:latin typeface="+mj-lt"/>
            </a:endParaRPr>
          </a:p>
        </p:txBody>
      </p:sp>
    </p:spTree>
    <p:extLst>
      <p:ext uri="{BB962C8B-B14F-4D97-AF65-F5344CB8AC3E}">
        <p14:creationId xmlns:p14="http://schemas.microsoft.com/office/powerpoint/2010/main" val="1686742730"/>
      </p:ext>
    </p:extLst>
  </p:cSld>
  <p:clrMapOvr>
    <a:masterClrMapping/>
  </p:clrMapOvr>
  <p:transition/>
</p:sld>
</file>

<file path=ppt/slides/slide5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9154335"/>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THẦN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vi-VN" sz="6000" b="1" dirty="0">
                <a:latin typeface="+mj-lt"/>
              </a:rPr>
              <a:t>1. Đêm thanh nghe tiếng hát của Thiên Thần. Chung nhau đàn ca thánh thót hỷ hoan. Trên thiên cung vang xuống cõi dương trần. Ngân nga hoà câu kính chúc hiển vang.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153384277"/>
      </p:ext>
    </p:extLst>
  </p:cSld>
  <p:clrMapOvr>
    <a:masterClrMapping/>
  </p:clrMapOvr>
  <p:transition/>
</p:sld>
</file>

<file path=ppt/slides/slide5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THẦN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44823"/>
            <a:ext cx="11643360" cy="5105400"/>
          </a:xfrm>
        </p:spPr>
        <p:txBody>
          <a:bodyPr>
            <a:noAutofit/>
          </a:bodyPr>
          <a:lstStyle/>
          <a:p>
            <a:pPr algn="just"/>
            <a:r>
              <a:rPr lang="vi-VN" sz="6000" b="1" dirty="0">
                <a:latin typeface="+mj-lt"/>
              </a:rPr>
              <a:t>ĐK. Glo_____ria. In excelsis De-o. Glo_____ria. In excelsis De-o.</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79474730"/>
      </p:ext>
    </p:extLst>
  </p:cSld>
  <p:clrMapOvr>
    <a:masterClrMapping/>
  </p:clrMapOvr>
  <p:transition/>
</p:sld>
</file>

<file path=ppt/slides/slide5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THẦN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vi-VN" sz="6000" b="1" dirty="0">
                <a:latin typeface="+mj-lt"/>
              </a:rPr>
              <a:t>2. Đem tin vui Con Chúa đã ra đời, sinh nơi lều tranh nên Đấng cứu dân. Cho nhân gian cảm mến bao ơn người. Chung nhau hòa âm những khúc tri ân.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586351176"/>
      </p:ext>
    </p:extLst>
  </p:cSld>
  <p:clrMapOvr>
    <a:masterClrMapping/>
  </p:clrMapOvr>
  <p:transition/>
</p:sld>
</file>

<file path=ppt/slides/slide5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THẦN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vi-VN" sz="6000" b="1" dirty="0">
                <a:latin typeface="+mj-lt"/>
              </a:rPr>
              <a:t>3. Nương thân trên rơm rác giữa hang lừa. Ôi thân Hài Nhi giá rét khổ thay! Đây Vua ta quản xuất cõi sơn hà, mong vui cùng nhau kính bái Ngôi Hai.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65062794"/>
      </p:ext>
    </p:extLst>
  </p:cSld>
  <p:clrMapOvr>
    <a:masterClrMapping/>
  </p:clrMapOvr>
  <p:transition/>
</p:sld>
</file>

<file path=ppt/slides/slide5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THẦN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63179"/>
            <a:ext cx="11643360" cy="5105400"/>
          </a:xfrm>
        </p:spPr>
        <p:txBody>
          <a:bodyPr>
            <a:noAutofit/>
          </a:bodyPr>
          <a:lstStyle/>
          <a:p>
            <a:pPr algn="just"/>
            <a:r>
              <a:rPr lang="vi-VN" sz="6000" b="1" dirty="0">
                <a:latin typeface="+mj-lt"/>
              </a:rPr>
              <a:t>4. Đưa tay ra để tỏ cho muôn người. Bao nhiêu tình thương đối với thế gian. Sao ta chưa kíp đến lễ dâng Người, dâng tâm hồn ta tiếng hát hỷ hoan.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805809475"/>
      </p:ext>
    </p:extLst>
  </p:cSld>
  <p:clrMapOvr>
    <a:masterClrMapping/>
  </p:clrMapOvr>
  <p:transition/>
</p:sld>
</file>

<file path=ppt/slides/slide5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HÁT THIÊN THẦN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vi-VN" sz="6000" b="1" dirty="0">
                <a:latin typeface="+mj-lt"/>
              </a:rPr>
              <a:t>5. Noi theo gương sốt sắng của Thiên Thần. Con xin từ đây mến Chúa chẳng khuây. Đem ca ngâm trìu mến để thông phần, khong khen ngàn ơn Chúa xuống xưa nay.</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332616238"/>
      </p:ext>
    </p:extLst>
  </p:cSld>
  <p:clrMapOvr>
    <a:masterClrMapping/>
  </p:clrMapOvr>
  <p:transition/>
</p:sld>
</file>

<file path=ppt/slides/slide5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1731330"/>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ĐÓ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40895924"/>
      </p:ext>
    </p:extLst>
  </p:cSld>
  <p:clrMapOvr>
    <a:masterClrMapping/>
  </p:clrMapOvr>
  <p:transition/>
</p:sld>
</file>

<file path=ppt/slides/slide5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ĐÓ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thâu</a:t>
            </a:r>
            <a:r>
              <a:rPr lang="en-US" sz="6000" b="1" dirty="0">
                <a:latin typeface="Times New Roman" panose="02020603050405020304" pitchFamily="18" charset="0"/>
                <a:cs typeface="Times New Roman" panose="02020603050405020304" pitchFamily="18" charset="0"/>
              </a:rPr>
              <a:t>. Anh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1978458"/>
      </p:ext>
    </p:extLst>
  </p:cSld>
  <p:clrMapOvr>
    <a:masterClrMapping/>
  </p:clrMapOvr>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KHÔNG LẦM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5545076"/>
          </a:xfrm>
        </p:spPr>
        <p:txBody>
          <a:bodyPr>
            <a:noAutofit/>
          </a:bodyPr>
          <a:lstStyle/>
          <a:p>
            <a:pPr algn="just"/>
            <a:r>
              <a:rPr lang="vi-VN" sz="6000" b="1" i="0" dirty="0">
                <a:effectLst/>
                <a:latin typeface="+mj-lt"/>
              </a:rPr>
              <a:t>5. Chúa không lầm khi Ngài dạy con yêu, dù đường tình con oan trái nhiều, vì Chúa đã biết từ ngàn xưa từng giây rung cảm trong lòng, là từng giây hơi thở rực nóng.</a:t>
            </a:r>
            <a:endParaRPr lang="vi-VN" sz="6000" b="1" dirty="0">
              <a:latin typeface="+mj-lt"/>
            </a:endParaRPr>
          </a:p>
        </p:txBody>
      </p:sp>
    </p:spTree>
    <p:extLst>
      <p:ext uri="{BB962C8B-B14F-4D97-AF65-F5344CB8AC3E}">
        <p14:creationId xmlns:p14="http://schemas.microsoft.com/office/powerpoint/2010/main" val="849901221"/>
      </p:ext>
    </p:extLst>
  </p:cSld>
  <p:clrMapOvr>
    <a:masterClrMapping/>
  </p:clrMapOvr>
  <p:transition/>
</p:sld>
</file>

<file path=ppt/slides/slide5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ĐÓ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14044"/>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nai</a:t>
            </a:r>
            <a:r>
              <a:rPr lang="en-US" sz="6000" b="1" dirty="0">
                <a:latin typeface="Times New Roman" panose="02020603050405020304" pitchFamily="18" charset="0"/>
                <a:cs typeface="Times New Roman" panose="02020603050405020304" pitchFamily="18" charset="0"/>
              </a:rPr>
              <a:t> kia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a:t>
            </a:r>
            <a:r>
              <a:rPr lang="en-US" sz="6000" b="1" dirty="0">
                <a:latin typeface="Times New Roman" panose="02020603050405020304" pitchFamily="18" charset="0"/>
                <a:cs typeface="Times New Roman" panose="02020603050405020304" pitchFamily="18" charset="0"/>
              </a:rPr>
              <a:t> kia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Anh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44435292"/>
      </p:ext>
    </p:extLst>
  </p:cSld>
  <p:clrMapOvr>
    <a:masterClrMapping/>
  </p:clrMapOvr>
  <p:transition/>
</p:sld>
</file>

<file path=ppt/slides/slide5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2371975"/>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TỈNH THỨC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510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2489052"/>
      </p:ext>
    </p:extLst>
  </p:cSld>
  <p:clrMapOvr>
    <a:masterClrMapping/>
  </p:clrMapOvr>
  <p:transition/>
</p:sld>
</file>

<file path=ppt/slides/slide5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TỈNH THỨC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82558"/>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trộm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rõ</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tỉnh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trộm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23691839"/>
      </p:ext>
    </p:extLst>
  </p:cSld>
  <p:clrMapOvr>
    <a:masterClrMapping/>
  </p:clrMapOvr>
  <p:transition/>
</p:sld>
</file>

<file path=ppt/slides/slide5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TỈNH THỨC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763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tỉnh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tỉnh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sẵn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10123673"/>
      </p:ext>
    </p:extLst>
  </p:cSld>
  <p:clrMapOvr>
    <a:masterClrMapping/>
  </p:clrMapOvr>
  <p:transition/>
</p:sld>
</file>

<file path=ppt/slides/slide5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TỈNH THỨC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4587"/>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điếc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nhơ</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374889"/>
      </p:ext>
    </p:extLst>
  </p:cSld>
  <p:clrMapOvr>
    <a:masterClrMapping/>
  </p:clrMapOvr>
  <p:transition/>
</p:sld>
</file>

<file path=ppt/slides/slide5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HÃY TỈNH THỨC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0672"/>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13527568"/>
      </p:ext>
    </p:extLst>
  </p:cSld>
  <p:clrMapOvr>
    <a:masterClrMapping/>
  </p:clrMapOvr>
  <p:transition/>
</p:sld>
</file>

<file path=ppt/slides/slide5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5530695"/>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LỐI NGÀI BƯỚC ĐI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79063"/>
            <a:ext cx="11643360" cy="4973141"/>
          </a:xfrm>
        </p:spPr>
        <p:txBody>
          <a:bodyPr>
            <a:noAutofit/>
          </a:bodyPr>
          <a:lstStyle/>
          <a:p>
            <a:pPr algn="just"/>
            <a:r>
              <a:rPr lang="vi-VN" sz="6000" b="1" dirty="0">
                <a:latin typeface="+mj-lt"/>
              </a:rPr>
              <a:t>ĐK. Này hồn con vươn lên tới Chúa, xin dẫn con về nguồn ánh quang huy hoàng.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96440506"/>
      </p:ext>
    </p:extLst>
  </p:cSld>
  <p:clrMapOvr>
    <a:masterClrMapping/>
  </p:clrMapOvr>
  <p:transition/>
</p:sld>
</file>

<file path=ppt/slides/slide5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LỐI NGÀI BƯỚC ĐI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0299"/>
            <a:ext cx="11643360" cy="4973141"/>
          </a:xfrm>
        </p:spPr>
        <p:txBody>
          <a:bodyPr>
            <a:noAutofit/>
          </a:bodyPr>
          <a:lstStyle/>
          <a:p>
            <a:pPr algn="just"/>
            <a:r>
              <a:rPr lang="vi-VN" sz="6000" b="1" dirty="0">
                <a:latin typeface="+mj-lt"/>
              </a:rPr>
              <a:t>1. Xin dạy con đường Ngài bước đi. Xin dạy con bước theo lối Ngài. Xin dạy con đường về Chân lý. Xin dạy con Ngài ơi xin dạy con.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713057697"/>
      </p:ext>
    </p:extLst>
  </p:cSld>
  <p:clrMapOvr>
    <a:masterClrMapping/>
  </p:clrMapOvr>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EA30B-8333-89B3-ED21-789CEC5C243A}"/>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C3F9BCF-F33C-020B-22A9-DC0C8DC7334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069839868"/>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LỐI NGÀI BƯỚC ĐI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0299"/>
            <a:ext cx="11643360" cy="4973141"/>
          </a:xfrm>
        </p:spPr>
        <p:txBody>
          <a:bodyPr>
            <a:noAutofit/>
          </a:bodyPr>
          <a:lstStyle/>
          <a:p>
            <a:pPr algn="just"/>
            <a:r>
              <a:rPr lang="vi-VN" sz="6000" b="1" dirty="0">
                <a:latin typeface="+mj-lt"/>
              </a:rPr>
              <a:t>2. Như tội nhân dập vùi vũng mê. Xin dạy con bước theo lối về. Xin dạy con đường về Chân lý. Xin dạy con Ngài ơi xin dạy con.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514301136"/>
      </p:ext>
    </p:extLst>
  </p:cSld>
  <p:clrMapOvr>
    <a:masterClrMapping/>
  </p:clrMapOvr>
  <p:transition/>
</p:sld>
</file>

<file path=ppt/slides/slide5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LỐI NGÀI BƯỚC ĐI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0299"/>
            <a:ext cx="11643360" cy="4973141"/>
          </a:xfrm>
        </p:spPr>
        <p:txBody>
          <a:bodyPr>
            <a:noAutofit/>
          </a:bodyPr>
          <a:lstStyle/>
          <a:p>
            <a:pPr algn="just"/>
            <a:r>
              <a:rPr lang="vi-VN" sz="6000" b="1" dirty="0">
                <a:latin typeface="+mj-lt"/>
              </a:rPr>
              <a:t>3. Xưa ngàn xưa tình Ngài xót thương. Nay còn thương sáng soi lối đường. Xin dạy con đường về Chân lý. Xin dạy con Ngài ơi xin dạy con.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309468924"/>
      </p:ext>
    </p:extLst>
  </p:cSld>
  <p:clrMapOvr>
    <a:masterClrMapping/>
  </p:clrMapOvr>
  <p:transition/>
</p:sld>
</file>

<file path=ppt/slides/slide5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5516337"/>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2628"/>
            <a:ext cx="11643360" cy="688568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hề</a:t>
            </a:r>
            <a:r>
              <a:rPr lang="en-US" sz="6000" b="1" dirty="0">
                <a:latin typeface="Times New Roman" panose="02020603050405020304" pitchFamily="18" charset="0"/>
                <a:cs typeface="Times New Roman" panose="02020603050405020304" pitchFamily="18" charset="0"/>
              </a:rPr>
              <a:t> lung lay.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sắt</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585488880"/>
      </p:ext>
    </p:extLst>
  </p:cSld>
  <p:clrMapOvr>
    <a:masterClrMapping/>
  </p:clrMapOvr>
  <p:transition/>
</p:sld>
</file>

<file path=ppt/slides/slide5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HIẾN DÂNG MÁU ĐÀO (ĐCH)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1199"/>
            <a:ext cx="11643360" cy="6885688"/>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ngon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Việt</a:t>
            </a:r>
            <a:r>
              <a:rPr lang="en-US" sz="6000" b="1" dirty="0">
                <a:latin typeface="Times New Roman" panose="02020603050405020304" pitchFamily="18" charset="0"/>
                <a:cs typeface="Times New Roman" panose="02020603050405020304" pitchFamily="18" charset="0"/>
              </a:rPr>
              <a:t> Nam.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son.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a:t>
            </a:r>
          </a:p>
        </p:txBody>
      </p:sp>
    </p:spTree>
    <p:extLst>
      <p:ext uri="{BB962C8B-B14F-4D97-AF65-F5344CB8AC3E}">
        <p14:creationId xmlns:p14="http://schemas.microsoft.com/office/powerpoint/2010/main" val="585775175"/>
      </p:ext>
    </p:extLst>
  </p:cSld>
  <p:clrMapOvr>
    <a:masterClrMapping/>
  </p:clrMapOvr>
  <p:transition/>
</p:sld>
</file>

<file path=ppt/slides/slide5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2283862"/>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TỬ ĐẠO VIỆT NAM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9371"/>
            <a:ext cx="11643360" cy="6885688"/>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dũng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núng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gặp</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511615855"/>
      </p:ext>
    </p:extLst>
  </p:cSld>
  <p:clrMapOvr>
    <a:masterClrMapping/>
  </p:clrMapOvr>
  <p:transition/>
</p:sld>
</file>

<file path=ppt/slides/slide5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MỪNG CÁC THÁNH TỬ ĐẠO VIỆT NAM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9371"/>
            <a:ext cx="11643360" cy="6885688"/>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con vang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khải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Việt</a:t>
            </a:r>
            <a:r>
              <a:rPr lang="en-US" sz="6000" b="1" dirty="0">
                <a:latin typeface="Times New Roman" panose="02020603050405020304" pitchFamily="18" charset="0"/>
                <a:cs typeface="Times New Roman" panose="02020603050405020304" pitchFamily="18" charset="0"/>
              </a:rPr>
              <a:t> Nam.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sướng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64792024"/>
      </p:ext>
    </p:extLst>
  </p:cSld>
  <p:clrMapOvr>
    <a:masterClrMapping/>
  </p:clrMapOvr>
  <p:transition/>
</p:sld>
</file>

<file path=ppt/slides/slide5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56295345"/>
      </p:ext>
    </p:extLst>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(HV)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2778"/>
            <a:ext cx="11643360" cy="6177534"/>
          </a:xfrm>
        </p:spPr>
        <p:txBody>
          <a:bodyPr>
            <a:noAutofit/>
          </a:bodyPr>
          <a:lstStyle/>
          <a:p>
            <a:pPr algn="just"/>
            <a:r>
              <a:rPr lang="vi-VN" sz="6000" b="1" dirty="0">
                <a:latin typeface="+mj-lt"/>
              </a:rPr>
              <a:t>1. Với tiếng hát du dương ngân nhịp nhàng, xin dâng lên trước ngai Vua cao sang. Rượu tinh khiết bánh nuôi ngàn dân, như khi xưa thịt Chiên Thánh giáng trần.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70101939"/>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CON XIN VÂNG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6643"/>
            <a:ext cx="11643360" cy="4816797"/>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5211013"/>
      </p:ext>
    </p:extLst>
  </p:cSld>
  <p:clrMapOvr>
    <a:masterClrMapping/>
  </p:clrMapOvr>
  <p:transition/>
</p:sld>
</file>

<file path=ppt/slides/slide5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(HV)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7978"/>
            <a:ext cx="11643360" cy="6177534"/>
          </a:xfrm>
        </p:spPr>
        <p:txBody>
          <a:bodyPr>
            <a:noAutofit/>
          </a:bodyPr>
          <a:lstStyle/>
          <a:p>
            <a:pPr algn="just"/>
            <a:r>
              <a:rPr lang="vi-VN" sz="6000" b="1" dirty="0">
                <a:latin typeface="+mj-lt"/>
              </a:rPr>
              <a:t>ĐK. Vinh quang ngàn vinh quang, cao sang là cao sang, khoan nhân đầy khoan nhân Vua trời đất. Hãy đoái nhìn Thánh lễ chân thành con kính dâng, xin tha muôn ngàn lỗi cho nhân trần.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5731911"/>
      </p:ext>
    </p:extLst>
  </p:cSld>
  <p:clrMapOvr>
    <a:masterClrMapping/>
  </p:clrMapOvr>
  <p:transition/>
</p:sld>
</file>

<file path=ppt/slides/slide5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(HV)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15807"/>
            <a:ext cx="11643360" cy="6177534"/>
          </a:xfrm>
        </p:spPr>
        <p:txBody>
          <a:bodyPr>
            <a:noAutofit/>
          </a:bodyPr>
          <a:lstStyle/>
          <a:p>
            <a:pPr algn="just"/>
            <a:r>
              <a:rPr lang="vi-VN" sz="6000" b="1" dirty="0">
                <a:latin typeface="+mj-lt"/>
              </a:rPr>
              <a:t>2. Với ánh nến lung linh trên bàn thờ, xin dâng lên xác con với tâm tư. Hiệp Thánh lễ tiến trên đồi cao, Golgotha tràn tuôn hết máu đào.</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88133188"/>
      </p:ext>
    </p:extLst>
  </p:cSld>
  <p:clrMapOvr>
    <a:masterClrMapping/>
  </p:clrMapOvr>
  <p:transition/>
</p:sld>
</file>

<file path=ppt/slides/slide5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DÂNG LÊN (HV)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5693"/>
            <a:ext cx="11643360" cy="6177534"/>
          </a:xfrm>
        </p:spPr>
        <p:txBody>
          <a:bodyPr>
            <a:noAutofit/>
          </a:bodyPr>
          <a:lstStyle/>
          <a:p>
            <a:pPr algn="just"/>
            <a:r>
              <a:rPr lang="vi-VN" sz="6000" b="1" dirty="0">
                <a:latin typeface="+mj-lt"/>
              </a:rPr>
              <a:t>3. Với cố gắng hy sinh trên đường trần, xin dâng lên trước ngai Vua chí nhân, để kính nhớ chiến công Phục sinh, xin Cha ban trần gian phúc an bình.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093417425"/>
      </p:ext>
    </p:extLst>
  </p:cSld>
  <p:clrMapOvr>
    <a:masterClrMapping/>
  </p:clrMapOvr>
  <p:transition/>
</p:sld>
</file>

<file path=ppt/slides/slide5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58731593"/>
      </p:ext>
    </p:extLst>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808"/>
            <a:ext cx="11643360" cy="5105400"/>
          </a:xfrm>
        </p:spPr>
        <p:txBody>
          <a:bodyPr>
            <a:noAutofit/>
          </a:bodyPr>
          <a:lstStyle/>
          <a:p>
            <a:pPr algn="just"/>
            <a:r>
              <a:rPr lang="vi-VN" sz="6000" b="1" dirty="0">
                <a:latin typeface="+mj-lt"/>
              </a:rPr>
              <a:t>ÐK: Con hân hoan bước lên bàn thờ Chúa, Chúa là hoan lạc tuổi xuân xanh con. Con nâng muôn phím tơ ngợi khen Chúa, tiếng lòng rung nhịp với muôn tâm hồn.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033527894"/>
      </p:ext>
    </p:extLst>
  </p:cSld>
  <p:clrMapOvr>
    <a:masterClrMapping/>
  </p:clrMapOvr>
  <p:transition/>
</p:sld>
</file>

<file path=ppt/slides/slide5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4066"/>
            <a:ext cx="11643360" cy="5105400"/>
          </a:xfrm>
        </p:spPr>
        <p:txBody>
          <a:bodyPr>
            <a:noAutofit/>
          </a:bodyPr>
          <a:lstStyle/>
          <a:p>
            <a:pPr algn="just"/>
            <a:r>
              <a:rPr lang="vi-VN" sz="6000" b="1" dirty="0">
                <a:latin typeface="+mj-lt"/>
              </a:rPr>
              <a:t>1. Vào thánh cung dâng tiến hương nguyện cầu ngát bay tỏa tới ngai tòa Chúa. Tâm tư sẽ reo mừng </a:t>
            </a:r>
            <a:r>
              <a:rPr lang="en-US" sz="6000" b="1" dirty="0" err="1">
                <a:latin typeface="Times New Roman" panose="02020603050405020304" pitchFamily="18" charset="0"/>
                <a:cs typeface="Times New Roman" panose="02020603050405020304" pitchFamily="18" charset="0"/>
              </a:rPr>
              <a:t>hướng</a:t>
            </a:r>
            <a:r>
              <a:rPr lang="vi-VN" sz="6000" b="1" dirty="0">
                <a:latin typeface="+mj-lt"/>
              </a:rPr>
              <a:t> lên bàn thánh trong niềm tin.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843107481"/>
      </p:ext>
    </p:extLst>
  </p:cSld>
  <p:clrMapOvr>
    <a:masterClrMapping/>
  </p:clrMapOvr>
  <p:transition/>
</p:sld>
</file>

<file path=ppt/slides/slide5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4066"/>
            <a:ext cx="11643360" cy="5105400"/>
          </a:xfrm>
        </p:spPr>
        <p:txBody>
          <a:bodyPr>
            <a:noAutofit/>
          </a:bodyPr>
          <a:lstStyle/>
          <a:p>
            <a:pPr algn="just"/>
            <a:r>
              <a:rPr lang="vi-VN" sz="6000" b="1" dirty="0">
                <a:latin typeface="+mj-lt"/>
              </a:rPr>
              <a:t>2. Hồn ta ơi, sao đớn đau </a:t>
            </a:r>
            <a:r>
              <a:rPr lang="en-US" sz="6000" b="1" dirty="0" err="1">
                <a:latin typeface="Times New Roman" panose="02020603050405020304" pitchFamily="18" charset="0"/>
                <a:cs typeface="Times New Roman" panose="02020603050405020304" pitchFamily="18" charset="0"/>
              </a:rPr>
              <a:t>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bời</a:t>
            </a:r>
            <a:r>
              <a:rPr lang="vi-VN" sz="6000" b="1" dirty="0">
                <a:latin typeface="+mj-lt"/>
              </a:rPr>
              <a:t>? Hãy tín nhiệm sức mạnh của Chúa. Sao xao xuyến băn khoăn? Chúa chính là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mạch</a:t>
            </a:r>
            <a:r>
              <a:rPr lang="en-US" sz="6000" b="1" dirty="0">
                <a:latin typeface="+mj-lt"/>
              </a:rPr>
              <a:t> </a:t>
            </a:r>
            <a:r>
              <a:rPr lang="vi-VN" sz="6000" b="1" dirty="0">
                <a:latin typeface="+mj-lt"/>
              </a:rPr>
              <a:t>ủi 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549051470"/>
      </p:ext>
    </p:extLst>
  </p:cSld>
  <p:clrMapOvr>
    <a:masterClrMapping/>
  </p:clrMapOvr>
  <p:transition/>
</p:sld>
</file>

<file path=ppt/slides/slide5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94066"/>
            <a:ext cx="11643360" cy="5105400"/>
          </a:xfrm>
        </p:spPr>
        <p:txBody>
          <a:bodyPr>
            <a:noAutofit/>
          </a:bodyPr>
          <a:lstStyle/>
          <a:p>
            <a:pPr algn="just"/>
            <a:r>
              <a:rPr lang="vi-VN" sz="6000" b="1" dirty="0">
                <a:latin typeface="+mj-lt"/>
              </a:rPr>
              <a:t>3. Lạy Chúa Trời con, sao để con </a:t>
            </a:r>
            <a:r>
              <a:rPr lang="en-US" sz="6000" b="1" dirty="0">
                <a:latin typeface="Times New Roman" panose="02020603050405020304" pitchFamily="18" charset="0"/>
                <a:cs typeface="Times New Roman" panose="02020603050405020304" pitchFamily="18" charset="0"/>
              </a:rPr>
              <a:t>u </a:t>
            </a:r>
            <a:r>
              <a:rPr lang="en-US" sz="6000" b="1" dirty="0" err="1">
                <a:latin typeface="Times New Roman" panose="02020603050405020304" pitchFamily="18" charset="0"/>
                <a:cs typeface="Times New Roman" panose="02020603050405020304" pitchFamily="18" charset="0"/>
              </a:rPr>
              <a:t>hoài</a:t>
            </a:r>
            <a:r>
              <a:rPr lang="vi-VN" sz="6000" b="1" dirty="0">
                <a:latin typeface="+mj-lt"/>
              </a:rPr>
              <a:t>, để kẻ thù ác tâm dày xéo? Xin thương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9348668"/>
      </p:ext>
    </p:extLst>
  </p:cSld>
  <p:clrMapOvr>
    <a:masterClrMapping/>
  </p:clrMapOvr>
  <p:transition/>
</p:sld>
</file>

<file path=ppt/slides/slide5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263360"/>
      </p:ext>
    </p:extLst>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PHÚC CÁC THÁNH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6870"/>
            <a:ext cx="11643360" cy="6391564"/>
          </a:xfrm>
        </p:spPr>
        <p:txBody>
          <a:bodyPr>
            <a:noAutofit/>
          </a:bodyPr>
          <a:lstStyle/>
          <a:p>
            <a:pPr algn="just"/>
            <a:r>
              <a:rPr lang="vi-VN" sz="6000" b="1" dirty="0">
                <a:latin typeface="+mj-lt"/>
              </a:rPr>
              <a:t>ĐK. Hát mừng các Thánh vinh phúc trên Thiên Đàng, ngày đêm bên Chúa cuộc sống ôi tuyệt vời. Ngàn sao lấp lánh muôn vàn ánh huy hoàng, ca khúc tôn vinh cùng với muôn thiên thần.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823486491"/>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CON XIN VÂNG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7861"/>
            <a:ext cx="11643360" cy="5015579"/>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ghé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57134190"/>
      </p:ext>
    </p:extLst>
  </p:cSld>
  <p:clrMapOvr>
    <a:masterClrMapping/>
  </p:clrMapOvr>
  <p:transition/>
</p:sld>
</file>

<file path=ppt/slides/slide5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PHÚC CÁC THÁNH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6870"/>
            <a:ext cx="11643360" cy="6391564"/>
          </a:xfrm>
        </p:spPr>
        <p:txBody>
          <a:bodyPr>
            <a:noAutofit/>
          </a:bodyPr>
          <a:lstStyle/>
          <a:p>
            <a:pPr algn="just"/>
            <a:r>
              <a:rPr lang="vi-VN" sz="6000" b="1" dirty="0">
                <a:latin typeface="+mj-lt"/>
              </a:rPr>
              <a:t>1. Hy sinh một đời đi truyền rao chân lý, yêu thương một đời vì Chúa quên lợi danh, sống cho tha nhân lòng mến yêu nồng say, chết cho tha nhân xứng danh người tông đồ.</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69244577"/>
      </p:ext>
    </p:extLst>
  </p:cSld>
  <p:clrMapOvr>
    <a:masterClrMapping/>
  </p:clrMapOvr>
  <p:transition/>
</p:sld>
</file>

<file path=ppt/slides/slide5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VINH PHÚC CÁC THÁNH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06870"/>
            <a:ext cx="11643360" cy="6391564"/>
          </a:xfrm>
        </p:spPr>
        <p:txBody>
          <a:bodyPr>
            <a:noAutofit/>
          </a:bodyPr>
          <a:lstStyle/>
          <a:p>
            <a:pPr algn="just"/>
            <a:r>
              <a:rPr lang="vi-VN" sz="6000" b="1" dirty="0">
                <a:latin typeface="+mj-lt"/>
              </a:rPr>
              <a:t>2. Xin thương độ trì dương trần con kêu khấn, gian nan tư bề cuộc sống bao đổi thay, giúp con đêm ngày hằng mến yêu cậy tin, biết đem yêu thương hiến trao vì Nước Trời.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657881747"/>
      </p:ext>
    </p:extLst>
  </p:cSld>
  <p:clrMapOvr>
    <a:masterClrMapping/>
  </p:clrMapOvr>
  <p:transition/>
</p:sld>
</file>

<file path=ppt/slides/slide5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5111700"/>
      </p:ext>
    </p:extLst>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9873"/>
            <a:ext cx="11643360" cy="6391564"/>
          </a:xfrm>
        </p:spPr>
        <p:txBody>
          <a:bodyPr>
            <a:noAutofit/>
          </a:bodyPr>
          <a:lstStyle/>
          <a:p>
            <a:pPr algn="just"/>
            <a:r>
              <a:rPr lang="vi-VN" sz="6000" b="1" dirty="0">
                <a:latin typeface="+mj-lt"/>
              </a:rPr>
              <a:t>ĐK. Có một bài ca Ngài đã hát trên đỉnh núi cao, Ngài đã hát vang vọng đất trời. Một bài ca Ngài đã hát cho người khắp nơi, Ngài chúc phúc cho đời thắm tươi.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553023207"/>
      </p:ext>
    </p:extLst>
  </p:cSld>
  <p:clrMapOvr>
    <a:masterClrMapping/>
  </p:clrMapOvr>
  <p:transition/>
</p:sld>
</file>

<file path=ppt/slides/slide5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9131"/>
            <a:ext cx="11643360" cy="6391564"/>
          </a:xfrm>
        </p:spPr>
        <p:txBody>
          <a:bodyPr>
            <a:noAutofit/>
          </a:bodyPr>
          <a:lstStyle/>
          <a:p>
            <a:pPr algn="just"/>
            <a:r>
              <a:rPr lang="vi-VN" sz="6000" b="1" dirty="0">
                <a:latin typeface="+mj-lt"/>
              </a:rPr>
              <a:t>1. Ngài đã hát cho ai khó nghèo, giàu sang phú quý suốt đời chẳng theo. Ngài chúc phúc cho người nghèo khó, vì Nước Trời là của họ.</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85108511"/>
      </p:ext>
    </p:extLst>
  </p:cSld>
  <p:clrMapOvr>
    <a:masterClrMapping/>
  </p:clrMapOvr>
  <p:transition/>
</p:sld>
</file>

<file path=ppt/slides/slide5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9131"/>
            <a:ext cx="11643360" cy="6391564"/>
          </a:xfrm>
        </p:spPr>
        <p:txBody>
          <a:bodyPr>
            <a:noAutofit/>
          </a:bodyPr>
          <a:lstStyle/>
          <a:p>
            <a:pPr algn="just"/>
            <a:r>
              <a:rPr lang="vi-VN" sz="6000" b="1" dirty="0">
                <a:latin typeface="+mj-lt"/>
              </a:rPr>
              <a:t>2. Ngài đã hát cho ai hiền lành, hiền lành vui sống với cả tình yêu. Ngài chúc phúc cho người nhân ái, vì cơ nghiệp là đất đai phì nhiêu.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329747759"/>
      </p:ext>
    </p:extLst>
  </p:cSld>
  <p:clrMapOvr>
    <a:masterClrMapping/>
  </p:clrMapOvr>
  <p:transition/>
</p:sld>
</file>

<file path=ppt/slides/slide5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9131"/>
            <a:ext cx="11643360" cy="6391564"/>
          </a:xfrm>
        </p:spPr>
        <p:txBody>
          <a:bodyPr>
            <a:noAutofit/>
          </a:bodyPr>
          <a:lstStyle/>
          <a:p>
            <a:pPr algn="just"/>
            <a:r>
              <a:rPr lang="vi-VN" sz="6000" b="1" dirty="0">
                <a:latin typeface="+mj-lt"/>
              </a:rPr>
              <a:t>3. Ngài đã hát cho ai ưu phiền, cuộc đời cay đắng chẳng một lời oán than. Ngài chúc phúc cho người đau khổ, vì sẽ được Thiên Chúa ủi 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985443904"/>
      </p:ext>
    </p:extLst>
  </p:cSld>
  <p:clrMapOvr>
    <a:masterClrMapping/>
  </p:clrMapOvr>
  <p:transition/>
</p:sld>
</file>

<file path=ppt/slides/slide5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9131"/>
            <a:ext cx="11643360" cy="6391564"/>
          </a:xfrm>
        </p:spPr>
        <p:txBody>
          <a:bodyPr>
            <a:noAutofit/>
          </a:bodyPr>
          <a:lstStyle/>
          <a:p>
            <a:pPr algn="just"/>
            <a:r>
              <a:rPr lang="vi-VN" sz="6000" b="1" dirty="0">
                <a:latin typeface="+mj-lt"/>
              </a:rPr>
              <a:t>4. Ngài đã hát cho ai đói lòng, hằng luôn khao khát chính trực thẳng ngay. Ngài chúc phúc cho người mãi mãi, họ sẽ được no thỏa từ đây.</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532698905"/>
      </p:ext>
    </p:extLst>
  </p:cSld>
  <p:clrMapOvr>
    <a:masterClrMapping/>
  </p:clrMapOvr>
  <p:transition/>
</p:sld>
</file>

<file path=ppt/slides/slide5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9131"/>
            <a:ext cx="11643360" cy="6391564"/>
          </a:xfrm>
        </p:spPr>
        <p:txBody>
          <a:bodyPr>
            <a:noAutofit/>
          </a:bodyPr>
          <a:lstStyle/>
          <a:p>
            <a:pPr algn="just"/>
            <a:r>
              <a:rPr lang="vi-VN" sz="6000" b="1" dirty="0">
                <a:latin typeface="+mj-lt"/>
              </a:rPr>
              <a:t>5. Ngài đã hát cho ai suốt đời, hằng luôn thương xót mến yêu mọi nơi. Ngài chúc phúc cho người thương xót, họ sẽ được Thiên Chúa xót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906021822"/>
      </p:ext>
    </p:extLst>
  </p:cSld>
  <p:clrMapOvr>
    <a:masterClrMapping/>
  </p:clrMapOvr>
  <p:transition/>
</p:sld>
</file>

<file path=ppt/slides/slide5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9131"/>
            <a:ext cx="11643360" cy="6391564"/>
          </a:xfrm>
        </p:spPr>
        <p:txBody>
          <a:bodyPr>
            <a:noAutofit/>
          </a:bodyPr>
          <a:lstStyle/>
          <a:p>
            <a:pPr algn="just"/>
            <a:r>
              <a:rPr lang="vi-VN" sz="6000" b="1" dirty="0">
                <a:latin typeface="+mj-lt"/>
              </a:rPr>
              <a:t>6. Ngài đã hát cho ai trong sạch, hằng luôn gìn giữ tấm lòng sạch trong. Ngài chúc phúc cho người trong trắng, được thấy Ngài là Chúa là Cha.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90154471"/>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DA8C27-515D-C81F-D7F2-B803660316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C0A186-0AD4-46F8-E08D-9488C6728216}"/>
              </a:ext>
            </a:extLst>
          </p:cNvPr>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NGHĨ VỀ NGÀI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9B995FBA-E0DF-384A-0A07-566A5DD29A52}"/>
              </a:ext>
            </a:extLst>
          </p:cNvPr>
          <p:cNvSpPr>
            <a:spLocks noGrp="1"/>
          </p:cNvSpPr>
          <p:nvPr>
            <p:ph type="subTitle" idx="1"/>
          </p:nvPr>
        </p:nvSpPr>
        <p:spPr>
          <a:xfrm>
            <a:off x="274320" y="1524001"/>
            <a:ext cx="11643360" cy="5428204"/>
          </a:xfrm>
        </p:spPr>
        <p:txBody>
          <a:bodyPr>
            <a:noAutofit/>
          </a:bodyPr>
          <a:lstStyle/>
          <a:p>
            <a:pPr algn="just"/>
            <a:r>
              <a:rPr lang="vi-VN" sz="6000" b="1" dirty="0">
                <a:latin typeface="+mj-lt"/>
                <a:cs typeface="Times New Roman" panose="02020603050405020304" pitchFamily="18" charset="0"/>
              </a:rPr>
              <a:t>ĐK: Khi nghĩ về Ngài, con tự nhủ: Hãy đi tìm thánh nhan. Đừng ẩn xa con ôi lạy Chúa, con đi tìm thánh nhan Ngài.</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1780374280"/>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CON XIN VÂNG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6643"/>
            <a:ext cx="11643360" cy="4816797"/>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riêng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95543188"/>
      </p:ext>
    </p:extLst>
  </p:cSld>
  <p:clrMapOvr>
    <a:masterClrMapping/>
  </p:clrMapOvr>
  <p:transition/>
</p:sld>
</file>

<file path=ppt/slides/slide6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9131"/>
            <a:ext cx="11643360" cy="6391564"/>
          </a:xfrm>
        </p:spPr>
        <p:txBody>
          <a:bodyPr>
            <a:noAutofit/>
          </a:bodyPr>
          <a:lstStyle/>
          <a:p>
            <a:pPr algn="just"/>
            <a:r>
              <a:rPr lang="vi-VN" sz="6000" b="1" dirty="0">
                <a:latin typeface="+mj-lt"/>
              </a:rPr>
              <a:t>7. Ngài đã hát cho ai tác tạo, hòa bình chân lý khắp trên trần gian. Ngài chúc phúc nên làm con Chúa, và muôn đời vui sống trong nhà Cha.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740278021"/>
      </p:ext>
    </p:extLst>
  </p:cSld>
  <p:clrMapOvr>
    <a:masterClrMapping/>
  </p:clrMapOvr>
  <p:transition/>
</p:sld>
</file>

<file path=ppt/slides/slide6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TRÊN NÚI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39131"/>
            <a:ext cx="11643360" cy="6391564"/>
          </a:xfrm>
        </p:spPr>
        <p:txBody>
          <a:bodyPr>
            <a:noAutofit/>
          </a:bodyPr>
          <a:lstStyle/>
          <a:p>
            <a:pPr algn="just"/>
            <a:r>
              <a:rPr lang="vi-VN" sz="6000" b="1" dirty="0">
                <a:latin typeface="+mj-lt"/>
              </a:rPr>
              <a:t>8. Ngài đã hát cho ai vì Nước Trời, mà bị bắt bớ xích xiềng cùm gông. Ngài chúc phúc cho được vui sống, phần thưởng họ là chính Nước Trời.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770299868"/>
      </p:ext>
    </p:extLst>
  </p:cSld>
  <p:clrMapOvr>
    <a:masterClrMapping/>
  </p:clrMapOvr>
  <p:transition/>
</p:sld>
</file>

<file path=ppt/slides/slide6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99202556"/>
      </p:ext>
    </p:extLst>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SẼ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1753"/>
            <a:ext cx="11643360" cy="6391564"/>
          </a:xfrm>
        </p:spPr>
        <p:txBody>
          <a:bodyPr>
            <a:noAutofit/>
          </a:bodyPr>
          <a:lstStyle/>
          <a:p>
            <a:pPr algn="just"/>
            <a:r>
              <a:rPr lang="vi-VN" sz="6000" b="1" dirty="0">
                <a:latin typeface="+mj-lt"/>
              </a:rPr>
              <a:t>ÐK: Con sẽ hân hoan tiến vào cung thánh, tới gần Chúa Trời tuổi thanh xuân reo vang khúc nhạc êm ái, vương ánh sáng nơi nơi. </a:t>
            </a:r>
            <a:endParaRPr lang="vi-VN" sz="5400" b="1" dirty="0">
              <a:latin typeface="+mj-lt"/>
              <a:cs typeface="Times New Roman" pitchFamily="18" charset="0"/>
            </a:endParaRPr>
          </a:p>
        </p:txBody>
      </p:sp>
    </p:spTree>
    <p:extLst>
      <p:ext uri="{BB962C8B-B14F-4D97-AF65-F5344CB8AC3E}">
        <p14:creationId xmlns:p14="http://schemas.microsoft.com/office/powerpoint/2010/main" val="386931054"/>
      </p:ext>
    </p:extLst>
  </p:cSld>
  <p:clrMapOvr>
    <a:masterClrMapping/>
  </p:clrMapOvr>
  <p:transition/>
</p:sld>
</file>

<file path=ppt/slides/slide6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SẼ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059650"/>
            <a:ext cx="11643360" cy="6391564"/>
          </a:xfrm>
        </p:spPr>
        <p:txBody>
          <a:bodyPr>
            <a:noAutofit/>
          </a:bodyPr>
          <a:lstStyle/>
          <a:p>
            <a:pPr algn="just"/>
            <a:r>
              <a:rPr lang="vi-VN" sz="6000" b="1" dirty="0">
                <a:latin typeface="+mj-lt"/>
              </a:rPr>
              <a:t>Gần bàn thờ Chúa tâm hồn con thảnh thơi trong nguồn vui thánh ân muôn đời.</a:t>
            </a:r>
            <a:endParaRPr lang="vi-VN" sz="5400" b="1" dirty="0">
              <a:latin typeface="+mj-lt"/>
              <a:cs typeface="Times New Roman" pitchFamily="18" charset="0"/>
            </a:endParaRPr>
          </a:p>
        </p:txBody>
      </p:sp>
    </p:spTree>
    <p:extLst>
      <p:ext uri="{BB962C8B-B14F-4D97-AF65-F5344CB8AC3E}">
        <p14:creationId xmlns:p14="http://schemas.microsoft.com/office/powerpoint/2010/main" val="1634081463"/>
      </p:ext>
    </p:extLst>
  </p:cSld>
  <p:clrMapOvr>
    <a:masterClrMapping/>
  </p:clrMapOvr>
  <p:transition/>
</p:sld>
</file>

<file path=ppt/slides/slide6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SẼ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826894"/>
            <a:ext cx="11643360" cy="6391564"/>
          </a:xfrm>
        </p:spPr>
        <p:txBody>
          <a:bodyPr>
            <a:noAutofit/>
          </a:bodyPr>
          <a:lstStyle/>
          <a:p>
            <a:pPr algn="just"/>
            <a:r>
              <a:rPr lang="vi-VN" sz="6000" b="1" dirty="0">
                <a:latin typeface="+mj-lt"/>
              </a:rPr>
              <a:t>1. Ôi nói sao được niềm vui khi lên đền thánh Chúa Trời. Gia-Liêm đây thôi dừng chân lại, đến nơi rồi hồn ta ơi.</a:t>
            </a:r>
            <a:endParaRPr lang="vi-VN" sz="5400" b="1" dirty="0">
              <a:latin typeface="+mj-lt"/>
              <a:cs typeface="Times New Roman" pitchFamily="18" charset="0"/>
            </a:endParaRPr>
          </a:p>
        </p:txBody>
      </p:sp>
    </p:spTree>
    <p:extLst>
      <p:ext uri="{BB962C8B-B14F-4D97-AF65-F5344CB8AC3E}">
        <p14:creationId xmlns:p14="http://schemas.microsoft.com/office/powerpoint/2010/main" val="2202427279"/>
      </p:ext>
    </p:extLst>
  </p:cSld>
  <p:clrMapOvr>
    <a:masterClrMapping/>
  </p:clrMapOvr>
  <p:transition/>
</p:sld>
</file>

<file path=ppt/slides/slide6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SẼ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11010"/>
            <a:ext cx="11643360" cy="6391564"/>
          </a:xfrm>
        </p:spPr>
        <p:txBody>
          <a:bodyPr>
            <a:noAutofit/>
          </a:bodyPr>
          <a:lstStyle/>
          <a:p>
            <a:pPr algn="just"/>
            <a:r>
              <a:rPr lang="vi-VN" sz="6000" b="1" dirty="0">
                <a:latin typeface="+mj-lt"/>
              </a:rPr>
              <a:t>2. Ôi thánh đô đầy quang vinh, vang vang lời chúc thái bình. Giavê đây, chính nguồn hoan lạc, hãy vui mừng hồn ta ơi.</a:t>
            </a:r>
            <a:endParaRPr lang="vi-VN" sz="5400" b="1" dirty="0">
              <a:latin typeface="+mj-lt"/>
              <a:cs typeface="Times New Roman" pitchFamily="18" charset="0"/>
            </a:endParaRPr>
          </a:p>
        </p:txBody>
      </p:sp>
    </p:spTree>
    <p:extLst>
      <p:ext uri="{BB962C8B-B14F-4D97-AF65-F5344CB8AC3E}">
        <p14:creationId xmlns:p14="http://schemas.microsoft.com/office/powerpoint/2010/main" val="314482075"/>
      </p:ext>
    </p:extLst>
  </p:cSld>
  <p:clrMapOvr>
    <a:masterClrMapping/>
  </p:clrMapOvr>
  <p:transition/>
</p:sld>
</file>

<file path=ppt/slides/slide6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SẼ HÂN HOAN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0887"/>
            <a:ext cx="11643360" cy="6391564"/>
          </a:xfrm>
        </p:spPr>
        <p:txBody>
          <a:bodyPr>
            <a:noAutofit/>
          </a:bodyPr>
          <a:lstStyle/>
          <a:p>
            <a:pPr algn="just"/>
            <a:r>
              <a:rPr lang="vi-VN" sz="6000" b="1" dirty="0">
                <a:latin typeface="+mj-lt"/>
              </a:rPr>
              <a:t>3. Ðây chốn sum vầy yên vui, mong sao được sống suốt đời. Bao anh em chung lời ca ngợi, hát lên nào, hồn ta ơi.</a:t>
            </a:r>
            <a:endParaRPr lang="vi-VN" sz="5400" b="1" dirty="0">
              <a:latin typeface="+mj-lt"/>
              <a:cs typeface="Times New Roman" pitchFamily="18" charset="0"/>
            </a:endParaRPr>
          </a:p>
        </p:txBody>
      </p:sp>
    </p:spTree>
    <p:extLst>
      <p:ext uri="{BB962C8B-B14F-4D97-AF65-F5344CB8AC3E}">
        <p14:creationId xmlns:p14="http://schemas.microsoft.com/office/powerpoint/2010/main" val="573122516"/>
      </p:ext>
    </p:extLst>
  </p:cSld>
  <p:clrMapOvr>
    <a:masterClrMapping/>
  </p:clrMapOvr>
  <p:transition/>
</p:sld>
</file>

<file path=ppt/slides/slide6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21271210"/>
      </p:ext>
    </p:extLst>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TRỌN ĐỜI TẠ ƠN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9494"/>
            <a:ext cx="11643360" cy="6391564"/>
          </a:xfrm>
        </p:spPr>
        <p:txBody>
          <a:bodyPr>
            <a:noAutofit/>
          </a:bodyPr>
          <a:lstStyle/>
          <a:p>
            <a:pPr algn="just"/>
            <a:r>
              <a:rPr lang="vi-VN" sz="6000" b="1" dirty="0">
                <a:latin typeface="+mj-lt"/>
              </a:rPr>
              <a:t>1. Chuyện ngày xưa nơi thôn xóm kia, mười người phong mang thân đớn đau, đứng xa xa chắp tay khấn cầu: Xót thương con </a:t>
            </a:r>
            <a:r>
              <a:rPr lang="en-US" sz="6000" b="1" dirty="0" err="1">
                <a:latin typeface="Times New Roman" panose="02020603050405020304" pitchFamily="18" charset="0"/>
                <a:cs typeface="Times New Roman" panose="02020603050405020304" pitchFamily="18" charset="0"/>
              </a:rPr>
              <a:t>ôi</a:t>
            </a:r>
            <a:r>
              <a:rPr lang="vi-VN" sz="6000" b="1" dirty="0">
                <a:latin typeface="+mj-lt"/>
              </a:rPr>
              <a:t> Thầy Giê-su.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208481878"/>
      </p:ext>
    </p:extLst>
  </p:cSld>
  <p:clrMapOvr>
    <a:masterClrMapping/>
  </p:clrMapOvr>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LẠY CHÚA CON XIN VÂNG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6643"/>
            <a:ext cx="11643360" cy="4816797"/>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29422176"/>
      </p:ext>
    </p:extLst>
  </p:cSld>
  <p:clrMapOvr>
    <a:masterClrMapping/>
  </p:clrMapOvr>
  <p:transition/>
</p:sld>
</file>

<file path=ppt/slides/slide6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TRỌN ĐỜI TẠ ƠN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9494"/>
            <a:ext cx="11643360" cy="6391564"/>
          </a:xfrm>
        </p:spPr>
        <p:txBody>
          <a:bodyPr>
            <a:noAutofit/>
          </a:bodyPr>
          <a:lstStyle/>
          <a:p>
            <a:pPr algn="just"/>
            <a:r>
              <a:rPr lang="vi-VN" sz="6000" b="1" dirty="0">
                <a:latin typeface="+mj-lt"/>
              </a:rPr>
              <a:t>Chạnh lòng thương ai đang khóc than, Ngài rộng ban ơn thiêng chứa chan, đắng cay thay dẫu được chữa lành, chỉ một người biết về tạ ơn.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931883728"/>
      </p:ext>
    </p:extLst>
  </p:cSld>
  <p:clrMapOvr>
    <a:masterClrMapping/>
  </p:clrMapOvr>
  <p:transition/>
</p:sld>
</file>

<file path=ppt/slides/slide6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TRỌN ĐỜI TẠ ƠN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9494"/>
            <a:ext cx="11643360" cy="6391564"/>
          </a:xfrm>
        </p:spPr>
        <p:txBody>
          <a:bodyPr>
            <a:noAutofit/>
          </a:bodyPr>
          <a:lstStyle/>
          <a:p>
            <a:pPr algn="just"/>
            <a:r>
              <a:rPr lang="vi-VN" sz="6000" b="1" dirty="0">
                <a:latin typeface="+mj-lt"/>
              </a:rPr>
              <a:t>ÐK: Xin cho con trọn đời, trọn đời luôn biết tạ ơn, muôn ơn thiêng tuôn dạt dào, hồng ân lớp lớp dâng trào.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378883900"/>
      </p:ext>
    </p:extLst>
  </p:cSld>
  <p:clrMapOvr>
    <a:masterClrMapping/>
  </p:clrMapOvr>
  <p:transition/>
</p:sld>
</file>

<file path=ppt/slides/slide6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TRỌN ĐỜI TẠ ƠN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9494"/>
            <a:ext cx="11643360" cy="6391564"/>
          </a:xfrm>
        </p:spPr>
        <p:txBody>
          <a:bodyPr>
            <a:noAutofit/>
          </a:bodyPr>
          <a:lstStyle/>
          <a:p>
            <a:pPr algn="just"/>
            <a:r>
              <a:rPr lang="vi-VN" sz="6000" b="1" dirty="0">
                <a:latin typeface="+mj-lt"/>
              </a:rPr>
              <a:t>Xin tri ân ngàn đời, tình Ngài chan chứa biển khơi. Biết lấy chi để đáp đền, xin trọn đời yêu Ngài mà thôi.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081370958"/>
      </p:ext>
    </p:extLst>
  </p:cSld>
  <p:clrMapOvr>
    <a:masterClrMapping/>
  </p:clrMapOvr>
  <p:transition/>
</p:sld>
</file>

<file path=ppt/slides/slide6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TRỌN ĐỜI TẠ ƠN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9494"/>
            <a:ext cx="11643360" cy="6391564"/>
          </a:xfrm>
        </p:spPr>
        <p:txBody>
          <a:bodyPr>
            <a:noAutofit/>
          </a:bodyPr>
          <a:lstStyle/>
          <a:p>
            <a:pPr algn="just"/>
            <a:r>
              <a:rPr lang="vi-VN" sz="6000" b="1" dirty="0">
                <a:latin typeface="+mj-lt"/>
              </a:rPr>
              <a:t>2. Cuộc đời con qua bao tháng năm, dù được ban muôn muôn thánh ân, quá vô tâm vẫn không thấy rằng: Chúa yêu thương dắt dìu đỡ nâng.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289096748"/>
      </p:ext>
    </p:extLst>
  </p:cSld>
  <p:clrMapOvr>
    <a:masterClrMapping/>
  </p:clrMapOvr>
  <p:transition/>
</p:sld>
</file>

<file path=ppt/slides/slide6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TRỌN ĐỜI TẠ ƠN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9494"/>
            <a:ext cx="11643360" cy="6391564"/>
          </a:xfrm>
        </p:spPr>
        <p:txBody>
          <a:bodyPr>
            <a:noAutofit/>
          </a:bodyPr>
          <a:lstStyle/>
          <a:p>
            <a:pPr algn="just"/>
            <a:r>
              <a:rPr lang="vi-VN" sz="6000" b="1" dirty="0">
                <a:latin typeface="+mj-lt"/>
              </a:rPr>
              <a:t>Nguyện ngày đêm dâng câu cám ơn, cảm tạ muôn ơn thiêng Chúa ban, khúc tri ân dẫu cho lỗi nhịp, kính dâng Ngài với trọn tình con.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43144067"/>
      </p:ext>
    </p:extLst>
  </p:cSld>
  <p:clrMapOvr>
    <a:masterClrMapping/>
  </p:clrMapOvr>
  <p:transition/>
</p:sld>
</file>

<file path=ppt/slides/slide6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TRỌN ĐỜI TẠ ƠN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9494"/>
            <a:ext cx="11643360" cy="6391564"/>
          </a:xfrm>
        </p:spPr>
        <p:txBody>
          <a:bodyPr>
            <a:noAutofit/>
          </a:bodyPr>
          <a:lstStyle/>
          <a:p>
            <a:pPr algn="just"/>
            <a:r>
              <a:rPr lang="vi-VN" sz="6000" b="1" dirty="0">
                <a:latin typeface="+mj-lt"/>
              </a:rPr>
              <a:t>3. Tình Ngài yêu thương con thiết tha, Ngài dựng nên trăng sao lá hoa, dưỡng nuôi con phúc ân hải hà, đến muôn đời chẳng hề phôi pha.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218968076"/>
      </p:ext>
    </p:extLst>
  </p:cSld>
  <p:clrMapOvr>
    <a:masterClrMapping/>
  </p:clrMapOvr>
  <p:transition/>
</p:sld>
</file>

<file path=ppt/slides/slide6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TRỌN ĐỜI TẠ ƠN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9494"/>
            <a:ext cx="11643360" cy="6391564"/>
          </a:xfrm>
        </p:spPr>
        <p:txBody>
          <a:bodyPr>
            <a:noAutofit/>
          </a:bodyPr>
          <a:lstStyle/>
          <a:p>
            <a:pPr algn="just"/>
            <a:r>
              <a:rPr lang="vi-VN" sz="6000" b="1" dirty="0">
                <a:latin typeface="+mj-lt"/>
              </a:rPr>
              <a:t>Này hồn con, đây thân xác con, từ hoài thai mang bao nhớp nhơ, Chúa khoan nhân đoái thương rửa sạch, suốt một đời cảm tạ hồng ân.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096554518"/>
      </p:ext>
    </p:extLst>
  </p:cSld>
  <p:clrMapOvr>
    <a:masterClrMapping/>
  </p:clrMapOvr>
  <p:transition/>
</p:sld>
</file>

<file path=ppt/slides/slide6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6914486"/>
      </p:ext>
    </p:extLst>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XIN DÂNG MẸ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48405"/>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chan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96857656"/>
      </p:ext>
    </p:extLst>
  </p:cSld>
  <p:clrMapOvr>
    <a:masterClrMapping/>
  </p:clrMapOvr>
  <p:transition/>
</p:sld>
</file>

<file path=ppt/slides/slide6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0"/>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CON XIN DÂNG MẸ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0184"/>
            <a:ext cx="11643360" cy="4653455"/>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Khi con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ủi</a:t>
            </a:r>
            <a:r>
              <a:rPr lang="en-US" sz="6000" b="1" dirty="0">
                <a:latin typeface="Times New Roman" panose="02020603050405020304" pitchFamily="18" charset="0"/>
                <a:cs typeface="Times New Roman" panose="02020603050405020304" pitchFamily="18" charset="0"/>
              </a:rPr>
              <a:t> an.</a:t>
            </a:r>
          </a:p>
        </p:txBody>
      </p:sp>
    </p:spTree>
    <p:extLst>
      <p:ext uri="{BB962C8B-B14F-4D97-AF65-F5344CB8AC3E}">
        <p14:creationId xmlns:p14="http://schemas.microsoft.com/office/powerpoint/2010/main" val="362607855"/>
      </p:ext>
    </p:extLst>
  </p:cSld>
  <p:clrMapOvr>
    <a:masterClrMapping/>
  </p:clrMapOvr>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45049-F439-097A-A10E-9CC1317DEA6E}"/>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7060CB3B-D8AD-4399-DD7F-9BA4B6A35C8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78413146"/>
      </p:ext>
    </p:extLst>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8777443"/>
      </p:ext>
    </p:extLst>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TIẾNG XIN VÂNG (DCH)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8545"/>
            <a:ext cx="11643360" cy="3170052"/>
          </a:xfrm>
        </p:spPr>
        <p:txBody>
          <a:bodyPr>
            <a:noAutofit/>
          </a:bodyPr>
          <a:lstStyle/>
          <a:p>
            <a:pPr algn="just"/>
            <a:r>
              <a:rPr lang="vi-VN" sz="6000" b="1" dirty="0">
                <a:latin typeface="+mj-lt"/>
              </a:rPr>
              <a:t>1. Hồn tôi vang lời chúc tụng ngợi khen Chúa Vua muôn loài. Vì thương thân phận tôi tá Ngài đã cất nhắc tôi. </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352086945"/>
      </p:ext>
    </p:extLst>
  </p:cSld>
  <p:clrMapOvr>
    <a:masterClrMapping/>
  </p:clrMapOvr>
  <p:transition/>
</p:sld>
</file>

<file path=ppt/slides/slide6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TIẾNG XIN VÂNG (DCH)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8545"/>
            <a:ext cx="11643360" cy="3170052"/>
          </a:xfrm>
        </p:spPr>
        <p:txBody>
          <a:bodyPr>
            <a:noAutofit/>
          </a:bodyPr>
          <a:lstStyle/>
          <a:p>
            <a:pPr algn="just"/>
            <a:r>
              <a:rPr lang="vi-VN" sz="6000" b="1" dirty="0">
                <a:latin typeface="+mj-lt"/>
              </a:rPr>
              <a:t>Thần trí hớn hở vui mừng chỉ trong Thiên Chúa mà thôi. Trần gian mãi đến muôn đời sẽ khen tôi phúc hơn người</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312802907"/>
      </p:ext>
    </p:extLst>
  </p:cSld>
  <p:clrMapOvr>
    <a:masterClrMapping/>
  </p:clrMapOvr>
  <p:transition/>
</p:sld>
</file>

<file path=ppt/slides/slide6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TIẾNG XIN VÂNG (DCH)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8545"/>
            <a:ext cx="11643360" cy="3170052"/>
          </a:xfrm>
        </p:spPr>
        <p:txBody>
          <a:bodyPr>
            <a:noAutofit/>
          </a:bodyPr>
          <a:lstStyle/>
          <a:p>
            <a:pPr algn="just"/>
            <a:r>
              <a:rPr lang="vi-VN" sz="6000" b="1" dirty="0">
                <a:latin typeface="+mj-lt"/>
              </a:rPr>
              <a:t>ĐK: Ôi tim tôi vui sướng, đã được Chúa dủ lòng thương. Chúa đã đoái đến tôi phận hèn nữ tỳ bất xứng.</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1753104150"/>
      </p:ext>
    </p:extLst>
  </p:cSld>
  <p:clrMapOvr>
    <a:masterClrMapping/>
  </p:clrMapOvr>
  <p:transition/>
</p:sld>
</file>

<file path=ppt/slides/slide6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TIẾNG XIN VÂNG (DCH)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8545"/>
            <a:ext cx="11643360" cy="3170052"/>
          </a:xfrm>
        </p:spPr>
        <p:txBody>
          <a:bodyPr>
            <a:noAutofit/>
          </a:bodyPr>
          <a:lstStyle/>
          <a:p>
            <a:pPr algn="just"/>
            <a:r>
              <a:rPr lang="vi-VN" sz="6000" b="1" dirty="0">
                <a:latin typeface="+mj-lt"/>
              </a:rPr>
              <a:t>Xin cho con luôn biết ngước nhìn lên Mẹ từ nhân, sống xứng đáng mỗi ngày đáp trả bằng tiếng “Xin vâng”</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983062552"/>
      </p:ext>
    </p:extLst>
  </p:cSld>
  <p:clrMapOvr>
    <a:masterClrMapping/>
  </p:clrMapOvr>
  <p:transition/>
</p:sld>
</file>

<file path=ppt/slides/slide6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TIẾNG XIN VÂNG (DCH)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8545"/>
            <a:ext cx="11643360" cy="3170052"/>
          </a:xfrm>
        </p:spPr>
        <p:txBody>
          <a:bodyPr>
            <a:noAutofit/>
          </a:bodyPr>
          <a:lstStyle/>
          <a:p>
            <a:pPr algn="just"/>
            <a:r>
              <a:rPr lang="vi-VN" sz="6000" b="1" dirty="0">
                <a:latin typeface="+mj-lt"/>
              </a:rPr>
              <a:t>2. Lòng Chúa xót thương những người hằng luôn kính tôn danh Ngài. Quyền năng Chúa làm cho tôi được trở nên vĩ đại. </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2274201361"/>
      </p:ext>
    </p:extLst>
  </p:cSld>
  <p:clrMapOvr>
    <a:masterClrMapping/>
  </p:clrMapOvr>
  <p:transition/>
</p:sld>
</file>

<file path=ppt/slides/slide6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TIẾNG XIN VÂNG (DCH)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8545"/>
            <a:ext cx="11643360" cy="3170052"/>
          </a:xfrm>
        </p:spPr>
        <p:txBody>
          <a:bodyPr>
            <a:noAutofit/>
          </a:bodyPr>
          <a:lstStyle/>
          <a:p>
            <a:pPr algn="just"/>
            <a:r>
              <a:rPr lang="vi-VN" sz="6000" b="1" dirty="0">
                <a:latin typeface="+mj-lt"/>
              </a:rPr>
              <a:t>Ngài đã biểu chứng sức mạnh dẹp tan ai sống tự kiêu. Ngài nâng kẻ sống khiêm nhường triệt ai ham muốn chức quyền</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3053413087"/>
      </p:ext>
    </p:extLst>
  </p:cSld>
  <p:clrMapOvr>
    <a:masterClrMapping/>
  </p:clrMapOvr>
  <p:transition/>
</p:sld>
</file>

<file path=ppt/slides/slide6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TIẾNG XIN VÂNG (DCH)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8545"/>
            <a:ext cx="11643360" cy="3170052"/>
          </a:xfrm>
        </p:spPr>
        <p:txBody>
          <a:bodyPr>
            <a:noAutofit/>
          </a:bodyPr>
          <a:lstStyle/>
          <a:p>
            <a:pPr algn="just"/>
            <a:r>
              <a:rPr lang="vi-VN" sz="6000" b="1" dirty="0">
                <a:latin typeface="+mj-lt"/>
              </a:rPr>
              <a:t>3. Đời con ước nguyện mỗi ngày được luôn sống trong ơn Ngài. Phận con bé mọn nhỏ nhoi cậy trông Chúa suốt đời. </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4287865452"/>
      </p:ext>
    </p:extLst>
  </p:cSld>
  <p:clrMapOvr>
    <a:masterClrMapping/>
  </p:clrMapOvr>
  <p:transition/>
</p:sld>
</file>

<file path=ppt/slides/slide6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ĐÁP TIẾNG XIN VÂNG (DCH)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8545"/>
            <a:ext cx="11643360" cy="3170052"/>
          </a:xfrm>
        </p:spPr>
        <p:txBody>
          <a:bodyPr>
            <a:noAutofit/>
          </a:bodyPr>
          <a:lstStyle/>
          <a:p>
            <a:pPr algn="just"/>
            <a:r>
              <a:rPr lang="vi-VN" sz="6000" b="1" dirty="0">
                <a:latin typeface="+mj-lt"/>
              </a:rPr>
              <a:t>Nguyện Chúa thánh hóa tâm hồn và ban ơn phúc đầy dư. Đời con đáp tiếng “Xin vâng” truyền rao ơn Chúa Cứu Độ</a:t>
            </a:r>
            <a:br>
              <a:rPr lang="vi-VN" sz="5400" b="1" dirty="0">
                <a:latin typeface="+mj-lt"/>
              </a:rPr>
            </a:b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1460530376"/>
      </p:ext>
    </p:extLst>
  </p:cSld>
  <p:clrMapOvr>
    <a:masterClrMapping/>
  </p:clrMapOvr>
  <p:transition/>
</p:sld>
</file>

<file path=ppt/slides/slide6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392926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LỐI NGÀI BƯỚC ĐI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79063"/>
            <a:ext cx="11643360" cy="4973141"/>
          </a:xfrm>
        </p:spPr>
        <p:txBody>
          <a:bodyPr>
            <a:noAutofit/>
          </a:bodyPr>
          <a:lstStyle/>
          <a:p>
            <a:pPr algn="just"/>
            <a:r>
              <a:rPr lang="vi-VN" sz="6000" b="1" dirty="0">
                <a:latin typeface="+mj-lt"/>
              </a:rPr>
              <a:t>ĐK. Này hồn con vươn lên tới Chúa, xin dẫn về nguồn ánh quang huy hoàng.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27455511"/>
      </p:ext>
    </p:extLst>
  </p:cSld>
  <p:clrMapOvr>
    <a:masterClrMapping/>
  </p:clrMapOvr>
  <p:transition/>
</p:sld>
</file>

<file path=ppt/slides/slide6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PHÚ HỘ VÀ LADARO (VX)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24485"/>
            <a:ext cx="11643360" cy="6097905"/>
          </a:xfrm>
        </p:spPr>
        <p:txBody>
          <a:bodyPr>
            <a:noAutofit/>
          </a:bodyPr>
          <a:lstStyle/>
          <a:p>
            <a:pPr algn="just" fontAlgn="base"/>
            <a:r>
              <a:rPr lang="vi-VN" sz="6000" b="1" dirty="0">
                <a:latin typeface="+mj-lt"/>
              </a:rPr>
              <a:t>1. Có người phú hộ áo gấm rất sang trọng. Suốt ngày yến tiệc linh đình hơn vua chúa. Trước nhà có người hành khất La-da-rô. Chỉ mong có được một chút mẩu bánh rơi.</a:t>
            </a:r>
          </a:p>
        </p:txBody>
      </p:sp>
    </p:spTree>
    <p:extLst>
      <p:ext uri="{BB962C8B-B14F-4D97-AF65-F5344CB8AC3E}">
        <p14:creationId xmlns:p14="http://schemas.microsoft.com/office/powerpoint/2010/main" val="1453135109"/>
      </p:ext>
    </p:extLst>
  </p:cSld>
  <p:clrMapOvr>
    <a:masterClrMapping/>
  </p:clrMapOvr>
  <p:transition/>
</p:sld>
</file>

<file path=ppt/slides/slide6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008107"/>
            <a:ext cx="11643360" cy="6097905"/>
          </a:xfrm>
        </p:spPr>
        <p:txBody>
          <a:bodyPr>
            <a:noAutofit/>
          </a:bodyPr>
          <a:lstStyle/>
          <a:p>
            <a:pPr algn="just" fontAlgn="base"/>
            <a:r>
              <a:rPr lang="vi-VN" sz="5400" b="1" dirty="0">
                <a:latin typeface="+mj-lt"/>
              </a:rPr>
              <a:t>ĐK. Ai người ở dương thế xin hãy luôn thực hành: Công việc lành phúc đức bác ái trong tình yêu. Xin mở lòng nhân ái thương xót ai cơ hàn. Giúp người không cơm áo thì Chúa thương thật nhiều.</a:t>
            </a:r>
          </a:p>
        </p:txBody>
      </p:sp>
      <p:sp>
        <p:nvSpPr>
          <p:cNvPr id="6" name="Title 1">
            <a:extLst>
              <a:ext uri="{FF2B5EF4-FFF2-40B4-BE49-F238E27FC236}">
                <a16:creationId xmlns:a16="http://schemas.microsoft.com/office/drawing/2014/main" id="{826669CD-1190-8D9D-ACC0-108954A789CE}"/>
              </a:ext>
            </a:extLst>
          </p:cNvPr>
          <p:cNvSpPr txBox="1">
            <a:spLocks/>
          </p:cNvSpPr>
          <p:nvPr/>
        </p:nvSpPr>
        <p:spPr>
          <a:xfrm>
            <a:off x="274320" y="-3769"/>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PHÚ HỘ VÀ LADARO (VX)</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09803055"/>
      </p:ext>
    </p:extLst>
  </p:cSld>
  <p:clrMapOvr>
    <a:masterClrMapping/>
  </p:clrMapOvr>
  <p:transition/>
</p:sld>
</file>

<file path=ppt/slides/slide6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257489"/>
            <a:ext cx="11643360" cy="6097905"/>
          </a:xfrm>
        </p:spPr>
        <p:txBody>
          <a:bodyPr>
            <a:noAutofit/>
          </a:bodyPr>
          <a:lstStyle/>
          <a:p>
            <a:pPr algn="just" fontAlgn="base"/>
            <a:r>
              <a:rPr lang="vi-VN" sz="5400" b="1" dirty="0">
                <a:latin typeface="+mj-lt"/>
              </a:rPr>
              <a:t>2. Thế rồi phú hộ khốn khó khi qua đời. Lửa thiêu nòng bỏng mong được giọt nước mát. Ngước lên nhìn kìa chính La-da-rô. Sướng vui mát mẻ ở trong </a:t>
            </a:r>
            <a:r>
              <a:rPr lang="en-US" sz="5400" b="1" dirty="0" err="1">
                <a:latin typeface="Times New Roman" panose="02020603050405020304" pitchFamily="18" charset="0"/>
                <a:cs typeface="Times New Roman" panose="02020603050405020304" pitchFamily="18" charset="0"/>
              </a:rPr>
              <a:t>lòng</a:t>
            </a:r>
            <a:r>
              <a:rPr lang="vi-VN" sz="5400" b="1" dirty="0">
                <a:latin typeface="+mj-lt"/>
              </a:rPr>
              <a:t> Ab-ra-ham.</a:t>
            </a:r>
          </a:p>
        </p:txBody>
      </p:sp>
      <p:sp>
        <p:nvSpPr>
          <p:cNvPr id="6" name="Title 1">
            <a:extLst>
              <a:ext uri="{FF2B5EF4-FFF2-40B4-BE49-F238E27FC236}">
                <a16:creationId xmlns:a16="http://schemas.microsoft.com/office/drawing/2014/main" id="{88E09E31-2B6F-E25F-5964-3DE68C5FB933}"/>
              </a:ext>
            </a:extLst>
          </p:cNvPr>
          <p:cNvSpPr txBox="1">
            <a:spLocks/>
          </p:cNvSpPr>
          <p:nvPr/>
        </p:nvSpPr>
        <p:spPr>
          <a:xfrm>
            <a:off x="274320" y="-3769"/>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PHÚ HỘ VÀ LADARO (VX)</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9804887"/>
      </p:ext>
    </p:extLst>
  </p:cSld>
  <p:clrMapOvr>
    <a:masterClrMapping/>
  </p:clrMapOvr>
  <p:transition/>
</p:sld>
</file>

<file path=ppt/slides/slide6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008107"/>
            <a:ext cx="11643360" cy="6097905"/>
          </a:xfrm>
        </p:spPr>
        <p:txBody>
          <a:bodyPr>
            <a:noAutofit/>
          </a:bodyPr>
          <a:lstStyle/>
          <a:p>
            <a:pPr algn="just" fontAlgn="base"/>
            <a:r>
              <a:rPr lang="vi-VN" sz="5400" b="1" dirty="0">
                <a:latin typeface="+mj-lt"/>
              </a:rPr>
              <a:t>3. Đớn đau những người khốn khó nơi dương trần. Đói cơm thiếu mặc chẳng một ai thương giúp. Biết bao đứa trẻ ở góc phố xác xơ. Ước mong chỉ là một chút tình xót thương.</a:t>
            </a:r>
          </a:p>
        </p:txBody>
      </p:sp>
      <p:sp>
        <p:nvSpPr>
          <p:cNvPr id="6" name="Title 1">
            <a:extLst>
              <a:ext uri="{FF2B5EF4-FFF2-40B4-BE49-F238E27FC236}">
                <a16:creationId xmlns:a16="http://schemas.microsoft.com/office/drawing/2014/main" id="{D1E20757-832A-D18B-6CEE-CEAA4C918A35}"/>
              </a:ext>
            </a:extLst>
          </p:cNvPr>
          <p:cNvSpPr txBox="1">
            <a:spLocks/>
          </p:cNvSpPr>
          <p:nvPr/>
        </p:nvSpPr>
        <p:spPr>
          <a:xfrm>
            <a:off x="274320" y="-3769"/>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PHÚ HỘ VÀ LADARO (VX)</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65588321"/>
      </p:ext>
    </p:extLst>
  </p:cSld>
  <p:clrMapOvr>
    <a:masterClrMapping/>
  </p:clrMapOvr>
  <p:transition/>
</p:sld>
</file>

<file path=ppt/slides/slide6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257489"/>
            <a:ext cx="11643360" cy="6097905"/>
          </a:xfrm>
        </p:spPr>
        <p:txBody>
          <a:bodyPr>
            <a:noAutofit/>
          </a:bodyPr>
          <a:lstStyle/>
          <a:p>
            <a:pPr algn="just" fontAlgn="base"/>
            <a:r>
              <a:rPr lang="vi-VN" sz="5400" b="1" dirty="0">
                <a:latin typeface="+mj-lt"/>
              </a:rPr>
              <a:t>4. Chúa ơi! Có chiều nắng tắt bên kia đồi. Lắng nghe tiếng lòng sao buồn lo trống vắng. Biết bao tháng ngày tìm kiếm những hư vô. Khác chi phú hộ một tâm hồn đá trơ.</a:t>
            </a:r>
          </a:p>
        </p:txBody>
      </p:sp>
      <p:sp>
        <p:nvSpPr>
          <p:cNvPr id="6" name="Title 1">
            <a:extLst>
              <a:ext uri="{FF2B5EF4-FFF2-40B4-BE49-F238E27FC236}">
                <a16:creationId xmlns:a16="http://schemas.microsoft.com/office/drawing/2014/main" id="{C9DDA9C4-6EE5-741E-46E2-BE51AD28E28D}"/>
              </a:ext>
            </a:extLst>
          </p:cNvPr>
          <p:cNvSpPr txBox="1">
            <a:spLocks/>
          </p:cNvSpPr>
          <p:nvPr/>
        </p:nvSpPr>
        <p:spPr>
          <a:xfrm>
            <a:off x="274320" y="-3769"/>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PHÚ HỘ VÀ LADARO (VX)</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92448352"/>
      </p:ext>
    </p:extLst>
  </p:cSld>
  <p:clrMapOvr>
    <a:masterClrMapping/>
  </p:clrMapOvr>
  <p:transition/>
</p:sld>
</file>

<file path=ppt/slides/slide6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1257489"/>
            <a:ext cx="11643360" cy="6097905"/>
          </a:xfrm>
        </p:spPr>
        <p:txBody>
          <a:bodyPr>
            <a:noAutofit/>
          </a:bodyPr>
          <a:lstStyle/>
          <a:p>
            <a:pPr algn="just" fontAlgn="base"/>
            <a:r>
              <a:rPr lang="vi-VN" sz="5400" b="1" dirty="0">
                <a:latin typeface="+mj-lt"/>
              </a:rPr>
              <a:t>5. Biết bao biến động nước cứ trôi qua cầu. Lắng lo kiếp người một điều con xin Chúa. Biết thương xót người nghèo đói với cô đơn. Chỉ mong suốt đời hạnh phúc là Chúa thôi.</a:t>
            </a:r>
          </a:p>
        </p:txBody>
      </p:sp>
      <p:sp>
        <p:nvSpPr>
          <p:cNvPr id="6" name="Title 1">
            <a:extLst>
              <a:ext uri="{FF2B5EF4-FFF2-40B4-BE49-F238E27FC236}">
                <a16:creationId xmlns:a16="http://schemas.microsoft.com/office/drawing/2014/main" id="{65122AB4-B5FE-EA99-B9A3-D69AB1CF7B33}"/>
              </a:ext>
            </a:extLst>
          </p:cNvPr>
          <p:cNvSpPr txBox="1">
            <a:spLocks/>
          </p:cNvSpPr>
          <p:nvPr/>
        </p:nvSpPr>
        <p:spPr>
          <a:xfrm>
            <a:off x="274320" y="-3769"/>
            <a:ext cx="11643360" cy="533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NGƯỜI PHÚ HỘ VÀ LADARO (VX)</a:t>
            </a:r>
            <a:endParaRPr lang="en-US" sz="24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87688684"/>
      </p:ext>
    </p:extLst>
  </p:cSld>
  <p:clrMapOvr>
    <a:masterClrMapping/>
  </p:clrMapOvr>
  <p:transition/>
</p:sld>
</file>

<file path=ppt/slides/slide6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0234284"/>
      </p:ext>
    </p:extLst>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DAO MẸ DỊU HIỀN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7203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mênh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rộng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thênh</a:t>
            </a:r>
            <a:r>
              <a:rPr lang="en-US" sz="6000" b="1" dirty="0">
                <a:latin typeface="Times New Roman" panose="02020603050405020304" pitchFamily="18" charset="0"/>
                <a:cs typeface="Times New Roman" panose="02020603050405020304" pitchFamily="18" charset="0"/>
              </a:rPr>
              <a:t> thang.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8661150"/>
      </p:ext>
    </p:extLst>
  </p:cSld>
  <p:clrMapOvr>
    <a:masterClrMapping/>
  </p:clrMapOvr>
  <p:transition/>
</p:sld>
</file>

<file path=ppt/slides/slide6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DAO MẸ DỊU HIỀN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7075"/>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Lữ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viễn</a:t>
            </a:r>
            <a:r>
              <a:rPr lang="en-US" sz="6000" b="1" dirty="0">
                <a:latin typeface="Times New Roman" panose="02020603050405020304" pitchFamily="18" charset="0"/>
                <a:cs typeface="Times New Roman" panose="02020603050405020304" pitchFamily="18" charset="0"/>
              </a:rPr>
              <a:t> du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yếm</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2355672"/>
      </p:ext>
    </p:extLst>
  </p:cSld>
  <p:clrMapOvr>
    <a:masterClrMapping/>
  </p:clrMapOvr>
  <p:transition/>
</p:sld>
</file>

<file path=ppt/slides/slide6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107167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LỐI NGÀI BƯỚC ĐI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0299"/>
            <a:ext cx="11643360" cy="4973141"/>
          </a:xfrm>
        </p:spPr>
        <p:txBody>
          <a:bodyPr>
            <a:noAutofit/>
          </a:bodyPr>
          <a:lstStyle/>
          <a:p>
            <a:pPr algn="just"/>
            <a:r>
              <a:rPr lang="vi-VN" sz="6000" b="1" dirty="0">
                <a:latin typeface="+mj-lt"/>
              </a:rPr>
              <a:t>1. Xin dạy con đường Ngài bước đi. Xin dạy con bước theo lối Ngài. Xin dạy con đường về Chân lý. Xin dạy con Ngài ơi xin dạy con.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485236988"/>
      </p:ext>
    </p:extLst>
  </p:cSld>
  <p:clrMapOvr>
    <a:masterClrMapping/>
  </p:clrMapOvr>
  <p:transition/>
</p:sld>
</file>

<file path=ppt/slides/slide6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HẾT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2857"/>
            <a:ext cx="11643360" cy="6391564"/>
          </a:xfrm>
        </p:spPr>
        <p:txBody>
          <a:bodyPr>
            <a:noAutofit/>
          </a:bodyPr>
          <a:lstStyle/>
          <a:p>
            <a:pPr algn="just"/>
            <a:r>
              <a:rPr lang="vi-VN" sz="6000" b="1" dirty="0">
                <a:latin typeface="+mj-lt"/>
              </a:rPr>
              <a:t>1. Lễ hết ta về đây niềm vui dâng cao dâng cao trong Đức Ki-tô. Lễ hết ta về đây bài ca âm vang âm vang tình Chúa cao sâu.</a:t>
            </a:r>
            <a:endParaRPr lang="vi-VN" sz="5400" b="1" dirty="0">
              <a:latin typeface="+mj-lt"/>
              <a:cs typeface="Times New Roman" pitchFamily="18" charset="0"/>
            </a:endParaRPr>
          </a:p>
        </p:txBody>
      </p:sp>
    </p:spTree>
    <p:extLst>
      <p:ext uri="{BB962C8B-B14F-4D97-AF65-F5344CB8AC3E}">
        <p14:creationId xmlns:p14="http://schemas.microsoft.com/office/powerpoint/2010/main" val="109382668"/>
      </p:ext>
    </p:extLst>
  </p:cSld>
  <p:clrMapOvr>
    <a:masterClrMapping/>
  </p:clrMapOvr>
  <p:transition/>
</p:sld>
</file>

<file path=ppt/slides/slide6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HẾT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0"/>
            <a:ext cx="11643360" cy="6391564"/>
          </a:xfrm>
        </p:spPr>
        <p:txBody>
          <a:bodyPr>
            <a:noAutofit/>
          </a:bodyPr>
          <a:lstStyle/>
          <a:p>
            <a:pPr algn="just"/>
            <a:r>
              <a:rPr lang="vi-VN" sz="6000" b="1" dirty="0">
                <a:latin typeface="+mj-lt"/>
              </a:rPr>
              <a:t>ĐK: Ta ra về đem Tin Mừng cho hết mọi người, Ta ra về đem Tin Mừng tận cùng thế giới, Thắp sáng lên đốt </a:t>
            </a:r>
            <a:r>
              <a:rPr lang="en-US" sz="6000" b="1" dirty="0">
                <a:latin typeface="Times New Roman" panose="02020603050405020304" pitchFamily="18" charset="0"/>
                <a:cs typeface="Times New Roman" panose="02020603050405020304" pitchFamily="18" charset="0"/>
              </a:rPr>
              <a:t>n</a:t>
            </a:r>
            <a:r>
              <a:rPr lang="vi-VN" sz="6000" b="1" dirty="0">
                <a:latin typeface="+mj-lt"/>
              </a:rPr>
              <a:t>óng lên tin yêu cho đời, Thắp sáng lên đốt nóng lên tình yêu muôn nơi.</a:t>
            </a:r>
            <a:endParaRPr lang="vi-VN" sz="5400" b="1" dirty="0">
              <a:latin typeface="+mj-lt"/>
              <a:cs typeface="Times New Roman" pitchFamily="18" charset="0"/>
            </a:endParaRPr>
          </a:p>
        </p:txBody>
      </p:sp>
    </p:spTree>
    <p:extLst>
      <p:ext uri="{BB962C8B-B14F-4D97-AF65-F5344CB8AC3E}">
        <p14:creationId xmlns:p14="http://schemas.microsoft.com/office/powerpoint/2010/main" val="105867595"/>
      </p:ext>
    </p:extLst>
  </p:cSld>
  <p:clrMapOvr>
    <a:masterClrMapping/>
  </p:clrMapOvr>
  <p:transition/>
</p:sld>
</file>

<file path=ppt/slides/slide6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HẾT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8685"/>
            <a:ext cx="11643360" cy="6391564"/>
          </a:xfrm>
        </p:spPr>
        <p:txBody>
          <a:bodyPr>
            <a:noAutofit/>
          </a:bodyPr>
          <a:lstStyle/>
          <a:p>
            <a:pPr algn="just"/>
            <a:r>
              <a:rPr lang="vi-VN" sz="6000" b="1" dirty="0">
                <a:latin typeface="+mj-lt"/>
              </a:rPr>
              <a:t>2. Tình Chúa cao vời ta truyền rao muôn dân muôn nơi được biết yêu thương, Lời Chúa rạng ngời ta cùng nhau đi loan tin vui người khắp muôn phương.</a:t>
            </a:r>
            <a:endParaRPr lang="vi-VN" sz="5400" b="1" dirty="0">
              <a:latin typeface="+mj-lt"/>
              <a:cs typeface="Times New Roman" pitchFamily="18" charset="0"/>
            </a:endParaRPr>
          </a:p>
        </p:txBody>
      </p:sp>
    </p:spTree>
    <p:extLst>
      <p:ext uri="{BB962C8B-B14F-4D97-AF65-F5344CB8AC3E}">
        <p14:creationId xmlns:p14="http://schemas.microsoft.com/office/powerpoint/2010/main" val="1740803457"/>
      </p:ext>
    </p:extLst>
  </p:cSld>
  <p:clrMapOvr>
    <a:masterClrMapping/>
  </p:clrMapOvr>
  <p:transition/>
</p:sld>
</file>

<file path=ppt/slides/slide6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69271000"/>
      </p:ext>
    </p:extLst>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LÀM TÔI HAI CHỦ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3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víu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cứ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4044542"/>
      </p:ext>
    </p:extLst>
  </p:cSld>
  <p:clrMapOvr>
    <a:masterClrMapping/>
  </p:clrMapOvr>
  <p:transition/>
</p:sld>
</file>

<file path=ppt/slides/slide6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LÀM TÔI HAI CHỦ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361"/>
            <a:ext cx="11643360" cy="554355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5641541"/>
      </p:ext>
    </p:extLst>
  </p:cSld>
  <p:clrMapOvr>
    <a:masterClrMapping/>
  </p:clrMapOvr>
  <p:transition/>
</p:sld>
</file>

<file path=ppt/slides/slide6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LÀM TÔI HAI CHỦ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3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ấy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dỗ</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phản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4328943"/>
      </p:ext>
    </p:extLst>
  </p:cSld>
  <p:clrMapOvr>
    <a:masterClrMapping/>
  </p:clrMapOvr>
  <p:transition/>
</p:sld>
</file>

<file path=ppt/slides/slide6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LÀM TÔI HAI CHỦ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3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Xin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lớn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96551842"/>
      </p:ext>
    </p:extLst>
  </p:cSld>
  <p:clrMapOvr>
    <a:masterClrMapping/>
  </p:clrMapOvr>
  <p:transition/>
</p:sld>
</file>

<file path=ppt/slides/slide6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LÀM TÔI HAI CHỦ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3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mình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764363"/>
      </p:ext>
    </p:extLst>
  </p:cSld>
  <p:clrMapOvr>
    <a:masterClrMapping/>
  </p:clrMapOvr>
  <p:transition/>
</p:sld>
</file>

<file path=ppt/slides/slide6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LÀM TÔI HAI CHỦ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50"/>
            <a:ext cx="11643360" cy="554355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thụ</a:t>
            </a:r>
            <a:r>
              <a:rPr lang="en-US" sz="6000" b="1" dirty="0">
                <a:latin typeface="Times New Roman" panose="02020603050405020304" pitchFamily="18" charset="0"/>
                <a:cs typeface="Times New Roman" panose="02020603050405020304" pitchFamily="18" charset="0"/>
              </a:rPr>
              <a:t> ham </a:t>
            </a:r>
            <a:r>
              <a:rPr lang="en-US" sz="6000" b="1" dirty="0" err="1">
                <a:latin typeface="Times New Roman" panose="02020603050405020304" pitchFamily="18" charset="0"/>
                <a:cs typeface="Times New Roman" panose="02020603050405020304" pitchFamily="18" charset="0"/>
              </a:rPr>
              <a:t>muốn</a:t>
            </a:r>
            <a:r>
              <a:rPr lang="en-US" sz="6000" b="1" dirty="0">
                <a:latin typeface="Times New Roman" panose="02020603050405020304" pitchFamily="18" charset="0"/>
                <a:cs typeface="Times New Roman" panose="02020603050405020304" pitchFamily="18" charset="0"/>
              </a:rPr>
              <a:t> bon </a:t>
            </a:r>
            <a:r>
              <a:rPr lang="en-US" sz="6000" b="1" dirty="0" err="1">
                <a:latin typeface="Times New Roman" panose="02020603050405020304" pitchFamily="18" charset="0"/>
                <a:cs typeface="Times New Roman" panose="02020603050405020304" pitchFamily="18" charset="0"/>
              </a:rPr>
              <a:t>chen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thấp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6750153"/>
      </p:ext>
    </p:extLst>
  </p:cSld>
  <p:clrMapOvr>
    <a:masterClrMapping/>
  </p:clrMapOvr>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LỐI NGÀI BƯỚC ĐI (4)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80299"/>
            <a:ext cx="11643360" cy="4973141"/>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soi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2656591"/>
      </p:ext>
    </p:extLst>
  </p:cSld>
  <p:clrMapOvr>
    <a:masterClrMapping/>
  </p:clrMapOvr>
  <p:transition/>
</p:sld>
</file>

<file path=ppt/slides/slide6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LÀM TÔI HAI CHỦ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361"/>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nhớ</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3999730"/>
      </p:ext>
    </p:extLst>
  </p:cSld>
  <p:clrMapOvr>
    <a:masterClrMapping/>
  </p:clrMapOvr>
  <p:transition/>
</p:sld>
</file>

<file path=ppt/slides/slide6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KHÔNG LÀM TÔI HAI CHỦ (YV)</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02361"/>
            <a:ext cx="11643360" cy="554355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lãnh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sẻ</a:t>
            </a:r>
            <a:r>
              <a:rPr lang="en-US" sz="6000" b="1" dirty="0">
                <a:latin typeface="Times New Roman" panose="02020603050405020304" pitchFamily="18" charset="0"/>
                <a:cs typeface="Times New Roman" panose="02020603050405020304" pitchFamily="18" charset="0"/>
              </a:rPr>
              <a:t> chia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2872675"/>
      </p:ext>
    </p:extLst>
  </p:cSld>
  <p:clrMapOvr>
    <a:masterClrMapping/>
  </p:clrMapOvr>
  <p:transition/>
</p:sld>
</file>

<file path=ppt/slides/slide6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6701024"/>
      </p:ext>
    </p:extLst>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SINH NHẬT MẸ 1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9883"/>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hứa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đập</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gông</a:t>
            </a:r>
            <a:r>
              <a:rPr lang="en-US" sz="6000" b="1" dirty="0">
                <a:latin typeface="Times New Roman" panose="02020603050405020304" pitchFamily="18" charset="0"/>
                <a:cs typeface="Times New Roman" panose="02020603050405020304" pitchFamily="18" charset="0"/>
              </a:rPr>
              <a:t> Sa-tan.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3971418"/>
      </p:ext>
    </p:extLst>
  </p:cSld>
  <p:clrMapOvr>
    <a:masterClrMapping/>
  </p:clrMapOvr>
  <p:transition/>
</p:sld>
</file>

<file path=ppt/slides/slide6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SINH NHẬT MẸ 1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31859"/>
            <a:ext cx="11643360" cy="55435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9782040"/>
      </p:ext>
    </p:extLst>
  </p:cSld>
  <p:clrMapOvr>
    <a:masterClrMapping/>
  </p:clrMapOvr>
  <p:transition/>
</p:sld>
</file>

<file path=ppt/slides/slide6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091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tuyệt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ý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57101602"/>
      </p:ext>
    </p:extLst>
  </p:cSld>
  <p:clrMapOvr>
    <a:masterClrMapping/>
  </p:clrMapOvr>
  <p:transition/>
</p:sld>
</file>

<file path=ppt/slides/slide6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091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Đồng</a:t>
            </a:r>
            <a:r>
              <a:rPr lang="en-US" sz="6000" b="1" dirty="0">
                <a:latin typeface="Times New Roman" panose="02020603050405020304" pitchFamily="18" charset="0"/>
                <a:cs typeface="Times New Roman" panose="02020603050405020304" pitchFamily="18" charset="0"/>
              </a:rPr>
              <a:t> Trinh.</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187427"/>
      </p:ext>
    </p:extLst>
  </p:cSld>
  <p:clrMapOvr>
    <a:masterClrMapping/>
  </p:clrMapOvr>
  <p:transition/>
</p:sld>
</file>

<file path=ppt/slides/slide6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TRÔNG CẬY CHÚA (164)</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091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dịu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Ki-</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60640359"/>
      </p:ext>
    </p:extLst>
  </p:cSld>
  <p:clrMapOvr>
    <a:masterClrMapping/>
  </p:clrMapOvr>
  <p:transition/>
</p:sld>
</file>

<file path=ppt/slides/slide6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9598826"/>
      </p:ext>
    </p:extLst>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1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7453"/>
            <a:ext cx="11643360" cy="6063423"/>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tấm</a:t>
            </a:r>
            <a:r>
              <a:rPr lang="en-US" sz="6000" b="1" dirty="0">
                <a:latin typeface="Times New Roman" pitchFamily="18" charset="0"/>
                <a:cs typeface="Times New Roman" pitchFamily="18" charset="0"/>
              </a:rPr>
              <a:t> bánh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tay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phước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năm</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1744544014"/>
      </p:ext>
    </p:extLst>
  </p:cSld>
  <p:clrMapOvr>
    <a:masterClrMapping/>
  </p:clrMapOvr>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BAF81-5472-F470-76FD-2C312F4D69FB}"/>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9256257-C51C-E065-366E-523D9FE767D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29023306"/>
      </p:ext>
    </p:extLst>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1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4922"/>
            <a:ext cx="11643360" cy="6063423"/>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thiết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tha</a:t>
            </a:r>
            <a:r>
              <a:rPr lang="en-US" sz="6000" b="1" dirty="0">
                <a:latin typeface="Times New Roman" pitchFamily="18" charset="0"/>
                <a:cs typeface="Times New Roman" pitchFamily="18" charset="0"/>
              </a:rPr>
              <a:t>. Xin Cha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ủ </a:t>
            </a:r>
            <a:r>
              <a:rPr lang="en-US" sz="6000" b="1" dirty="0" err="1">
                <a:latin typeface="Times New Roman" pitchFamily="18" charset="0"/>
                <a:cs typeface="Times New Roman" pitchFamily="18" charset="0"/>
              </a:rPr>
              <a:t>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Nguyện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bánh </a:t>
            </a:r>
            <a:r>
              <a:rPr lang="en-US" sz="6000" b="1" dirty="0" err="1">
                <a:latin typeface="Times New Roman" pitchFamily="18" charset="0"/>
                <a:cs typeface="Times New Roman" pitchFamily="18" charset="0"/>
              </a:rPr>
              <a:t>rượu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hết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2751135477"/>
      </p:ext>
    </p:extLst>
  </p:cSld>
  <p:clrMapOvr>
    <a:masterClrMapping/>
  </p:clrMapOvr>
  <p:transition/>
</p:sld>
</file>

<file path=ppt/slides/slide6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0811251"/>
      </p:ext>
    </p:extLst>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0391"/>
            <a:ext cx="11643360" cy="4219339"/>
          </a:xfrm>
        </p:spPr>
        <p:txBody>
          <a:bodyPr>
            <a:noAutofit/>
          </a:bodyPr>
          <a:lstStyle/>
          <a:p>
            <a:pPr algn="just"/>
            <a:r>
              <a:rPr lang="vi-VN" sz="6000" b="1" dirty="0">
                <a:latin typeface="+mj-lt"/>
              </a:rPr>
              <a:t>1. Này Chúa hỡi, con nguyện xin theo Chúa chẳng khi ngơi. Dù gian truân, con nguyện xin theo Chúa suốt đường đời.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822443285"/>
      </p:ext>
    </p:extLst>
  </p:cSld>
  <p:clrMapOvr>
    <a:masterClrMapping/>
  </p:clrMapOvr>
  <p:transition/>
</p:sld>
</file>

<file path=ppt/slides/slide6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0391"/>
            <a:ext cx="11643360" cy="4219339"/>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Dù</a:t>
            </a:r>
            <a:r>
              <a:rPr lang="vi-VN" sz="6000" b="1" dirty="0">
                <a:latin typeface="+mj-lt"/>
              </a:rPr>
              <a:t> có lúc tâm hồn con xao xuyến cay đắng nhiều, </a:t>
            </a:r>
            <a:r>
              <a:rPr lang="en-US" sz="6000" b="1" dirty="0" err="1">
                <a:latin typeface="Times New Roman" panose="02020603050405020304" pitchFamily="18" charset="0"/>
                <a:cs typeface="Times New Roman" panose="02020603050405020304" pitchFamily="18" charset="0"/>
              </a:rPr>
              <a:t>thì</a:t>
            </a:r>
            <a:r>
              <a:rPr lang="vi-VN" sz="6000" b="1" dirty="0">
                <a:latin typeface="+mj-lt"/>
              </a:rPr>
              <a:t> trung kiên con nguyện xin theo Chúa không dời.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909113299"/>
      </p:ext>
    </p:extLst>
  </p:cSld>
  <p:clrMapOvr>
    <a:masterClrMapping/>
  </p:clrMapOvr>
  <p:transition/>
</p:sld>
</file>

<file path=ppt/slides/slide6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4705"/>
            <a:ext cx="11643360" cy="4219339"/>
          </a:xfrm>
        </p:spPr>
        <p:txBody>
          <a:bodyPr>
            <a:noAutofit/>
          </a:bodyPr>
          <a:lstStyle/>
          <a:p>
            <a:pPr algn="just"/>
            <a:r>
              <a:rPr lang="vi-VN" sz="6000" b="1" dirty="0">
                <a:latin typeface="+mj-lt"/>
              </a:rPr>
              <a:t>ĐK. Con xin theo Chúa đến giây phút cuối cuộc đời, để đáp ân tình Ngài thương ban cho từ lâu. Con xin tha thiết thốt lên một lần nữa, là con quyết luôn theo Ngài.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38702633"/>
      </p:ext>
    </p:extLst>
  </p:cSld>
  <p:clrMapOvr>
    <a:masterClrMapping/>
  </p:clrMapOvr>
  <p:transition/>
</p:sld>
</file>

<file path=ppt/slides/slide6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9648"/>
            <a:ext cx="11643360" cy="4219339"/>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ư? </a:t>
            </a:r>
            <a:r>
              <a:rPr lang="en-US" sz="6000" b="1" dirty="0" err="1">
                <a:latin typeface="Times New Roman" panose="02020603050405020304" pitchFamily="18" charset="0"/>
                <a:cs typeface="Times New Roman" panose="02020603050405020304" pitchFamily="18" charset="0"/>
              </a:rPr>
              <a:t>Đành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90545032"/>
      </p:ext>
    </p:extLst>
  </p:cSld>
  <p:clrMapOvr>
    <a:masterClrMapping/>
  </p:clrMapOvr>
  <p:transition/>
</p:sld>
</file>

<file path=ppt/slides/slide6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0391"/>
            <a:ext cx="11643360" cy="4219339"/>
          </a:xfrm>
        </p:spPr>
        <p:txBody>
          <a:bodyPr>
            <a:noAutofit/>
          </a:bodyPr>
          <a:lstStyle/>
          <a:p>
            <a:pPr algn="just"/>
            <a:r>
              <a:rPr lang="en-US" sz="6000" b="1" dirty="0">
                <a:latin typeface="Times New Roman" panose="02020603050405020304" pitchFamily="18" charset="0"/>
                <a:cs typeface="Times New Roman" panose="02020603050405020304" pitchFamily="18" charset="0"/>
              </a:rPr>
              <a:t>3</a:t>
            </a:r>
            <a:r>
              <a:rPr lang="vi-VN" sz="6000" b="1" dirty="0">
                <a:latin typeface="+mj-lt"/>
              </a:rPr>
              <a:t>. Này Chúa hỡi, tâm hồn con thao thức suốt canh thâu. Chờ mong sao như đàn nai khao khát nước nguồn trào.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439980492"/>
      </p:ext>
    </p:extLst>
  </p:cSld>
  <p:clrMapOvr>
    <a:masterClrMapping/>
  </p:clrMapOvr>
  <p:transition/>
</p:sld>
</file>

<file path=ppt/slides/slide6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0391"/>
            <a:ext cx="11643360" cy="4219339"/>
          </a:xfrm>
        </p:spPr>
        <p:txBody>
          <a:bodyPr>
            <a:noAutofit/>
          </a:bodyPr>
          <a:lstStyle/>
          <a:p>
            <a:pPr algn="just"/>
            <a:r>
              <a:rPr lang="vi-VN" sz="6000" b="1" dirty="0">
                <a:latin typeface="+mj-lt"/>
              </a:rPr>
              <a:t>Này Chúa hỡi, xin Ngài thương mau đến thăm viếng con. Vì con đây, đang hoài mong Chúa đến thăm hồn.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42150266"/>
      </p:ext>
    </p:extLst>
  </p:cSld>
  <p:clrMapOvr>
    <a:masterClrMapping/>
  </p:clrMapOvr>
  <p:transition/>
</p:sld>
</file>

<file path=ppt/slides/slide6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0391"/>
            <a:ext cx="11643360" cy="4219339"/>
          </a:xfrm>
        </p:spPr>
        <p:txBody>
          <a:bodyPr>
            <a:noAutofit/>
          </a:bodyPr>
          <a:lstStyle/>
          <a:p>
            <a:pPr algn="just"/>
            <a:r>
              <a:rPr lang="en-US" sz="6000" b="1" dirty="0">
                <a:latin typeface="Times New Roman" panose="02020603050405020304" pitchFamily="18" charset="0"/>
                <a:cs typeface="Times New Roman" panose="02020603050405020304" pitchFamily="18" charset="0"/>
              </a:rPr>
              <a:t>4</a:t>
            </a:r>
            <a:r>
              <a:rPr lang="vi-VN" sz="6000" b="1" dirty="0">
                <a:latin typeface="+mj-lt"/>
              </a:rPr>
              <a:t>. Này Chúa hỡi, xin Ngài thương ban phúc cho con luôn. Dù ra sao không bội ơn Thiên Chúa ban đầy tràn.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412464944"/>
      </p:ext>
    </p:extLst>
  </p:cSld>
  <p:clrMapOvr>
    <a:masterClrMapping/>
  </p:clrMapOvr>
  <p:transition/>
</p:sld>
</file>

<file path=ppt/slides/slide6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CHÚA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0391"/>
            <a:ext cx="11643360" cy="4219339"/>
          </a:xfrm>
        </p:spPr>
        <p:txBody>
          <a:bodyPr>
            <a:noAutofit/>
          </a:bodyPr>
          <a:lstStyle/>
          <a:p>
            <a:pPr algn="just"/>
            <a:r>
              <a:rPr lang="vi-VN" sz="6000" b="1" dirty="0">
                <a:latin typeface="+mj-lt"/>
              </a:rPr>
              <a:t>Dù thất tín, nhưng bền tâm tin Chúa luôn thứ tha. Tình Cha thương, ôi tình thương không bến không bờ</a:t>
            </a:r>
            <a:r>
              <a:rPr lang="en-US" sz="6000" b="1" dirty="0">
                <a:latin typeface="+mj-lt"/>
              </a:rPr>
              <a:t>.</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959046277"/>
      </p:ext>
    </p:extLst>
  </p:cSld>
  <p:clrMapOvr>
    <a:masterClrMapping/>
  </p:clrMapOvr>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XIN ĐẾN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1131"/>
            <a:ext cx="11643360" cy="6498833"/>
          </a:xfrm>
        </p:spPr>
        <p:txBody>
          <a:bodyPr>
            <a:noAutofit/>
          </a:bodyPr>
          <a:lstStyle/>
          <a:p>
            <a:pPr algn="just"/>
            <a:r>
              <a:rPr lang="vi-VN" sz="6000" b="1" i="0" dirty="0">
                <a:effectLst/>
                <a:latin typeface="+mj-lt"/>
              </a:rPr>
              <a:t>ĐK: Này con xin đến, này con xin đến để thi hành Thánh ý Chúa. Lưỡi môi con xin Ngài tẩy xóa, bước con đi xin Ngài dẫn đường. Tấm thân con giờ đây hiến dâng, hiến dâng Chúa ơi.</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270492606"/>
      </p:ext>
    </p:extLst>
  </p:cSld>
  <p:clrMapOvr>
    <a:masterClrMapping/>
  </p:clrMapOvr>
  <p:transition/>
</p:sld>
</file>

<file path=ppt/slides/slide6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4557900"/>
      </p:ext>
    </p:extLst>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4888"/>
            <a:ext cx="11643360" cy="5410200"/>
          </a:xfrm>
        </p:spPr>
        <p:txBody>
          <a:bodyPr>
            <a:noAutofit/>
          </a:bodyPr>
          <a:lstStyle/>
          <a:p>
            <a:pPr algn="just"/>
            <a:r>
              <a:rPr lang="vi-VN" sz="6000" b="1" dirty="0">
                <a:latin typeface="+mj-lt"/>
              </a:rPr>
              <a:t>1. Ca lên đi, hỡi triều thần thánh trên trời. Hiệp cùng muôn dân tấu hòa nơi nơi, muôn bài ca chan chứa tình yêu. </a:t>
            </a:r>
            <a:endParaRPr lang="en-US" sz="5400" b="1" dirty="0">
              <a:latin typeface="+mj-lt"/>
              <a:cs typeface="Times New Roman" pitchFamily="18" charset="0"/>
            </a:endParaRPr>
          </a:p>
        </p:txBody>
      </p:sp>
    </p:spTree>
    <p:extLst>
      <p:ext uri="{BB962C8B-B14F-4D97-AF65-F5344CB8AC3E}">
        <p14:creationId xmlns:p14="http://schemas.microsoft.com/office/powerpoint/2010/main" val="2769859597"/>
      </p:ext>
    </p:extLst>
  </p:cSld>
  <p:clrMapOvr>
    <a:masterClrMapping/>
  </p:clrMapOvr>
  <p:transition/>
</p:sld>
</file>

<file path=ppt/slides/slide6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47800"/>
            <a:ext cx="11643360" cy="5410200"/>
          </a:xfrm>
        </p:spPr>
        <p:txBody>
          <a:bodyPr>
            <a:noAutofit/>
          </a:bodyPr>
          <a:lstStyle/>
          <a:p>
            <a:pPr algn="just"/>
            <a:r>
              <a:rPr lang="vi-VN" sz="6000" b="1" dirty="0">
                <a:latin typeface="+mj-lt"/>
              </a:rPr>
              <a:t>Mừng Chúa Cha uy quyền </a:t>
            </a:r>
            <a:r>
              <a:rPr lang="en-US" sz="6000" b="1" dirty="0" err="1">
                <a:latin typeface="Times New Roman" panose="02020603050405020304" pitchFamily="18" charset="0"/>
                <a:cs typeface="Times New Roman" panose="02020603050405020304" pitchFamily="18" charset="0"/>
              </a:rPr>
              <a:t>nguồn</a:t>
            </a:r>
            <a:r>
              <a:rPr lang="vi-VN" sz="6000" b="1" dirty="0">
                <a:latin typeface="+mj-lt"/>
              </a:rPr>
              <a:t> tác sinh </a:t>
            </a:r>
            <a:r>
              <a:rPr lang="en-US" sz="6000" b="1" dirty="0" err="1">
                <a:latin typeface="Times New Roman" panose="02020603050405020304" pitchFamily="18" charset="0"/>
                <a:cs typeface="Times New Roman" panose="02020603050405020304" pitchFamily="18" charset="0"/>
              </a:rPr>
              <a:t>diệu</a:t>
            </a:r>
            <a:r>
              <a:rPr lang="en-US" sz="6000" b="1" dirty="0">
                <a:latin typeface="+mj-lt"/>
              </a:rPr>
              <a:t> </a:t>
            </a:r>
            <a:r>
              <a:rPr lang="en-US" sz="6000" b="1" dirty="0" err="1">
                <a:latin typeface="Times New Roman" panose="02020603050405020304" pitchFamily="18" charset="0"/>
                <a:cs typeface="Times New Roman" panose="02020603050405020304" pitchFamily="18" charset="0"/>
              </a:rPr>
              <a:t>huyền</a:t>
            </a:r>
            <a:r>
              <a:rPr lang="vi-VN" sz="6000" b="1" dirty="0">
                <a:latin typeface="+mj-lt"/>
              </a:rPr>
              <a:t>. Tình Người bao la vững bền thiên thu. Ôi tình yêu muôn đời cao sáng.</a:t>
            </a:r>
            <a:endParaRPr lang="en-US" sz="5400" b="1" dirty="0">
              <a:latin typeface="+mj-lt"/>
              <a:cs typeface="Times New Roman" pitchFamily="18" charset="0"/>
            </a:endParaRPr>
          </a:p>
        </p:txBody>
      </p:sp>
    </p:spTree>
    <p:extLst>
      <p:ext uri="{BB962C8B-B14F-4D97-AF65-F5344CB8AC3E}">
        <p14:creationId xmlns:p14="http://schemas.microsoft.com/office/powerpoint/2010/main" val="1234741501"/>
      </p:ext>
    </p:extLst>
  </p:cSld>
  <p:clrMapOvr>
    <a:masterClrMapping/>
  </p:clrMapOvr>
  <p:transition/>
</p:sld>
</file>

<file path=ppt/slides/slide6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275114"/>
            <a:ext cx="11643360" cy="5410200"/>
          </a:xfrm>
        </p:spPr>
        <p:txBody>
          <a:bodyPr>
            <a:noAutofit/>
          </a:bodyPr>
          <a:lstStyle/>
          <a:p>
            <a:pPr algn="just"/>
            <a:r>
              <a:rPr lang="vi-VN" sz="6000" b="1" dirty="0">
                <a:latin typeface="+mj-lt"/>
              </a:rPr>
              <a:t>ÐK: Ca lên đi hỡi thiên cung, ca lên đi hỡi </a:t>
            </a:r>
            <a:r>
              <a:rPr lang="en-US" sz="6000" b="1" dirty="0" err="1">
                <a:latin typeface="Times New Roman" panose="02020603050405020304" pitchFamily="18" charset="0"/>
                <a:cs typeface="Times New Roman" panose="02020603050405020304" pitchFamily="18" charset="0"/>
              </a:rPr>
              <a:t>dương</a:t>
            </a:r>
            <a:r>
              <a:rPr lang="vi-VN" sz="6000" b="1" dirty="0">
                <a:latin typeface="+mj-lt"/>
              </a:rPr>
              <a:t> trần</a:t>
            </a:r>
            <a:r>
              <a:rPr lang="en-US" sz="6000" b="1" dirty="0">
                <a:latin typeface="+mj-lt"/>
              </a:rPr>
              <a:t>.</a:t>
            </a:r>
            <a:endParaRPr lang="en-US" sz="5400" b="1" dirty="0">
              <a:latin typeface="+mj-lt"/>
              <a:cs typeface="Times New Roman" pitchFamily="18" charset="0"/>
            </a:endParaRPr>
          </a:p>
        </p:txBody>
      </p:sp>
    </p:spTree>
    <p:extLst>
      <p:ext uri="{BB962C8B-B14F-4D97-AF65-F5344CB8AC3E}">
        <p14:creationId xmlns:p14="http://schemas.microsoft.com/office/powerpoint/2010/main" val="2672465198"/>
      </p:ext>
    </p:extLst>
  </p:cSld>
  <p:clrMapOvr>
    <a:masterClrMapping/>
  </p:clrMapOvr>
  <p:transition/>
</p:sld>
</file>

<file path=ppt/slides/slide6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1857"/>
            <a:ext cx="11643360" cy="5410200"/>
          </a:xfrm>
        </p:spPr>
        <p:txBody>
          <a:bodyPr>
            <a:noAutofit/>
          </a:bodyPr>
          <a:lstStyle/>
          <a:p>
            <a:pPr algn="just"/>
            <a:r>
              <a:rPr lang="vi-VN" sz="6000" b="1" dirty="0">
                <a:latin typeface="+mj-lt"/>
              </a:rPr>
              <a:t>2. Ca lên đi, hỡi triều thần thánh trên trời. Hiệp cùng muôn dân tấu hòa nơi nơi, muôn bài ca chan chứa tình yêu</a:t>
            </a:r>
            <a:r>
              <a:rPr lang="en-US" sz="6000" b="1" dirty="0">
                <a:latin typeface="+mj-lt"/>
              </a:rPr>
              <a:t>.</a:t>
            </a:r>
            <a:endParaRPr lang="en-US" sz="5400" b="1" dirty="0">
              <a:latin typeface="+mj-lt"/>
              <a:cs typeface="Times New Roman" pitchFamily="18" charset="0"/>
            </a:endParaRPr>
          </a:p>
        </p:txBody>
      </p:sp>
    </p:spTree>
    <p:extLst>
      <p:ext uri="{BB962C8B-B14F-4D97-AF65-F5344CB8AC3E}">
        <p14:creationId xmlns:p14="http://schemas.microsoft.com/office/powerpoint/2010/main" val="1696580050"/>
      </p:ext>
    </p:extLst>
  </p:cSld>
  <p:clrMapOvr>
    <a:masterClrMapping/>
  </p:clrMapOvr>
  <p:transition/>
</p:sld>
</file>

<file path=ppt/slides/slide6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1857"/>
            <a:ext cx="11643360" cy="54102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vi-VN" sz="6000" b="1" dirty="0">
                <a:latin typeface="+mj-lt"/>
              </a:rPr>
              <a:t>Tình Người bao la vững bền thiên thu. Ôi tình yêu muôn đời cao sáng</a:t>
            </a:r>
            <a:r>
              <a:rPr lang="en-US" sz="6000" b="1" dirty="0">
                <a:latin typeface="+mj-lt"/>
              </a:rPr>
              <a:t>.</a:t>
            </a:r>
            <a:endParaRPr lang="en-US" sz="5400" b="1" dirty="0">
              <a:latin typeface="+mj-lt"/>
              <a:cs typeface="Times New Roman" pitchFamily="18" charset="0"/>
            </a:endParaRPr>
          </a:p>
        </p:txBody>
      </p:sp>
    </p:spTree>
    <p:extLst>
      <p:ext uri="{BB962C8B-B14F-4D97-AF65-F5344CB8AC3E}">
        <p14:creationId xmlns:p14="http://schemas.microsoft.com/office/powerpoint/2010/main" val="928540324"/>
      </p:ext>
    </p:extLst>
  </p:cSld>
  <p:clrMapOvr>
    <a:masterClrMapping/>
  </p:clrMapOvr>
  <p:transition/>
</p:sld>
</file>

<file path=ppt/slides/slide6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1857"/>
            <a:ext cx="11643360" cy="5410200"/>
          </a:xfrm>
        </p:spPr>
        <p:txBody>
          <a:bodyPr>
            <a:noAutofit/>
          </a:bodyPr>
          <a:lstStyle/>
          <a:p>
            <a:pPr algn="just"/>
            <a:r>
              <a:rPr lang="vi-VN" sz="6000" b="1" dirty="0">
                <a:latin typeface="+mj-lt"/>
              </a:rPr>
              <a:t>3. Ca lên đi, hỡi triều thần thánh trên trời. Hiệp cùng muôn dân tấu hòa nơi nơi, muôn bài ca chan chứa tình yêu</a:t>
            </a:r>
            <a:r>
              <a:rPr lang="en-US" sz="6000" b="1" dirty="0">
                <a:latin typeface="+mj-lt"/>
              </a:rPr>
              <a:t>.</a:t>
            </a:r>
            <a:endParaRPr lang="en-US" sz="5400" b="1" dirty="0">
              <a:latin typeface="+mj-lt"/>
              <a:cs typeface="Times New Roman" pitchFamily="18" charset="0"/>
            </a:endParaRPr>
          </a:p>
        </p:txBody>
      </p:sp>
    </p:spTree>
    <p:extLst>
      <p:ext uri="{BB962C8B-B14F-4D97-AF65-F5344CB8AC3E}">
        <p14:creationId xmlns:p14="http://schemas.microsoft.com/office/powerpoint/2010/main" val="3841615287"/>
      </p:ext>
    </p:extLst>
  </p:cSld>
  <p:clrMapOvr>
    <a:masterClrMapping/>
  </p:clrMapOvr>
  <p:transition/>
</p:sld>
</file>

<file path=ppt/slides/slide6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itchFamily="18" charset="0"/>
                <a:cs typeface="Times New Roman" pitchFamily="18" charset="0"/>
              </a:rPr>
              <a:t>Nhập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 LÊN ĐI 4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51857"/>
            <a:ext cx="11643360" cy="54102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Linh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giúp</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vi-VN" sz="6000" b="1" dirty="0">
                <a:latin typeface="+mj-lt"/>
              </a:rPr>
              <a:t>. Tình Người bao la vững bền thiên thu. Ôi tình yêu muôn đời cao sáng</a:t>
            </a:r>
            <a:r>
              <a:rPr lang="en-US" sz="6000" b="1" dirty="0">
                <a:latin typeface="+mj-lt"/>
              </a:rPr>
              <a:t>.</a:t>
            </a:r>
            <a:endParaRPr lang="en-US" sz="5400" b="1" dirty="0">
              <a:latin typeface="+mj-lt"/>
              <a:cs typeface="Times New Roman" pitchFamily="18" charset="0"/>
            </a:endParaRPr>
          </a:p>
        </p:txBody>
      </p:sp>
    </p:spTree>
    <p:extLst>
      <p:ext uri="{BB962C8B-B14F-4D97-AF65-F5344CB8AC3E}">
        <p14:creationId xmlns:p14="http://schemas.microsoft.com/office/powerpoint/2010/main" val="365693305"/>
      </p:ext>
    </p:extLst>
  </p:cSld>
  <p:clrMapOvr>
    <a:masterClrMapping/>
  </p:clrMapOvr>
  <p:transition/>
</p:sld>
</file>

<file path=ppt/slides/slide6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3398799"/>
      </p:ext>
    </p:extLst>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NGÀI CÓ ĐÓ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6124"/>
            <a:ext cx="11643360" cy="7030720"/>
          </a:xfrm>
        </p:spPr>
        <p:txBody>
          <a:bodyPr>
            <a:noAutofit/>
          </a:bodyPr>
          <a:lstStyle/>
          <a:p>
            <a:pPr algn="just"/>
            <a:r>
              <a:rPr lang="vi-VN" sz="6000" b="1" dirty="0">
                <a:latin typeface="+mj-lt"/>
              </a:rPr>
              <a:t>1. Ngài có đó khi con tưởng mình đang cô đơn. Ngài nghe con khi chẳng ai đáp </a:t>
            </a:r>
            <a:r>
              <a:rPr lang="en-US" sz="6000" b="1" dirty="0" err="1">
                <a:latin typeface="Times New Roman" panose="02020603050405020304" pitchFamily="18" charset="0"/>
                <a:cs typeface="Times New Roman" panose="02020603050405020304" pitchFamily="18" charset="0"/>
              </a:rPr>
              <a:t>lại</a:t>
            </a:r>
            <a:r>
              <a:rPr lang="vi-VN" sz="6000" b="1" dirty="0">
                <a:latin typeface="+mj-lt"/>
              </a:rPr>
              <a:t>. Ngài yêu con </a:t>
            </a:r>
            <a:r>
              <a:rPr lang="en-US" sz="6000" b="1" dirty="0" err="1">
                <a:latin typeface="Times New Roman" panose="02020603050405020304" pitchFamily="18" charset="0"/>
                <a:cs typeface="Times New Roman" panose="02020603050405020304" pitchFamily="18" charset="0"/>
              </a:rPr>
              <a:t>khi</a:t>
            </a:r>
            <a:r>
              <a:rPr lang="en-US" sz="6000" b="1" dirty="0">
                <a:latin typeface="+mj-lt"/>
              </a:rPr>
              <a:t> </a:t>
            </a:r>
            <a:r>
              <a:rPr lang="vi-VN" sz="6000" b="1" dirty="0">
                <a:latin typeface="+mj-lt"/>
              </a:rPr>
              <a:t>mọi người lìa</a:t>
            </a:r>
            <a:r>
              <a:rPr lang="en-US" sz="6000" b="1" dirty="0">
                <a:latin typeface="+mj-lt"/>
              </a:rPr>
              <a:t> </a:t>
            </a:r>
            <a:r>
              <a:rPr lang="en-US" sz="6000" b="1" dirty="0" err="1">
                <a:latin typeface="Times New Roman" panose="02020603050405020304" pitchFamily="18" charset="0"/>
                <a:cs typeface="Times New Roman" panose="02020603050405020304" pitchFamily="18" charset="0"/>
              </a:rPr>
              <a:t>bỏ</a:t>
            </a:r>
            <a:r>
              <a:rPr lang="vi-VN" sz="6000" b="1" dirty="0">
                <a:latin typeface="+mj-lt"/>
              </a:rPr>
              <a:t> xa con, khi tình đời là mối giây oan, ân tình Ngài hằng luôn chan chứa.</a:t>
            </a:r>
            <a:endParaRPr lang="vi-VN" sz="5400" b="1" dirty="0">
              <a:latin typeface="+mj-lt"/>
              <a:cs typeface="Times New Roman" pitchFamily="18" charset="0"/>
            </a:endParaRPr>
          </a:p>
        </p:txBody>
      </p:sp>
    </p:spTree>
    <p:extLst>
      <p:ext uri="{BB962C8B-B14F-4D97-AF65-F5344CB8AC3E}">
        <p14:creationId xmlns:p14="http://schemas.microsoft.com/office/powerpoint/2010/main" val="4229959221"/>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XIN ĐẾN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9847"/>
            <a:ext cx="11643360" cy="6810117"/>
          </a:xfrm>
        </p:spPr>
        <p:txBody>
          <a:bodyPr>
            <a:noAutofit/>
          </a:bodyPr>
          <a:lstStyle/>
          <a:p>
            <a:pPr algn="just"/>
            <a:r>
              <a:rPr lang="vi-VN" sz="6000" b="1" i="0" dirty="0">
                <a:effectLst/>
                <a:latin typeface="+mj-lt"/>
              </a:rPr>
              <a:t>1. Con vui say đáp tình Ngài bước theo Ngài muôn lối. Tâm tư con dâng trọn niềm dù khổ đau đen tối. Con xin dâng mối tình này để biết yêu nhiều hơn. Con đi rao chính Lời Ngài làm nhân chứng Phúc Âm.</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44958660"/>
      </p:ext>
    </p:extLst>
  </p:cSld>
  <p:clrMapOvr>
    <a:masterClrMapping/>
  </p:clrMapOvr>
  <p:transition/>
</p:sld>
</file>

<file path=ppt/slides/slide6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NGÀI CÓ ĐÓ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4473"/>
            <a:ext cx="11643360" cy="7030720"/>
          </a:xfrm>
        </p:spPr>
        <p:txBody>
          <a:bodyPr>
            <a:noAutofit/>
          </a:bodyPr>
          <a:lstStyle/>
          <a:p>
            <a:pPr algn="just"/>
            <a:r>
              <a:rPr lang="vi-VN" sz="6000" b="1" dirty="0">
                <a:latin typeface="+mj-lt"/>
              </a:rPr>
              <a:t>ĐK. Ôi! Con yêu Chúa quá muộn màng, con yêu Chúa quá muộng màng. Ngài đã chiến thắng, con mù lòa Ngài đã chiếu sáng. </a:t>
            </a:r>
            <a:endParaRPr lang="vi-VN" sz="5400" b="1" dirty="0">
              <a:latin typeface="+mj-lt"/>
              <a:cs typeface="Times New Roman" pitchFamily="18" charset="0"/>
            </a:endParaRPr>
          </a:p>
        </p:txBody>
      </p:sp>
    </p:spTree>
    <p:extLst>
      <p:ext uri="{BB962C8B-B14F-4D97-AF65-F5344CB8AC3E}">
        <p14:creationId xmlns:p14="http://schemas.microsoft.com/office/powerpoint/2010/main" val="451719255"/>
      </p:ext>
    </p:extLst>
  </p:cSld>
  <p:clrMapOvr>
    <a:masterClrMapping/>
  </p:clrMapOvr>
  <p:transition/>
</p:sld>
</file>

<file path=ppt/slides/slide6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NGÀI CÓ ĐÓ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967615"/>
            <a:ext cx="11643360" cy="7030720"/>
          </a:xfrm>
        </p:spPr>
        <p:txBody>
          <a:bodyPr>
            <a:noAutofit/>
          </a:bodyPr>
          <a:lstStyle/>
          <a:p>
            <a:pPr algn="just"/>
            <a:r>
              <a:rPr lang="vi-VN" sz="6000" b="1" dirty="0">
                <a:latin typeface="+mj-lt"/>
              </a:rPr>
              <a:t>Ngài tỏa ngát hương và làm con say mến Ngài là dịu êm và làm con khao khát ngày đêm</a:t>
            </a:r>
            <a:endParaRPr lang="vi-VN" sz="5400" b="1" dirty="0">
              <a:latin typeface="+mj-lt"/>
              <a:cs typeface="Times New Roman" pitchFamily="18" charset="0"/>
            </a:endParaRPr>
          </a:p>
        </p:txBody>
      </p:sp>
    </p:spTree>
    <p:extLst>
      <p:ext uri="{BB962C8B-B14F-4D97-AF65-F5344CB8AC3E}">
        <p14:creationId xmlns:p14="http://schemas.microsoft.com/office/powerpoint/2010/main" val="1902372955"/>
      </p:ext>
    </p:extLst>
  </p:cSld>
  <p:clrMapOvr>
    <a:masterClrMapping/>
  </p:clrMapOvr>
  <p:transition/>
</p:sld>
</file>

<file path=ppt/slides/slide6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NGÀI CÓ ĐÓ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00815"/>
            <a:ext cx="11643360" cy="7030720"/>
          </a:xfrm>
        </p:spPr>
        <p:txBody>
          <a:bodyPr>
            <a:noAutofit/>
          </a:bodyPr>
          <a:lstStyle/>
          <a:p>
            <a:pPr algn="just"/>
            <a:r>
              <a:rPr lang="vi-VN" sz="6000" b="1" dirty="0">
                <a:latin typeface="+mj-lt"/>
              </a:rPr>
              <a:t>2. Ngài có đó dang tay chờ đợi con bao năm, Ngài kêu con mong được con đáp lại. Ngài bên con trên đường dài mờ khuất tương lai, chân mệt nhoài thập giá trên vai, con mong đáp Tình Yêu Chúa.</a:t>
            </a:r>
            <a:endParaRPr lang="vi-VN" sz="5400" b="1" dirty="0">
              <a:latin typeface="+mj-lt"/>
              <a:cs typeface="Times New Roman" pitchFamily="18" charset="0"/>
            </a:endParaRPr>
          </a:p>
        </p:txBody>
      </p:sp>
    </p:spTree>
    <p:extLst>
      <p:ext uri="{BB962C8B-B14F-4D97-AF65-F5344CB8AC3E}">
        <p14:creationId xmlns:p14="http://schemas.microsoft.com/office/powerpoint/2010/main" val="1988872473"/>
      </p:ext>
    </p:extLst>
  </p:cSld>
  <p:clrMapOvr>
    <a:masterClrMapping/>
  </p:clrMapOvr>
  <p:transition/>
</p:sld>
</file>

<file path=ppt/slides/slide6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NGÀI CÓ ĐÓ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7901"/>
            <a:ext cx="11643360" cy="7030720"/>
          </a:xfrm>
        </p:spPr>
        <p:txBody>
          <a:bodyPr>
            <a:noAutofit/>
          </a:bodyPr>
          <a:lstStyle/>
          <a:p>
            <a:pPr algn="just"/>
            <a:r>
              <a:rPr lang="vi-VN" sz="6000" b="1" dirty="0">
                <a:latin typeface="+mj-lt"/>
              </a:rPr>
              <a:t>3. Ngài có đó như bóng hình nào trong con tim. Ngài trong con thế mà con vẫn tìm. Ngài thương con </a:t>
            </a:r>
            <a:r>
              <a:rPr lang="en-US" sz="6000" b="1" dirty="0" err="1">
                <a:latin typeface="Times New Roman" panose="02020603050405020304" pitchFamily="18" charset="0"/>
                <a:cs typeface="Times New Roman" panose="02020603050405020304" pitchFamily="18" charset="0"/>
              </a:rPr>
              <a:t>xoa</a:t>
            </a:r>
            <a:r>
              <a:rPr lang="vi-VN" sz="6000" b="1" dirty="0">
                <a:latin typeface="+mj-lt"/>
              </a:rPr>
              <a:t> dịu hồn đầy vết thương đau, tha tội tình nhẹ gánh gian lao, con tin Chúa là tình yêu</a:t>
            </a:r>
            <a:endParaRPr lang="vi-VN" sz="5400" b="1" dirty="0">
              <a:latin typeface="+mj-lt"/>
              <a:cs typeface="Times New Roman" pitchFamily="18" charset="0"/>
            </a:endParaRPr>
          </a:p>
        </p:txBody>
      </p:sp>
    </p:spTree>
    <p:extLst>
      <p:ext uri="{BB962C8B-B14F-4D97-AF65-F5344CB8AC3E}">
        <p14:creationId xmlns:p14="http://schemas.microsoft.com/office/powerpoint/2010/main" val="1807754097"/>
      </p:ext>
    </p:extLst>
  </p:cSld>
  <p:clrMapOvr>
    <a:masterClrMapping/>
  </p:clrMapOvr>
  <p:transition/>
</p:sld>
</file>

<file path=ppt/slides/slide6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0138731"/>
      </p:ext>
    </p:extLst>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ÂN TÌNH (PMM)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8501"/>
            <a:ext cx="11643360" cy="5810513"/>
          </a:xfrm>
        </p:spPr>
        <p:txBody>
          <a:bodyPr>
            <a:noAutofit/>
          </a:bodyPr>
          <a:lstStyle/>
          <a:p>
            <a:pPr algn="just"/>
            <a:r>
              <a:rPr lang="vi-VN" sz="6000" b="1" dirty="0">
                <a:latin typeface="+mj-lt"/>
              </a:rPr>
              <a:t>ĐK. Những ân tình Chúa dành cho con, quá dư đầy không còn chi hơn, biết lấy chi cảm mến thánh ân không bờ bến, Chúa thương ban xuống trên phận hèn. </a:t>
            </a:r>
            <a:endParaRPr lang="vi-VN" sz="5400" b="1" dirty="0">
              <a:latin typeface="+mj-lt"/>
              <a:cs typeface="Times New Roman" pitchFamily="18" charset="0"/>
            </a:endParaRPr>
          </a:p>
        </p:txBody>
      </p:sp>
    </p:spTree>
    <p:extLst>
      <p:ext uri="{BB962C8B-B14F-4D97-AF65-F5344CB8AC3E}">
        <p14:creationId xmlns:p14="http://schemas.microsoft.com/office/powerpoint/2010/main" val="1395902098"/>
      </p:ext>
    </p:extLst>
  </p:cSld>
  <p:clrMapOvr>
    <a:masterClrMapping/>
  </p:clrMapOvr>
  <p:transition/>
</p:sld>
</file>

<file path=ppt/slides/slide6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ÂN TÌNH (PMM)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2615"/>
            <a:ext cx="11643360" cy="5282285"/>
          </a:xfrm>
        </p:spPr>
        <p:txBody>
          <a:bodyPr>
            <a:noAutofit/>
          </a:bodyPr>
          <a:lstStyle/>
          <a:p>
            <a:pPr algn="just"/>
            <a:r>
              <a:rPr lang="vi-VN" sz="6000" b="1" dirty="0">
                <a:latin typeface="+mj-lt"/>
              </a:rPr>
              <a:t>Những ân tình xuống từ trên cao, đến muôn đời không hề hư hao, dẫu tim con mềm yếu dễ phai như màu áo. Đấng yêu thương vẫn luôn ngọt ngào</a:t>
            </a:r>
            <a:endParaRPr lang="vi-VN" sz="5400" b="1" dirty="0">
              <a:latin typeface="+mj-lt"/>
              <a:cs typeface="Times New Roman" pitchFamily="18" charset="0"/>
            </a:endParaRPr>
          </a:p>
        </p:txBody>
      </p:sp>
    </p:spTree>
    <p:extLst>
      <p:ext uri="{BB962C8B-B14F-4D97-AF65-F5344CB8AC3E}">
        <p14:creationId xmlns:p14="http://schemas.microsoft.com/office/powerpoint/2010/main" val="1248231922"/>
      </p:ext>
    </p:extLst>
  </p:cSld>
  <p:clrMapOvr>
    <a:masterClrMapping/>
  </p:clrMapOvr>
  <p:transition/>
</p:sld>
</file>

<file path=ppt/slides/slide6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ÂN TÌNH (PMM)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18551"/>
            <a:ext cx="11643360" cy="4802077"/>
          </a:xfrm>
        </p:spPr>
        <p:txBody>
          <a:bodyPr>
            <a:noAutofit/>
          </a:bodyPr>
          <a:lstStyle/>
          <a:p>
            <a:pPr algn="just"/>
            <a:r>
              <a:rPr lang="vi-VN" sz="6000" b="1" dirty="0">
                <a:latin typeface="+mj-lt"/>
              </a:rPr>
              <a:t>1/ Đời con luôn thắm tươi nhờ tình yêu ngày đêm dưỡng nuôi, hồn trào dâng ngàn muôn tâm tình chơi vơi. </a:t>
            </a:r>
            <a:endParaRPr lang="vi-VN" sz="5400" b="1" dirty="0">
              <a:latin typeface="+mj-lt"/>
              <a:cs typeface="Times New Roman" pitchFamily="18" charset="0"/>
            </a:endParaRPr>
          </a:p>
        </p:txBody>
      </p:sp>
    </p:spTree>
    <p:extLst>
      <p:ext uri="{BB962C8B-B14F-4D97-AF65-F5344CB8AC3E}">
        <p14:creationId xmlns:p14="http://schemas.microsoft.com/office/powerpoint/2010/main" val="1851930242"/>
      </p:ext>
    </p:extLst>
  </p:cSld>
  <p:clrMapOvr>
    <a:masterClrMapping/>
  </p:clrMapOvr>
  <p:transition/>
</p:sld>
</file>

<file path=ppt/slides/slide6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ÂN TÌNH (PMM)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0888"/>
            <a:ext cx="11643360" cy="4365525"/>
          </a:xfrm>
        </p:spPr>
        <p:txBody>
          <a:bodyPr>
            <a:noAutofit/>
          </a:bodyPr>
          <a:lstStyle/>
          <a:p>
            <a:pPr algn="just"/>
            <a:r>
              <a:rPr lang="vi-VN" sz="6000" b="1" dirty="0">
                <a:latin typeface="+mj-lt"/>
              </a:rPr>
              <a:t>Nép trong cánh tay Ngài con hạnh phúc ngây ngất không ngơi. Ôi tình Chúa êm như khúc ca tuyệt vời</a:t>
            </a:r>
            <a:endParaRPr lang="vi-VN" sz="5400" b="1" dirty="0">
              <a:latin typeface="+mj-lt"/>
              <a:cs typeface="Times New Roman" pitchFamily="18" charset="0"/>
            </a:endParaRPr>
          </a:p>
        </p:txBody>
      </p:sp>
    </p:spTree>
    <p:extLst>
      <p:ext uri="{BB962C8B-B14F-4D97-AF65-F5344CB8AC3E}">
        <p14:creationId xmlns:p14="http://schemas.microsoft.com/office/powerpoint/2010/main" val="3380915687"/>
      </p:ext>
    </p:extLst>
  </p:cSld>
  <p:clrMapOvr>
    <a:masterClrMapping/>
  </p:clrMapOvr>
  <p:transition/>
</p:sld>
</file>

<file path=ppt/slides/slide6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ÂN TÌNH (PMM)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2506"/>
            <a:ext cx="11643360" cy="5282286"/>
          </a:xfrm>
        </p:spPr>
        <p:txBody>
          <a:bodyPr>
            <a:noAutofit/>
          </a:bodyPr>
          <a:lstStyle/>
          <a:p>
            <a:pPr algn="just"/>
            <a:r>
              <a:rPr lang="vi-VN" sz="6000" b="1" dirty="0">
                <a:latin typeface="+mj-lt"/>
              </a:rPr>
              <a:t>2/ </a:t>
            </a:r>
            <a:r>
              <a:rPr lang="en-US" sz="6000" b="1" dirty="0" err="1">
                <a:latin typeface="Times New Roman" panose="02020603050405020304" pitchFamily="18" charset="0"/>
                <a:cs typeface="Times New Roman" panose="02020603050405020304" pitchFamily="18" charset="0"/>
              </a:rPr>
              <a:t>Rộn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ràng</a:t>
            </a:r>
            <a:r>
              <a:rPr lang="vi-VN" sz="6000" b="1" dirty="0">
                <a:latin typeface="Times New Roman" panose="02020603050405020304" pitchFamily="18" charset="0"/>
                <a:cs typeface="Times New Roman" panose="02020603050405020304" pitchFamily="18" charset="0"/>
              </a:rPr>
              <a:t> </a:t>
            </a:r>
            <a:r>
              <a:rPr lang="vi-VN" sz="6000" b="1" dirty="0">
                <a:latin typeface="+mj-lt"/>
              </a:rPr>
              <a:t>như suối mơ lòng con dâng ngập bao ý thơ vì Ngài thương chọn con lúc con xa xưa. Bước đi giữa muôn người đem lòng mến tô thắm môi cười. Đem tình Chúa thương yêu thứ tha vào đời</a:t>
            </a:r>
            <a:endParaRPr lang="vi-VN" sz="5400" b="1" dirty="0">
              <a:latin typeface="+mj-lt"/>
              <a:cs typeface="Times New Roman" pitchFamily="18" charset="0"/>
            </a:endParaRPr>
          </a:p>
        </p:txBody>
      </p:sp>
    </p:spTree>
    <p:extLst>
      <p:ext uri="{BB962C8B-B14F-4D97-AF65-F5344CB8AC3E}">
        <p14:creationId xmlns:p14="http://schemas.microsoft.com/office/powerpoint/2010/main" val="717228112"/>
      </p:ext>
    </p:extLst>
  </p:cSld>
  <p:clrMapOvr>
    <a:masterClrMapping/>
  </p:clrMapOvr>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XIN ĐẾN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19847"/>
            <a:ext cx="11643360" cy="6810117"/>
          </a:xfrm>
        </p:spPr>
        <p:txBody>
          <a:bodyPr>
            <a:noAutofit/>
          </a:bodyPr>
          <a:lstStyle/>
          <a:p>
            <a:pPr algn="just"/>
            <a:r>
              <a:rPr lang="vi-VN" sz="6000" b="1" i="0" dirty="0">
                <a:effectLst/>
                <a:latin typeface="+mj-lt"/>
              </a:rPr>
              <a:t>2. Yêu thương con đã ngàn đời Chúa đã chọn gọi con. Nuôi thân con trong tình Ngài nâng đỡ con đi tới, luôn trông coi bước đường đời gìn giữ trong tình yêu. Xin cho con đáp tình Ngài đời con mãi tín trung</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4099615182"/>
      </p:ext>
    </p:extLst>
  </p:cSld>
  <p:clrMapOvr>
    <a:masterClrMapping/>
  </p:clrMapOvr>
  <p:transition/>
</p:sld>
</file>

<file path=ppt/slides/slide6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ÂN TÌNH (PMM)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6827"/>
            <a:ext cx="11643360" cy="4365525"/>
          </a:xfrm>
        </p:spPr>
        <p:txBody>
          <a:bodyPr>
            <a:noAutofit/>
          </a:bodyPr>
          <a:lstStyle/>
          <a:p>
            <a:pPr algn="just"/>
            <a:r>
              <a:rPr lang="vi-VN" sz="6000" b="1" dirty="0">
                <a:latin typeface="+mj-lt"/>
              </a:rPr>
              <a:t>3/ Từng theo mỗi bước chân. Ngài gọi con bạn thân rất thân dìu con trên ngàn muôn nẻo đường nhân gian</a:t>
            </a:r>
            <a:r>
              <a:rPr lang="en-US" sz="6000" b="1" dirty="0">
                <a:latin typeface="+mj-lt"/>
              </a:rPr>
              <a:t>.</a:t>
            </a:r>
            <a:endParaRPr lang="vi-VN" sz="5400" b="1" dirty="0">
              <a:latin typeface="+mj-lt"/>
              <a:cs typeface="Times New Roman" pitchFamily="18" charset="0"/>
            </a:endParaRPr>
          </a:p>
        </p:txBody>
      </p:sp>
    </p:spTree>
    <p:extLst>
      <p:ext uri="{BB962C8B-B14F-4D97-AF65-F5344CB8AC3E}">
        <p14:creationId xmlns:p14="http://schemas.microsoft.com/office/powerpoint/2010/main" val="2560751091"/>
      </p:ext>
    </p:extLst>
  </p:cSld>
  <p:clrMapOvr>
    <a:masterClrMapping/>
  </p:clrMapOvr>
  <p:transition/>
</p:sld>
</file>

<file path=ppt/slides/slide6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ÂN TÌNH (PMM)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36827"/>
            <a:ext cx="11643360" cy="4365525"/>
          </a:xfrm>
        </p:spPr>
        <p:txBody>
          <a:bodyPr>
            <a:noAutofit/>
          </a:bodyPr>
          <a:lstStyle/>
          <a:p>
            <a:pPr algn="just"/>
            <a:r>
              <a:rPr lang="vi-VN" sz="6000" b="1" dirty="0">
                <a:latin typeface="+mj-lt"/>
              </a:rPr>
              <a:t>Chính Ngài mở môi con cho miệng thốt lên những khôn ngoan Tin Mừng Chúa đơm hoa khắp trên địa đàng</a:t>
            </a:r>
            <a:endParaRPr lang="vi-VN" sz="5400" b="1" dirty="0">
              <a:latin typeface="+mj-lt"/>
              <a:cs typeface="Times New Roman" pitchFamily="18" charset="0"/>
            </a:endParaRPr>
          </a:p>
        </p:txBody>
      </p:sp>
    </p:spTree>
    <p:extLst>
      <p:ext uri="{BB962C8B-B14F-4D97-AF65-F5344CB8AC3E}">
        <p14:creationId xmlns:p14="http://schemas.microsoft.com/office/powerpoint/2010/main" val="3382110094"/>
      </p:ext>
    </p:extLst>
  </p:cSld>
  <p:clrMapOvr>
    <a:masterClrMapping/>
  </p:clrMapOvr>
  <p:transition/>
</p:sld>
</file>

<file path=ppt/slides/slide6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CẢM MẾN ÂN TÌNH (PMM)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4332"/>
            <a:ext cx="11643360" cy="5810515"/>
          </a:xfrm>
        </p:spPr>
        <p:txBody>
          <a:bodyPr>
            <a:noAutofit/>
          </a:bodyPr>
          <a:lstStyle/>
          <a:p>
            <a:pPr algn="just"/>
            <a:r>
              <a:rPr lang="vi-VN" sz="6000" b="1" dirty="0">
                <a:latin typeface="+mj-lt"/>
              </a:rPr>
              <a:t>4/ Trọn đời con ước ao thành lời ca ngợi Đấng tối cao đền tạ ơn hồng ân biển trời thâm sâu dẫu đời lắm chông gai xin lòng sắc son mãi không phai xin cùng bước theo chân Chúa trên đường dài</a:t>
            </a:r>
            <a:endParaRPr lang="vi-VN" sz="5400" b="1" dirty="0">
              <a:latin typeface="+mj-lt"/>
              <a:cs typeface="Times New Roman" pitchFamily="18" charset="0"/>
            </a:endParaRPr>
          </a:p>
        </p:txBody>
      </p:sp>
    </p:spTree>
    <p:extLst>
      <p:ext uri="{BB962C8B-B14F-4D97-AF65-F5344CB8AC3E}">
        <p14:creationId xmlns:p14="http://schemas.microsoft.com/office/powerpoint/2010/main" val="2434666404"/>
      </p:ext>
    </p:extLst>
  </p:cSld>
  <p:clrMapOvr>
    <a:masterClrMapping/>
  </p:clrMapOvr>
  <p:transition/>
</p:sld>
</file>

<file path=ppt/slides/slide6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6475519"/>
      </p:ext>
    </p:extLst>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VẬT DÂNG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5058"/>
            <a:ext cx="11643360" cy="6391564"/>
          </a:xfrm>
        </p:spPr>
        <p:txBody>
          <a:bodyPr>
            <a:noAutofit/>
          </a:bodyPr>
          <a:lstStyle/>
          <a:p>
            <a:pPr algn="just"/>
            <a:r>
              <a:rPr lang="vi-VN" sz="6000" b="1" dirty="0">
                <a:latin typeface="+mj-lt"/>
              </a:rPr>
              <a:t>ĐK: Muôn thiên thần cánh trắng (ơ), nâng bước Mẹ về trời, cho đoàn con gửi với lễ vật về dâng Cha. Lễ vật của đoàn con, là tin kính trọn niềm,</a:t>
            </a:r>
            <a:r>
              <a:rPr lang="en-US" sz="6000" b="1" dirty="0">
                <a:latin typeface="+mj-lt"/>
              </a:rPr>
              <a:t> </a:t>
            </a:r>
            <a:r>
              <a:rPr lang="vi-VN" sz="6000" b="1" dirty="0">
                <a:latin typeface="+mj-lt"/>
              </a:rPr>
              <a:t>là tin yêu son sắt, là trọn đời tạ ơn.</a:t>
            </a:r>
            <a:endParaRPr lang="vi-VN" sz="5400" b="1" dirty="0">
              <a:latin typeface="+mj-lt"/>
              <a:cs typeface="Times New Roman" pitchFamily="18" charset="0"/>
            </a:endParaRPr>
          </a:p>
        </p:txBody>
      </p:sp>
    </p:spTree>
    <p:extLst>
      <p:ext uri="{BB962C8B-B14F-4D97-AF65-F5344CB8AC3E}">
        <p14:creationId xmlns:p14="http://schemas.microsoft.com/office/powerpoint/2010/main" val="1612196151"/>
      </p:ext>
    </p:extLst>
  </p:cSld>
  <p:clrMapOvr>
    <a:masterClrMapping/>
  </p:clrMapOvr>
  <p:transition/>
</p:sld>
</file>

<file path=ppt/slides/slide6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VẬT DÂNG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3451"/>
            <a:ext cx="11643360" cy="6391564"/>
          </a:xfrm>
        </p:spPr>
        <p:txBody>
          <a:bodyPr>
            <a:noAutofit/>
          </a:bodyPr>
          <a:lstStyle/>
          <a:p>
            <a:pPr algn="just"/>
            <a:r>
              <a:rPr lang="vi-VN" sz="6000" b="1" dirty="0">
                <a:latin typeface="+mj-lt"/>
              </a:rPr>
              <a:t>1/. Lễ vật dâng Cha là tấm bánh thơm từ nương đồng, là chén rượu đỏ thắm nồng, tháng ngày vất vả lao công. </a:t>
            </a:r>
            <a:endParaRPr lang="vi-VN" sz="5400" b="1" dirty="0">
              <a:latin typeface="+mj-lt"/>
              <a:cs typeface="Times New Roman" pitchFamily="18" charset="0"/>
            </a:endParaRPr>
          </a:p>
        </p:txBody>
      </p:sp>
    </p:spTree>
    <p:extLst>
      <p:ext uri="{BB962C8B-B14F-4D97-AF65-F5344CB8AC3E}">
        <p14:creationId xmlns:p14="http://schemas.microsoft.com/office/powerpoint/2010/main" val="782158045"/>
      </p:ext>
    </p:extLst>
  </p:cSld>
  <p:clrMapOvr>
    <a:masterClrMapping/>
  </p:clrMapOvr>
  <p:transition/>
</p:sld>
</file>

<file path=ppt/slides/slide6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VẬT DÂNG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3451"/>
            <a:ext cx="11643360" cy="6391564"/>
          </a:xfrm>
        </p:spPr>
        <p:txBody>
          <a:bodyPr>
            <a:noAutofit/>
          </a:bodyPr>
          <a:lstStyle/>
          <a:p>
            <a:pPr algn="just"/>
            <a:r>
              <a:rPr lang="vi-VN" sz="6000" b="1" dirty="0">
                <a:latin typeface="+mj-lt"/>
              </a:rPr>
              <a:t>Dâng đời chúng con, suốt ngày dầm mưa giãi nắng. gánh gồng áo cơm đè nặng, vai gầy hằn in tháng năm.</a:t>
            </a:r>
            <a:endParaRPr lang="vi-VN" sz="5400" b="1" dirty="0">
              <a:latin typeface="+mj-lt"/>
              <a:cs typeface="Times New Roman" pitchFamily="18" charset="0"/>
            </a:endParaRPr>
          </a:p>
        </p:txBody>
      </p:sp>
    </p:spTree>
    <p:extLst>
      <p:ext uri="{BB962C8B-B14F-4D97-AF65-F5344CB8AC3E}">
        <p14:creationId xmlns:p14="http://schemas.microsoft.com/office/powerpoint/2010/main" val="2814203730"/>
      </p:ext>
    </p:extLst>
  </p:cSld>
  <p:clrMapOvr>
    <a:masterClrMapping/>
  </p:clrMapOvr>
  <p:transition/>
</p:sld>
</file>

<file path=ppt/slides/slide6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VẬT DÂNG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3451"/>
            <a:ext cx="11643360" cy="6391564"/>
          </a:xfrm>
        </p:spPr>
        <p:txBody>
          <a:bodyPr>
            <a:noAutofit/>
          </a:bodyPr>
          <a:lstStyle/>
          <a:p>
            <a:pPr algn="just"/>
            <a:r>
              <a:rPr lang="vi-VN" sz="6000" b="1" dirty="0">
                <a:latin typeface="+mj-lt"/>
              </a:rPr>
              <a:t>2/. Lễ vật dâng Cha, là hạt giống con rải trên đồng, chiều sớm mong mỏi nóng lòng, sớm được nảy hạt đơm bông. </a:t>
            </a:r>
            <a:endParaRPr lang="vi-VN" sz="5400" b="1" dirty="0">
              <a:latin typeface="+mj-lt"/>
              <a:cs typeface="Times New Roman" pitchFamily="18" charset="0"/>
            </a:endParaRPr>
          </a:p>
        </p:txBody>
      </p:sp>
    </p:spTree>
    <p:extLst>
      <p:ext uri="{BB962C8B-B14F-4D97-AF65-F5344CB8AC3E}">
        <p14:creationId xmlns:p14="http://schemas.microsoft.com/office/powerpoint/2010/main" val="3463581210"/>
      </p:ext>
    </p:extLst>
  </p:cSld>
  <p:clrMapOvr>
    <a:masterClrMapping/>
  </p:clrMapOvr>
  <p:transition/>
</p:sld>
</file>

<file path=ppt/slides/slide6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VẬT DÂNG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3451"/>
            <a:ext cx="11643360" cy="6391564"/>
          </a:xfrm>
        </p:spPr>
        <p:txBody>
          <a:bodyPr>
            <a:noAutofit/>
          </a:bodyPr>
          <a:lstStyle/>
          <a:p>
            <a:pPr algn="just"/>
            <a:r>
              <a:rPr lang="vi-VN" sz="6000" b="1" dirty="0">
                <a:latin typeface="+mj-lt"/>
              </a:rPr>
              <a:t>Dâng trời nắng mưa, sớm thuận hoà trưa râm mát, bớt mồ hôi mặn ruộng đồng, lúa nặng hạt cây trĩu bong.</a:t>
            </a:r>
            <a:endParaRPr lang="vi-VN" sz="5400" b="1" dirty="0">
              <a:latin typeface="+mj-lt"/>
              <a:cs typeface="Times New Roman" pitchFamily="18" charset="0"/>
            </a:endParaRPr>
          </a:p>
        </p:txBody>
      </p:sp>
    </p:spTree>
    <p:extLst>
      <p:ext uri="{BB962C8B-B14F-4D97-AF65-F5344CB8AC3E}">
        <p14:creationId xmlns:p14="http://schemas.microsoft.com/office/powerpoint/2010/main" val="3361716327"/>
      </p:ext>
    </p:extLst>
  </p:cSld>
  <p:clrMapOvr>
    <a:masterClrMapping/>
  </p:clrMapOvr>
  <p:transition/>
</p:sld>
</file>

<file path=ppt/slides/slide6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VẬT DÂNG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3451"/>
            <a:ext cx="11643360" cy="6391564"/>
          </a:xfrm>
        </p:spPr>
        <p:txBody>
          <a:bodyPr>
            <a:noAutofit/>
          </a:bodyPr>
          <a:lstStyle/>
          <a:p>
            <a:pPr algn="just"/>
            <a:r>
              <a:rPr lang="vi-VN" sz="6000" b="1" dirty="0">
                <a:latin typeface="+mj-lt"/>
              </a:rPr>
              <a:t>3/. Lễ vật dâng Cha mùa mưa lũ dâng tràn thôn làng, người đói kẻ nghèo khốn nạn, hang cùng ngõ hẻm than van. </a:t>
            </a:r>
            <a:endParaRPr lang="vi-VN" sz="5400" b="1" dirty="0">
              <a:latin typeface="+mj-lt"/>
              <a:cs typeface="Times New Roman" pitchFamily="18" charset="0"/>
            </a:endParaRPr>
          </a:p>
        </p:txBody>
      </p:sp>
    </p:spTree>
    <p:extLst>
      <p:ext uri="{BB962C8B-B14F-4D97-AF65-F5344CB8AC3E}">
        <p14:creationId xmlns:p14="http://schemas.microsoft.com/office/powerpoint/2010/main" val="2425808621"/>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242AC8-175D-8AE2-9395-FDE754A2C4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6031B0-4973-CFDB-3CE2-EDB8C53FD313}"/>
              </a:ext>
            </a:extLst>
          </p:cNvPr>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NGHĨ VỀ NGÀI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FFAE6BD2-5523-480C-BED6-4F9ED0B6E81E}"/>
              </a:ext>
            </a:extLst>
          </p:cNvPr>
          <p:cNvSpPr>
            <a:spLocks noGrp="1"/>
          </p:cNvSpPr>
          <p:nvPr>
            <p:ph type="subTitle" idx="1"/>
          </p:nvPr>
        </p:nvSpPr>
        <p:spPr>
          <a:xfrm>
            <a:off x="274320" y="1524001"/>
            <a:ext cx="11643360" cy="5428204"/>
          </a:xfrm>
        </p:spPr>
        <p:txBody>
          <a:bodyPr>
            <a:noAutofit/>
          </a:bodyPr>
          <a:lstStyle/>
          <a:p>
            <a:pPr algn="just"/>
            <a:r>
              <a:rPr lang="vi-VN" sz="6000" b="1" dirty="0">
                <a:latin typeface="+mj-lt"/>
                <a:cs typeface="Times New Roman" panose="02020603050405020304" pitchFamily="18" charset="0"/>
              </a:rPr>
              <a:t>1. Chúa đã dạy con hãy vâng nghe Con yêu của Ngài, xin nuôi dưỡng hồn con bằng Lời hằng sống muôn đời.</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3720868156"/>
      </p:ext>
    </p:extLst>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NÀY CON XIN ĐẾN (TY)</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89498"/>
            <a:ext cx="11643360" cy="6440466"/>
          </a:xfrm>
        </p:spPr>
        <p:txBody>
          <a:bodyPr>
            <a:noAutofit/>
          </a:bodyPr>
          <a:lstStyle/>
          <a:p>
            <a:pPr algn="just"/>
            <a:r>
              <a:rPr lang="vi-VN" sz="6000" b="1" i="0" dirty="0">
                <a:effectLst/>
                <a:latin typeface="+mj-lt"/>
              </a:rPr>
              <a:t>3. Cho con luôn sống hiền hòa biết đem niềm vui đến, cho con biết quên đời mình để hiến thân vì yêu. Xin cho con chết một đời nên lễ dâng toàn thiêu, xin cho con vững một niềm lòng mãi mãi mến tin</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3232440840"/>
      </p:ext>
    </p:extLst>
  </p:cSld>
  <p:clrMapOvr>
    <a:masterClrMapping/>
  </p:clrMapOvr>
  <p:transition/>
</p:sld>
</file>

<file path=ppt/slides/slide7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LỄ VẬT DÂNG CHA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3451"/>
            <a:ext cx="11643360" cy="6391564"/>
          </a:xfrm>
        </p:spPr>
        <p:txBody>
          <a:bodyPr>
            <a:noAutofit/>
          </a:bodyPr>
          <a:lstStyle/>
          <a:p>
            <a:pPr algn="just"/>
            <a:r>
              <a:rPr lang="vi-VN" sz="6000" b="1" dirty="0">
                <a:latin typeface="+mj-lt"/>
              </a:rPr>
              <a:t>Khấn quyền phép Cha, đắp bù nhiều nơi hạn hán, khắp trời êm ả thuận hoà, thế trần đẹp như gấm hoa.</a:t>
            </a:r>
            <a:endParaRPr lang="vi-VN" sz="5400" b="1" dirty="0">
              <a:latin typeface="+mj-lt"/>
              <a:cs typeface="Times New Roman" pitchFamily="18" charset="0"/>
            </a:endParaRPr>
          </a:p>
        </p:txBody>
      </p:sp>
    </p:spTree>
    <p:extLst>
      <p:ext uri="{BB962C8B-B14F-4D97-AF65-F5344CB8AC3E}">
        <p14:creationId xmlns:p14="http://schemas.microsoft.com/office/powerpoint/2010/main" val="1270319551"/>
      </p:ext>
    </p:extLst>
  </p:cSld>
  <p:clrMapOvr>
    <a:masterClrMapping/>
  </p:clrMapOvr>
  <p:transition/>
</p:sld>
</file>

<file path=ppt/slides/slide7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6776531"/>
      </p:ext>
    </p:extLst>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MẸ LÊN TRỜI (AT)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0148"/>
            <a:ext cx="11643360" cy="5105400"/>
          </a:xfrm>
        </p:spPr>
        <p:txBody>
          <a:bodyPr>
            <a:noAutofit/>
          </a:bodyPr>
          <a:lstStyle/>
          <a:p>
            <a:pPr algn="just"/>
            <a:r>
              <a:rPr lang="vi-VN" sz="6000" b="1" dirty="0">
                <a:latin typeface="+mj-lt"/>
              </a:rPr>
              <a:t>ĐK. Mẹ lên trời niềm mừng vui cho nhân thế, niềm hỷ hoan cho thiên quốc, khắp đất trời vang tiếng tung hô danh Mẹ</a:t>
            </a:r>
            <a:r>
              <a:rPr lang="en-US" sz="6000" b="1" dirty="0">
                <a:latin typeface="+mj-lt"/>
              </a:rPr>
              <a:t>.</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909112973"/>
      </p:ext>
    </p:extLst>
  </p:cSld>
  <p:clrMapOvr>
    <a:masterClrMapping/>
  </p:clrMapOvr>
  <p:transition/>
</p:sld>
</file>

<file path=ppt/slides/slide7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MẸ LÊN TRỜI (AT)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4141"/>
            <a:ext cx="11643360" cy="5105400"/>
          </a:xfrm>
        </p:spPr>
        <p:txBody>
          <a:bodyPr>
            <a:noAutofit/>
          </a:bodyPr>
          <a:lstStyle/>
          <a:p>
            <a:pPr algn="just"/>
            <a:r>
              <a:rPr lang="vi-VN" sz="6000" b="1" dirty="0">
                <a:latin typeface="+mj-lt"/>
              </a:rPr>
              <a:t>1. Hôm nay Chúa đưa Mẹ về trời, Thiên Thần đàn hát reo vui đón chào Mẹ, và triều thần thánh hân hoan ngất ngây, theo tà áo Mẹ đến bái thờ thiên nhan.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86360076"/>
      </p:ext>
    </p:extLst>
  </p:cSld>
  <p:clrMapOvr>
    <a:masterClrMapping/>
  </p:clrMapOvr>
  <p:transition/>
</p:sld>
</file>

<file path=ppt/slides/slide7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NGÀY MẸ LÊN TRỜI (AT)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84141"/>
            <a:ext cx="11643360" cy="5105400"/>
          </a:xfrm>
        </p:spPr>
        <p:txBody>
          <a:bodyPr>
            <a:noAutofit/>
          </a:bodyPr>
          <a:lstStyle/>
          <a:p>
            <a:pPr algn="just"/>
            <a:r>
              <a:rPr lang="vi-VN" sz="6000" b="1" dirty="0">
                <a:latin typeface="+mj-lt"/>
              </a:rPr>
              <a:t>2. Hôm nay Chúa đưa mẹ về Trời, nhân trần hợp tiếng tung hô với triều thần, Mẹ thật tuyệt mỹ, nhân gian đắm say dâng lời chúc mừng kính tiến Mẹ quang vinh.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235831936"/>
      </p:ext>
    </p:extLst>
  </p:cSld>
  <p:clrMapOvr>
    <a:masterClrMapping/>
  </p:clrMapOvr>
  <p:transition/>
</p:sld>
</file>

<file path=ppt/slides/slide7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7464752"/>
      </p:ext>
    </p:extLst>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CHO THẦY LÀ AI?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0"/>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Chung </a:t>
            </a:r>
            <a:r>
              <a:rPr lang="en-US" sz="6000" b="1" dirty="0" err="1">
                <a:latin typeface="Times New Roman" panose="02020603050405020304" pitchFamily="18" charset="0"/>
                <a:cs typeface="Times New Roman" panose="02020603050405020304" pitchFamily="18" charset="0"/>
              </a:rPr>
              <a:t>quanh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riêng</a:t>
            </a:r>
            <a:r>
              <a:rPr lang="en-US" sz="6000" b="1" dirty="0">
                <a:latin typeface="Times New Roman" panose="02020603050405020304" pitchFamily="18" charset="0"/>
                <a:cs typeface="Times New Roman" panose="02020603050405020304" pitchFamily="18" charset="0"/>
              </a:rPr>
              <a:t> con,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gặp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đơn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27404016"/>
      </p:ext>
    </p:extLst>
  </p:cSld>
  <p:clrMapOvr>
    <a:masterClrMapping/>
  </p:clrMapOvr>
  <p:transition/>
</p:sld>
</file>

<file path=ppt/slides/slide7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CHO THẦY LÀ AI?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008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Ki-</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độ</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Ki-</a:t>
            </a:r>
            <a:r>
              <a:rPr lang="en-US" sz="6000" b="1" dirty="0" err="1">
                <a:latin typeface="Times New Roman" panose="02020603050405020304" pitchFamily="18" charset="0"/>
                <a:cs typeface="Times New Roman" panose="02020603050405020304" pitchFamily="18" charset="0"/>
              </a:rPr>
              <a:t>tô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71194382"/>
      </p:ext>
    </p:extLst>
  </p:cSld>
  <p:clrMapOvr>
    <a:masterClrMapping/>
  </p:clrMapOvr>
  <p:transition/>
</p:sld>
</file>

<file path=ppt/slides/slide7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CHO THẦY LÀ AI?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0086"/>
            <a:ext cx="11643360" cy="510540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hưởng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2872185"/>
      </p:ext>
    </p:extLst>
  </p:cSld>
  <p:clrMapOvr>
    <a:masterClrMapping/>
  </p:clrMapOvr>
  <p:transition/>
</p:sld>
</file>

<file path=ppt/slides/slide7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CHO THẦY LÀ AI?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008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hôm</a:t>
            </a:r>
            <a:r>
              <a:rPr lang="en-US" sz="6000" b="1" dirty="0">
                <a:latin typeface="Times New Roman" panose="02020603050405020304" pitchFamily="18" charset="0"/>
                <a:cs typeface="Times New Roman" panose="02020603050405020304" pitchFamily="18" charset="0"/>
              </a:rPr>
              <a:t> qua,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59889897"/>
      </p:ext>
    </p:extLst>
  </p:cSld>
  <p:clrMapOvr>
    <a:masterClrMapping/>
  </p:clrMapOvr>
  <p:transition/>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9992B-EF41-BEF4-D34C-371DB5D5EDAA}"/>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24660B5-B5F3-B806-0C7F-4B9DA0C3985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71742133"/>
      </p:ext>
    </p:extLst>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CHO THẦY LÀ AI?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008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3. Khi lo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Bị</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chê</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9328096"/>
      </p:ext>
    </p:extLst>
  </p:cSld>
  <p:clrMapOvr>
    <a:masterClrMapping/>
  </p:clrMapOvr>
  <p:transition/>
</p:sld>
</file>

<file path=ppt/slides/slide7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 CHO THẦY LÀ AI?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0086"/>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4. Khi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vừa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5379008"/>
      </p:ext>
    </p:extLst>
  </p:cSld>
  <p:clrMapOvr>
    <a:masterClrMapping/>
  </p:clrMapOvr>
  <p:transition/>
</p:sld>
</file>

<file path=ppt/slides/slide7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2110419"/>
      </p:ext>
    </p:extLst>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TẤT CẢ LÀ HỒNG ÂN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6718"/>
            <a:ext cx="11643360" cy="5810514"/>
          </a:xfrm>
        </p:spPr>
        <p:txBody>
          <a:bodyPr>
            <a:noAutofit/>
          </a:bodyPr>
          <a:lstStyle/>
          <a:p>
            <a:pPr algn="just"/>
            <a:r>
              <a:rPr lang="vi-VN" sz="6000" b="1" dirty="0">
                <a:latin typeface="+mj-lt"/>
              </a:rPr>
              <a:t>1/ Tất cả là Hồng Ân Chúa nên con có gì mà giữ riêng mình. Tất cả do Chúa thương ban nên con chỉ là người quản lý thôi. </a:t>
            </a:r>
            <a:endParaRPr lang="vi-VN" sz="5400" b="1" dirty="0">
              <a:latin typeface="+mj-lt"/>
              <a:cs typeface="Times New Roman" pitchFamily="18" charset="0"/>
            </a:endParaRPr>
          </a:p>
        </p:txBody>
      </p:sp>
    </p:spTree>
    <p:extLst>
      <p:ext uri="{BB962C8B-B14F-4D97-AF65-F5344CB8AC3E}">
        <p14:creationId xmlns:p14="http://schemas.microsoft.com/office/powerpoint/2010/main" val="3871043825"/>
      </p:ext>
    </p:extLst>
  </p:cSld>
  <p:clrMapOvr>
    <a:masterClrMapping/>
  </p:clrMapOvr>
  <p:transition/>
</p:sld>
</file>

<file path=ppt/slides/slide7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TẤT CẢ LÀ HỒNG ÂN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6718"/>
            <a:ext cx="11643360" cy="5810514"/>
          </a:xfrm>
        </p:spPr>
        <p:txBody>
          <a:bodyPr>
            <a:noAutofit/>
          </a:bodyPr>
          <a:lstStyle/>
          <a:p>
            <a:pPr algn="just"/>
            <a:r>
              <a:rPr lang="vi-VN" sz="6000" b="1" dirty="0">
                <a:latin typeface="+mj-lt"/>
              </a:rPr>
              <a:t>Con sẽ là tôi tớ tín trung khi mỗi ngày con biết chia sẻ. Con mãi là đầy tớ bất trung khi ân huệ Ngài con giữ cho riêng mình.</a:t>
            </a:r>
            <a:endParaRPr lang="vi-VN" sz="5400" b="1" dirty="0">
              <a:latin typeface="+mj-lt"/>
              <a:cs typeface="Times New Roman" pitchFamily="18" charset="0"/>
            </a:endParaRPr>
          </a:p>
        </p:txBody>
      </p:sp>
    </p:spTree>
    <p:extLst>
      <p:ext uri="{BB962C8B-B14F-4D97-AF65-F5344CB8AC3E}">
        <p14:creationId xmlns:p14="http://schemas.microsoft.com/office/powerpoint/2010/main" val="3054617484"/>
      </p:ext>
    </p:extLst>
  </p:cSld>
  <p:clrMapOvr>
    <a:masterClrMapping/>
  </p:clrMapOvr>
  <p:transition/>
</p:sld>
</file>

<file path=ppt/slides/slide7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TẤT CẢ LÀ HỒNG ÂN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3838"/>
            <a:ext cx="11643360" cy="5810514"/>
          </a:xfrm>
        </p:spPr>
        <p:txBody>
          <a:bodyPr>
            <a:noAutofit/>
          </a:bodyPr>
          <a:lstStyle/>
          <a:p>
            <a:pPr algn="just"/>
            <a:r>
              <a:rPr lang="vi-VN" sz="6000" b="1" dirty="0">
                <a:latin typeface="+mj-lt"/>
              </a:rPr>
              <a:t>ĐK. Vì Chúa sinh con vào đời bằng tình yêu không hề đổi dời Ngài hằng thương chăm sóc từng giây. Và Chúa sai con vào đời để con đem bình an cho đời để yêu mến muôn người mà thôi.</a:t>
            </a:r>
            <a:endParaRPr lang="vi-VN" sz="5400" b="1" dirty="0">
              <a:latin typeface="+mj-lt"/>
              <a:cs typeface="Times New Roman" pitchFamily="18" charset="0"/>
            </a:endParaRPr>
          </a:p>
        </p:txBody>
      </p:sp>
    </p:spTree>
    <p:extLst>
      <p:ext uri="{BB962C8B-B14F-4D97-AF65-F5344CB8AC3E}">
        <p14:creationId xmlns:p14="http://schemas.microsoft.com/office/powerpoint/2010/main" val="2664631589"/>
      </p:ext>
    </p:extLst>
  </p:cSld>
  <p:clrMapOvr>
    <a:masterClrMapping/>
  </p:clrMapOvr>
  <p:transition/>
</p:sld>
</file>

<file path=ppt/slides/slide7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TẤT CẢ LÀ HỒNG ÂN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6718"/>
            <a:ext cx="11643360" cy="5810514"/>
          </a:xfrm>
        </p:spPr>
        <p:txBody>
          <a:bodyPr>
            <a:noAutofit/>
          </a:bodyPr>
          <a:lstStyle/>
          <a:p>
            <a:pPr algn="just"/>
            <a:r>
              <a:rPr lang="vi-VN" sz="6000" b="1" dirty="0">
                <a:latin typeface="+mj-lt"/>
              </a:rPr>
              <a:t>2/ Có gì mà không do Chúa không do chính lượng từ bi của Ngài? Con thường quên lãng vô tâm say mê tìm quyền lợi thế gian.</a:t>
            </a:r>
            <a:endParaRPr lang="vi-VN" sz="5400" b="1" dirty="0">
              <a:latin typeface="+mj-lt"/>
              <a:cs typeface="Times New Roman" pitchFamily="18" charset="0"/>
            </a:endParaRPr>
          </a:p>
        </p:txBody>
      </p:sp>
    </p:spTree>
    <p:extLst>
      <p:ext uri="{BB962C8B-B14F-4D97-AF65-F5344CB8AC3E}">
        <p14:creationId xmlns:p14="http://schemas.microsoft.com/office/powerpoint/2010/main" val="1697750142"/>
      </p:ext>
    </p:extLst>
  </p:cSld>
  <p:clrMapOvr>
    <a:masterClrMapping/>
  </p:clrMapOvr>
  <p:transition/>
</p:sld>
</file>

<file path=ppt/slides/slide7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TẤT CẢ LÀ HỒNG ÂN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6718"/>
            <a:ext cx="11643360" cy="5810514"/>
          </a:xfrm>
        </p:spPr>
        <p:txBody>
          <a:bodyPr>
            <a:noAutofit/>
          </a:bodyPr>
          <a:lstStyle/>
          <a:p>
            <a:pPr algn="just"/>
            <a:r>
              <a:rPr lang="vi-VN" sz="6000" b="1" dirty="0">
                <a:latin typeface="+mj-lt"/>
              </a:rPr>
              <a:t>Quên công việc mà Chúa đã giao lo đi tìm thu góp cho mình. Khi Chúa hỏi con biết tính sao? Con sẽ là người vô phúc trên đời!</a:t>
            </a:r>
            <a:endParaRPr lang="vi-VN" sz="5400" b="1" dirty="0">
              <a:latin typeface="+mj-lt"/>
              <a:cs typeface="Times New Roman" pitchFamily="18" charset="0"/>
            </a:endParaRPr>
          </a:p>
        </p:txBody>
      </p:sp>
    </p:spTree>
    <p:extLst>
      <p:ext uri="{BB962C8B-B14F-4D97-AF65-F5344CB8AC3E}">
        <p14:creationId xmlns:p14="http://schemas.microsoft.com/office/powerpoint/2010/main" val="1218381132"/>
      </p:ext>
    </p:extLst>
  </p:cSld>
  <p:clrMapOvr>
    <a:masterClrMapping/>
  </p:clrMapOvr>
  <p:transition/>
</p:sld>
</file>

<file path=ppt/slides/slide7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TẤT CẢ LÀ HỒNG ÂN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6718"/>
            <a:ext cx="11643360" cy="5810514"/>
          </a:xfrm>
        </p:spPr>
        <p:txBody>
          <a:bodyPr>
            <a:noAutofit/>
          </a:bodyPr>
          <a:lstStyle/>
          <a:p>
            <a:pPr algn="just"/>
            <a:r>
              <a:rPr lang="vi-VN" sz="6000" b="1" dirty="0">
                <a:latin typeface="+mj-lt"/>
              </a:rPr>
              <a:t>3/ Muôn ngàn hồng ân của Chúa con vui lãnh nhận chẳng do công mình. Do tình thương Chúa nhưng không con suốt đời ngập tràn Thánh Ân.</a:t>
            </a:r>
            <a:endParaRPr lang="vi-VN" sz="5400" b="1" dirty="0">
              <a:latin typeface="+mj-lt"/>
              <a:cs typeface="Times New Roman" pitchFamily="18" charset="0"/>
            </a:endParaRPr>
          </a:p>
        </p:txBody>
      </p:sp>
    </p:spTree>
    <p:extLst>
      <p:ext uri="{BB962C8B-B14F-4D97-AF65-F5344CB8AC3E}">
        <p14:creationId xmlns:p14="http://schemas.microsoft.com/office/powerpoint/2010/main" val="870435915"/>
      </p:ext>
    </p:extLst>
  </p:cSld>
  <p:clrMapOvr>
    <a:masterClrMapping/>
  </p:clrMapOvr>
  <p:transition/>
</p:sld>
</file>

<file path=ppt/slides/slide7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TẤT CẢ LÀ HỒNG ÂN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6718"/>
            <a:ext cx="11643360" cy="5810514"/>
          </a:xfrm>
        </p:spPr>
        <p:txBody>
          <a:bodyPr>
            <a:noAutofit/>
          </a:bodyPr>
          <a:lstStyle/>
          <a:p>
            <a:pPr algn="just"/>
            <a:r>
              <a:rPr lang="vi-VN" sz="6000" b="1" dirty="0">
                <a:latin typeface="+mj-lt"/>
              </a:rPr>
              <a:t>Con xin Ngài soi sáng trí tâm lo đi tìm ân phúc muôn đời. Lo vuông tròn tình nghĩa với nhau yêu hết mọi người như Chúa yêu mình.</a:t>
            </a:r>
            <a:endParaRPr lang="vi-VN" sz="5400" b="1" dirty="0">
              <a:latin typeface="+mj-lt"/>
              <a:cs typeface="Times New Roman" pitchFamily="18" charset="0"/>
            </a:endParaRPr>
          </a:p>
        </p:txBody>
      </p:sp>
    </p:spTree>
    <p:extLst>
      <p:ext uri="{BB962C8B-B14F-4D97-AF65-F5344CB8AC3E}">
        <p14:creationId xmlns:p14="http://schemas.microsoft.com/office/powerpoint/2010/main" val="3495554882"/>
      </p:ext>
    </p:extLst>
  </p:cSld>
  <p:clrMapOvr>
    <a:masterClrMapping/>
  </p:clrMapOvr>
  <p:transition/>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NHÌN NGÔI SAO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5002"/>
            <a:ext cx="11643360" cy="4973141"/>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kìa</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xa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Hai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0684963"/>
      </p:ext>
    </p:extLst>
  </p:cSld>
  <p:clrMapOvr>
    <a:masterClrMapping/>
  </p:clrMapOvr>
  <p:transition/>
</p:sld>
</file>

<file path=ppt/slides/slide7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TẤT CẢ LÀ HỒNG ÂN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6718"/>
            <a:ext cx="11643360" cy="5810514"/>
          </a:xfrm>
        </p:spPr>
        <p:txBody>
          <a:bodyPr>
            <a:noAutofit/>
          </a:bodyPr>
          <a:lstStyle/>
          <a:p>
            <a:pPr algn="just"/>
            <a:r>
              <a:rPr lang="vi-VN" sz="6000" b="1" dirty="0">
                <a:latin typeface="+mj-lt"/>
              </a:rPr>
              <a:t>4/ Tháng ngày đời con Chúa biết bao nhiêu lỗi tội được Chúa tha rồi. Con thường chấp lỗi anh em quên thân phận của mình Chúa ơi!</a:t>
            </a:r>
            <a:endParaRPr lang="vi-VN" sz="5400" b="1" dirty="0">
              <a:latin typeface="+mj-lt"/>
              <a:cs typeface="Times New Roman" pitchFamily="18" charset="0"/>
            </a:endParaRPr>
          </a:p>
        </p:txBody>
      </p:sp>
    </p:spTree>
    <p:extLst>
      <p:ext uri="{BB962C8B-B14F-4D97-AF65-F5344CB8AC3E}">
        <p14:creationId xmlns:p14="http://schemas.microsoft.com/office/powerpoint/2010/main" val="3900241800"/>
      </p:ext>
    </p:extLst>
  </p:cSld>
  <p:clrMapOvr>
    <a:masterClrMapping/>
  </p:clrMapOvr>
  <p:transition/>
</p:sld>
</file>

<file path=ppt/slides/slide7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TẤT CẢ LÀ HỒNG ÂN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6718"/>
            <a:ext cx="11643360" cy="5810514"/>
          </a:xfrm>
        </p:spPr>
        <p:txBody>
          <a:bodyPr>
            <a:noAutofit/>
          </a:bodyPr>
          <a:lstStyle/>
          <a:p>
            <a:pPr algn="just"/>
            <a:r>
              <a:rPr lang="vi-VN" sz="6000" b="1" dirty="0">
                <a:latin typeface="+mj-lt"/>
              </a:rPr>
              <a:t>Con như người tôi tớ ác tâm không thương người cùng khốn như mình. Con sẽ gặt hoa trái đã gieo con gieo hạt nào thu hái hoa hạt này.</a:t>
            </a:r>
            <a:endParaRPr lang="vi-VN" sz="5400" b="1" dirty="0">
              <a:latin typeface="+mj-lt"/>
              <a:cs typeface="Times New Roman" pitchFamily="18" charset="0"/>
            </a:endParaRPr>
          </a:p>
        </p:txBody>
      </p:sp>
    </p:spTree>
    <p:extLst>
      <p:ext uri="{BB962C8B-B14F-4D97-AF65-F5344CB8AC3E}">
        <p14:creationId xmlns:p14="http://schemas.microsoft.com/office/powerpoint/2010/main" val="2452042980"/>
      </p:ext>
    </p:extLst>
  </p:cSld>
  <p:clrMapOvr>
    <a:masterClrMapping/>
  </p:clrMapOvr>
  <p:transition/>
</p:sld>
</file>

<file path=ppt/slides/slide7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7726999"/>
      </p:ext>
    </p:extLst>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THÁNH GIO-AN-KIM VÀ AN-NA (PT)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05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Gio-an-</a:t>
            </a:r>
            <a:r>
              <a:rPr lang="en-US" sz="6000" b="1" dirty="0" err="1">
                <a:latin typeface="Times New Roman" panose="02020603050405020304" pitchFamily="18" charset="0"/>
                <a:cs typeface="Times New Roman" panose="02020603050405020304" pitchFamily="18" charset="0"/>
              </a:rPr>
              <a:t>kim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An-</a:t>
            </a:r>
            <a:r>
              <a:rPr lang="en-US" sz="6000" b="1" dirty="0" err="1">
                <a:latin typeface="Times New Roman" panose="02020603050405020304" pitchFamily="18" charset="0"/>
                <a:cs typeface="Times New Roman" panose="02020603050405020304" pitchFamily="18" charset="0"/>
              </a:rPr>
              <a:t>na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nồng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Ma-</a:t>
            </a:r>
            <a:r>
              <a:rPr lang="en-US" sz="6000" b="1" dirty="0" err="1">
                <a:latin typeface="Times New Roman" panose="02020603050405020304" pitchFamily="18" charset="0"/>
                <a:cs typeface="Times New Roman" panose="02020603050405020304" pitchFamily="18" charset="0"/>
              </a:rPr>
              <a:t>ri</a:t>
            </a:r>
            <a:r>
              <a:rPr lang="en-US" sz="6000" b="1" dirty="0">
                <a:latin typeface="Times New Roman" panose="02020603050405020304" pitchFamily="18" charset="0"/>
                <a:cs typeface="Times New Roman" panose="02020603050405020304" pitchFamily="18" charset="0"/>
              </a:rPr>
              <a:t>-a.</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4260340"/>
      </p:ext>
    </p:extLst>
  </p:cSld>
  <p:clrMapOvr>
    <a:masterClrMapping/>
  </p:clrMapOvr>
  <p:transition/>
</p:sld>
</file>

<file path=ppt/slides/slide7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THÁNH GIO-AN-KIM VÀ AN-NA (PT)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05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hứa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5044951"/>
      </p:ext>
    </p:extLst>
  </p:cSld>
  <p:clrMapOvr>
    <a:masterClrMapping/>
  </p:clrMapOvr>
  <p:transition/>
</p:sld>
</file>

<file path=ppt/slides/slide7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MỪNG THÁNH GIO-AN-KIM VÀ AN-NA (PT)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4051"/>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cậy</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8534394"/>
      </p:ext>
    </p:extLst>
  </p:cSld>
  <p:clrMapOvr>
    <a:masterClrMapping/>
  </p:clrMapOvr>
  <p:transition/>
</p:sld>
</file>

<file path=ppt/slides/slide7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0629756"/>
      </p:ext>
    </p:extLst>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NHÀ CHÚA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0622"/>
            <a:ext cx="11643360" cy="7030720"/>
          </a:xfrm>
        </p:spPr>
        <p:txBody>
          <a:bodyPr>
            <a:noAutofit/>
          </a:bodyPr>
          <a:lstStyle/>
          <a:p>
            <a:pPr algn="just"/>
            <a:r>
              <a:rPr lang="vi-VN" sz="6000" b="1" dirty="0">
                <a:latin typeface="+mj-lt"/>
              </a:rPr>
              <a:t>ĐK. Hân hoan bước vào nhà Chúa. Hân hoan bước vào nhà Chúa. Một niềm tin son sắt không ngơi, tình thân thương hiệp nhất muôn lòng với bao hy vọng. </a:t>
            </a:r>
            <a:endParaRPr lang="vi-VN" sz="5400" b="1" dirty="0">
              <a:latin typeface="+mj-lt"/>
              <a:cs typeface="Times New Roman" pitchFamily="18" charset="0"/>
            </a:endParaRPr>
          </a:p>
        </p:txBody>
      </p:sp>
    </p:spTree>
    <p:extLst>
      <p:ext uri="{BB962C8B-B14F-4D97-AF65-F5344CB8AC3E}">
        <p14:creationId xmlns:p14="http://schemas.microsoft.com/office/powerpoint/2010/main" val="2467547277"/>
      </p:ext>
    </p:extLst>
  </p:cSld>
  <p:clrMapOvr>
    <a:masterClrMapping/>
  </p:clrMapOvr>
  <p:transition/>
</p:sld>
</file>

<file path=ppt/slides/slide7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NHÀ CHÚA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0622"/>
            <a:ext cx="11643360" cy="7030720"/>
          </a:xfrm>
        </p:spPr>
        <p:txBody>
          <a:bodyPr>
            <a:noAutofit/>
          </a:bodyPr>
          <a:lstStyle/>
          <a:p>
            <a:pPr algn="just"/>
            <a:r>
              <a:rPr lang="vi-VN" sz="6000" b="1" dirty="0">
                <a:latin typeface="+mj-lt"/>
              </a:rPr>
              <a:t>Này đây cung điện nhà Chúa. Này đây cung điện nhà Chúa, vang lên bao tiếng ca lời mừng, tôn vinh Thiên Chúa Vua cửu trùng, đầy vinh quang chan chứa tình thương</a:t>
            </a:r>
            <a:endParaRPr lang="vi-VN" sz="5400" b="1" dirty="0">
              <a:latin typeface="+mj-lt"/>
              <a:cs typeface="Times New Roman" pitchFamily="18" charset="0"/>
            </a:endParaRPr>
          </a:p>
        </p:txBody>
      </p:sp>
    </p:spTree>
    <p:extLst>
      <p:ext uri="{BB962C8B-B14F-4D97-AF65-F5344CB8AC3E}">
        <p14:creationId xmlns:p14="http://schemas.microsoft.com/office/powerpoint/2010/main" val="3664933393"/>
      </p:ext>
    </p:extLst>
  </p:cSld>
  <p:clrMapOvr>
    <a:masterClrMapping/>
  </p:clrMapOvr>
  <p:transition/>
</p:sld>
</file>

<file path=ppt/slides/slide7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NHÀ CHÚA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9086"/>
            <a:ext cx="11643360" cy="7733792"/>
          </a:xfrm>
        </p:spPr>
        <p:txBody>
          <a:bodyPr>
            <a:noAutofit/>
          </a:bodyPr>
          <a:lstStyle/>
          <a:p>
            <a:pPr algn="just"/>
            <a:r>
              <a:rPr lang="vi-VN" sz="6000" b="1" dirty="0">
                <a:latin typeface="+mj-lt"/>
              </a:rPr>
              <a:t>1. Với ước mong kiếm tìm khẩn cầu tháng năm. Luôn cư ngụ nhà Chúa trong suốt cuộc đời, niệm suy ơn lành Ngài ban, nhìn ngắm Chúa thật cao sang, ngự giữa Thánh cung huy hoàng.</a:t>
            </a:r>
            <a:endParaRPr lang="vi-VN" sz="5400" b="1" dirty="0">
              <a:latin typeface="+mj-lt"/>
              <a:cs typeface="Times New Roman" pitchFamily="18" charset="0"/>
            </a:endParaRPr>
          </a:p>
        </p:txBody>
      </p:sp>
    </p:spTree>
    <p:extLst>
      <p:ext uri="{BB962C8B-B14F-4D97-AF65-F5344CB8AC3E}">
        <p14:creationId xmlns:p14="http://schemas.microsoft.com/office/powerpoint/2010/main" val="185336970"/>
      </p:ext>
    </p:extLst>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NHÌN NGÔI SAO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5288"/>
            <a:ext cx="11643360" cy="4973141"/>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59668180"/>
      </p:ext>
    </p:extLst>
  </p:cSld>
  <p:clrMapOvr>
    <a:masterClrMapping/>
  </p:clrMapOvr>
  <p:transition/>
</p:sld>
</file>

<file path=ppt/slides/slide7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VÀO NHÀ CHÚA (18)</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9086"/>
            <a:ext cx="11643360" cy="7733792"/>
          </a:xfrm>
        </p:spPr>
        <p:txBody>
          <a:bodyPr>
            <a:noAutofit/>
          </a:bodyPr>
          <a:lstStyle/>
          <a:p>
            <a:pPr algn="just"/>
            <a:r>
              <a:rPr lang="vi-VN" sz="6000" b="1" dirty="0">
                <a:latin typeface="+mj-lt"/>
              </a:rPr>
              <a:t>2. Hỡi những ai Chúa chọn chúc tụng Chúa đi. Sống những ngày hoan hỉ mà cảm tạ Ngài. Để ta trở thành lời ca, để ta như là viên đá</a:t>
            </a:r>
            <a:r>
              <a:rPr lang="vi-VN" sz="6000" b="1">
                <a:latin typeface="+mj-lt"/>
              </a:rPr>
              <a:t>, đoàn </a:t>
            </a:r>
            <a:r>
              <a:rPr lang="vi-VN" sz="6000" b="1" dirty="0">
                <a:latin typeface="+mj-lt"/>
              </a:rPr>
              <a:t>kết đắp xây một nhà.</a:t>
            </a:r>
            <a:endParaRPr lang="vi-VN" sz="5400" b="1" dirty="0">
              <a:latin typeface="+mj-lt"/>
              <a:cs typeface="Times New Roman" pitchFamily="18" charset="0"/>
            </a:endParaRPr>
          </a:p>
        </p:txBody>
      </p:sp>
    </p:spTree>
    <p:extLst>
      <p:ext uri="{BB962C8B-B14F-4D97-AF65-F5344CB8AC3E}">
        <p14:creationId xmlns:p14="http://schemas.microsoft.com/office/powerpoint/2010/main" val="3459468303"/>
      </p:ext>
    </p:extLst>
  </p:cSld>
  <p:clrMapOvr>
    <a:masterClrMapping/>
  </p:clrMapOvr>
  <p:transition/>
</p:sld>
</file>

<file path=ppt/slides/slide7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6329837"/>
      </p:ext>
    </p:extLst>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NGỒI KỀ BÊN CHÚA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746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Con </a:t>
            </a:r>
            <a:r>
              <a:rPr lang="en-US" sz="6000" b="1" dirty="0" err="1">
                <a:latin typeface="Times New Roman" panose="02020603050405020304" pitchFamily="18" charset="0"/>
                <a:cs typeface="Times New Roman" panose="02020603050405020304" pitchFamily="18" charset="0"/>
              </a:rPr>
              <a:t>ngồi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đọng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lo </a:t>
            </a:r>
            <a:r>
              <a:rPr lang="en-US" sz="6000" b="1" dirty="0" err="1">
                <a:latin typeface="Times New Roman" panose="02020603050405020304" pitchFamily="18" charset="0"/>
                <a:cs typeface="Times New Roman" panose="02020603050405020304" pitchFamily="18" charset="0"/>
              </a:rPr>
              <a:t>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phiền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long </a:t>
            </a:r>
            <a:r>
              <a:rPr lang="en-US" sz="6000" b="1" dirty="0" err="1">
                <a:latin typeface="Times New Roman" panose="02020603050405020304" pitchFamily="18" charset="0"/>
                <a:cs typeface="Times New Roman" panose="02020603050405020304" pitchFamily="18" charset="0"/>
              </a:rPr>
              <a:t>đong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415502"/>
      </p:ext>
    </p:extLst>
  </p:cSld>
  <p:clrMapOvr>
    <a:masterClrMapping/>
  </p:clrMapOvr>
  <p:transition/>
</p:sld>
</file>

<file path=ppt/slides/slide7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NGỒI KỀ BÊN CHÚA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746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Con </a:t>
            </a:r>
            <a:r>
              <a:rPr lang="en-US" sz="6000" b="1" dirty="0" err="1">
                <a:latin typeface="Times New Roman" panose="02020603050405020304" pitchFamily="18" charset="0"/>
                <a:cs typeface="Times New Roman" panose="02020603050405020304" pitchFamily="18" charset="0"/>
              </a:rPr>
              <a:t>ngồi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khao.</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1271712"/>
      </p:ext>
    </p:extLst>
  </p:cSld>
  <p:clrMapOvr>
    <a:masterClrMapping/>
  </p:clrMapOvr>
  <p:transition/>
</p:sld>
</file>

<file path=ppt/slides/slide7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NGỒI KỀ BÊN CHÚA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3349"/>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Ngồi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hoan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nhịp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khúc</a:t>
            </a:r>
            <a:r>
              <a:rPr lang="en-US" sz="6000" b="1" dirty="0">
                <a:latin typeface="Times New Roman" panose="02020603050405020304" pitchFamily="18" charset="0"/>
                <a:cs typeface="Times New Roman" panose="02020603050405020304" pitchFamily="18" charset="0"/>
              </a:rPr>
              <a:t> tri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42422022"/>
      </p:ext>
    </p:extLst>
  </p:cSld>
  <p:clrMapOvr>
    <a:masterClrMapping/>
  </p:clrMapOvr>
  <p:transition/>
</p:sld>
</file>

<file path=ppt/slides/slide7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NGỒI KỀ BÊN CHÚA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3349"/>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mùa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phai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6286862"/>
      </p:ext>
    </p:extLst>
  </p:cSld>
  <p:clrMapOvr>
    <a:masterClrMapping/>
  </p:clrMapOvr>
  <p:transition/>
</p:sld>
</file>

<file path=ppt/slides/slide7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NGỒI KỀ BÊN CHÚA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746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2. Con </a:t>
            </a:r>
            <a:r>
              <a:rPr lang="en-US" sz="6000" b="1" dirty="0" err="1">
                <a:latin typeface="Times New Roman" panose="02020603050405020304" pitchFamily="18" charset="0"/>
                <a:cs typeface="Times New Roman" panose="02020603050405020304" pitchFamily="18" charset="0"/>
              </a:rPr>
              <a:t>ngồi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chặt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ngọt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êm</a:t>
            </a:r>
            <a:r>
              <a:rPr lang="en-US" sz="6000" b="1" dirty="0">
                <a:latin typeface="Times New Roman" panose="02020603050405020304" pitchFamily="18" charset="0"/>
                <a:cs typeface="Times New Roman" panose="02020603050405020304" pitchFamily="18" charset="0"/>
              </a:rPr>
              <a:t> say.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5248421"/>
      </p:ext>
    </p:extLst>
  </p:cSld>
  <p:clrMapOvr>
    <a:masterClrMapping/>
  </p:clrMapOvr>
  <p:transition/>
</p:sld>
</file>

<file path=ppt/slides/slide7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NGỒI KỀ BÊN CHÚA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5342"/>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nhìn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mỉm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nói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chiều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4053165"/>
      </p:ext>
    </p:extLst>
  </p:cSld>
  <p:clrMapOvr>
    <a:masterClrMapping/>
  </p:clrMapOvr>
  <p:transition/>
</p:sld>
</file>

<file path=ppt/slides/slide7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NGỒI KỀ BÊN CHÚA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67460"/>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phen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ca.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98471916"/>
      </p:ext>
    </p:extLst>
  </p:cSld>
  <p:clrMapOvr>
    <a:masterClrMapping/>
  </p:clrMapOvr>
  <p:transition/>
</p:sld>
</file>

<file path=ppt/slides/slide7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NGỒI KỀ BÊN CHÚA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5342"/>
            <a:ext cx="11643360" cy="63915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làm</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thôi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7329474"/>
      </p:ext>
    </p:extLst>
  </p:cSld>
  <p:clrMapOvr>
    <a:masterClrMapping/>
  </p:clrMapOvr>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NHÌN NGÔI SAO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5288"/>
            <a:ext cx="11643360" cy="4973141"/>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32451317"/>
      </p:ext>
    </p:extLst>
  </p:cSld>
  <p:clrMapOvr>
    <a:masterClrMapping/>
  </p:clrMapOvr>
  <p:transition/>
</p:sld>
</file>

<file path=ppt/slides/slide7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6815280"/>
      </p:ext>
    </p:extLst>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CHỐN TỐI TĂM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03762"/>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ĐK: Maria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nghe</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bao u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230944521"/>
      </p:ext>
    </p:extLst>
  </p:cSld>
  <p:clrMapOvr>
    <a:masterClrMapping/>
  </p:clrMapOvr>
  <p:transition/>
</p:sld>
</file>

<file path=ppt/slides/slide7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CHỐN TỐI TĂM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31619"/>
            <a:ext cx="11643360" cy="639156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338924988"/>
      </p:ext>
    </p:extLst>
  </p:cSld>
  <p:clrMapOvr>
    <a:masterClrMapping/>
  </p:clrMapOvr>
  <p:transition/>
</p:sld>
</file>

<file path=ppt/slides/slide7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7954273"/>
      </p:ext>
    </p:extLst>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LOAN BÁO TIN MỪNG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7398"/>
            <a:ext cx="11643360" cy="510540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cảm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rắc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loan tin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40910423"/>
      </p:ext>
    </p:extLst>
  </p:cSld>
  <p:clrMapOvr>
    <a:masterClrMapping/>
  </p:clrMapOvr>
  <p:transition/>
</p:sld>
</file>

<file path=ppt/slides/slide7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Kết</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LOAN BÁO TIN MỪNG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0074"/>
            <a:ext cx="11643360" cy="4732724"/>
          </a:xfrm>
        </p:spPr>
        <p:txBody>
          <a:bodyPr>
            <a:noAutofit/>
          </a:bodyPr>
          <a:lstStyle/>
          <a:p>
            <a:pPr algn="just"/>
            <a:r>
              <a:rPr lang="en-US" sz="6000" b="1" dirty="0">
                <a:latin typeface="Times New Roman" panose="02020603050405020304" pitchFamily="18" charset="0"/>
                <a:cs typeface="Times New Roman" panose="02020603050405020304" pitchFamily="18" charset="0"/>
              </a:rPr>
              <a:t>1. Xin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đẹp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7789705"/>
      </p:ext>
    </p:extLst>
  </p:cSld>
  <p:clrMapOvr>
    <a:masterClrMapping/>
  </p:clrMapOvr>
  <p:transition/>
</p:sld>
</file>

<file path=ppt/slides/slide7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27929707"/>
      </p:ext>
    </p:extLst>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DÂNG ĐỜI CON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025"/>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cũng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nhận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bồi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Thì</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xác</a:t>
            </a:r>
            <a:r>
              <a:rPr lang="en-US" sz="6000" b="1" dirty="0">
                <a:latin typeface="Times New Roman" pitchFamily="18" charset="0"/>
                <a:cs typeface="Times New Roman" pitchFamily="18" charset="0"/>
              </a:rPr>
              <a:t> con, con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của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881768879"/>
      </p:ext>
    </p:extLst>
  </p:cSld>
  <p:clrMapOvr>
    <a:masterClrMapping/>
  </p:clrMapOvr>
  <p:transition/>
</p:sld>
</file>

<file path=ppt/slides/slide7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DÂNG ĐỜI CON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59966"/>
            <a:ext cx="11643360" cy="5893623"/>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chi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lễ</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thờ</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mọi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3803614870"/>
      </p:ext>
    </p:extLst>
  </p:cSld>
  <p:clrMapOvr>
    <a:masterClrMapping/>
  </p:clrMapOvr>
  <p:transition/>
</p:sld>
</file>

<file path=ppt/slides/slide7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130064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NHÌN NGÔI SAO (MT)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5002"/>
            <a:ext cx="11643360" cy="4973141"/>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Cao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nhỏ</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8946886"/>
      </p:ext>
    </p:extLst>
  </p:cSld>
  <p:clrMapOvr>
    <a:masterClrMapping/>
  </p:clrMapOvr>
  <p:transition/>
</p:sld>
</file>

<file path=ppt/slides/slide7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NGƯỜI (NKT)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025"/>
            <a:ext cx="11643360" cy="6391564"/>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đầy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Sưởi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giá</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mạch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suối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Tắm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hồn</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trĩu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nặng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chuyên</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00332094"/>
      </p:ext>
    </p:extLst>
  </p:cSld>
  <p:clrMapOvr>
    <a:masterClrMapping/>
  </p:clrMapOvr>
  <p:transition/>
</p:sld>
</file>

<file path=ppt/slides/slide7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NGƯỜI (NKT)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025"/>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Dừng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Tim </a:t>
            </a:r>
            <a:r>
              <a:rPr lang="en-US" sz="6000" b="1" dirty="0" err="1">
                <a:latin typeface="Times New Roman" pitchFamily="18" charset="0"/>
                <a:cs typeface="Times New Roman" pitchFamily="18" charset="0"/>
              </a:rPr>
              <a:t>dịu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héo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cháy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yên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trí</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mong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508667132"/>
      </p:ext>
    </p:extLst>
  </p:cSld>
  <p:clrMapOvr>
    <a:masterClrMapping/>
  </p:clrMapOvr>
  <p:transition/>
</p:sld>
</file>

<file path=ppt/slides/slide7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NGƯỜI (NKT)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025"/>
            <a:ext cx="11643360" cy="6391564"/>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Ttim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bị</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xâu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xé</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vì</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Thế</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trần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bội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nghĩa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phôi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Tim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đón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đỡ</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còn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lộng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hai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vai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194244969"/>
      </p:ext>
    </p:extLst>
  </p:cSld>
  <p:clrMapOvr>
    <a:masterClrMapping/>
  </p:clrMapOvr>
  <p:transition/>
</p:sld>
</file>

<file path=ppt/slides/slide7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TRÁI TIM NGƯỜI (NKT)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2025"/>
            <a:ext cx="11643360" cy="6391564"/>
          </a:xfrm>
        </p:spPr>
        <p:txBody>
          <a:bodyPr>
            <a:noAutofit/>
          </a:bodyPr>
          <a:lstStyle/>
          <a:p>
            <a:pPr algn="just"/>
            <a:r>
              <a:rPr lang="en-US" sz="6000" b="1" dirty="0">
                <a:latin typeface="Times New Roman" pitchFamily="18" charset="0"/>
                <a:cs typeface="Times New Roman" pitchFamily="18" charset="0"/>
              </a:rPr>
              <a:t>3.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Tim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hằng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chốn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lạc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quê</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Trái</a:t>
            </a:r>
            <a:r>
              <a:rPr lang="en-US" sz="6000" b="1" dirty="0">
                <a:latin typeface="Times New Roman" pitchFamily="18" charset="0"/>
                <a:cs typeface="Times New Roman" pitchFamily="18" charset="0"/>
              </a:rPr>
              <a:t> Tim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nghỉ</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sức</a:t>
            </a:r>
            <a:r>
              <a:rPr lang="en-US" sz="6000" b="1" dirty="0">
                <a:latin typeface="Times New Roman" pitchFamily="18" charset="0"/>
                <a:cs typeface="Times New Roman" pitchFamily="18" charset="0"/>
              </a:rPr>
              <a:t> can </a:t>
            </a:r>
            <a:r>
              <a:rPr lang="en-US" sz="6000" b="1" dirty="0" err="1">
                <a:latin typeface="Times New Roman" pitchFamily="18" charset="0"/>
                <a:cs typeface="Times New Roman" pitchFamily="18" charset="0"/>
              </a:rPr>
              <a:t>trường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cõi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đau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430254351"/>
      </p:ext>
    </p:extLst>
  </p:cSld>
  <p:clrMapOvr>
    <a:masterClrMapping/>
  </p:clrMapOvr>
  <p:transition/>
</p:sld>
</file>

<file path=ppt/slides/slide7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634751"/>
      </p:ext>
    </p:extLst>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LÒNG MẸ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3460"/>
            <a:ext cx="11643360" cy="6391564"/>
          </a:xfrm>
        </p:spPr>
        <p:txBody>
          <a:bodyPr>
            <a:noAutofit/>
          </a:bodyPr>
          <a:lstStyle/>
          <a:p>
            <a:pPr algn="just"/>
            <a:r>
              <a:rPr lang="vi-VN" sz="6000" b="1" dirty="0">
                <a:latin typeface="+mj-lt"/>
              </a:rPr>
              <a:t>1. Ngay từ trong lòng mẹ Chúa đã nhớ đến con. Ngài từ muôn thiên niên yêu thương con hèn đến viếng thăm con.</a:t>
            </a:r>
            <a:endParaRPr lang="vi-VN" sz="5400" b="1" dirty="0">
              <a:latin typeface="+mj-lt"/>
              <a:cs typeface="Times New Roman" pitchFamily="18" charset="0"/>
            </a:endParaRPr>
          </a:p>
        </p:txBody>
      </p:sp>
    </p:spTree>
    <p:extLst>
      <p:ext uri="{BB962C8B-B14F-4D97-AF65-F5344CB8AC3E}">
        <p14:creationId xmlns:p14="http://schemas.microsoft.com/office/powerpoint/2010/main" val="2726486555"/>
      </p:ext>
    </p:extLst>
  </p:cSld>
  <p:clrMapOvr>
    <a:masterClrMapping/>
  </p:clrMapOvr>
  <p:transition/>
</p:sld>
</file>

<file path=ppt/slides/slide7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LÒNG MẸ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3460"/>
            <a:ext cx="11643360" cy="6391564"/>
          </a:xfrm>
        </p:spPr>
        <p:txBody>
          <a:bodyPr>
            <a:noAutofit/>
          </a:bodyPr>
          <a:lstStyle/>
          <a:p>
            <a:pPr algn="just"/>
            <a:r>
              <a:rPr lang="vi-VN" sz="6000" b="1" dirty="0">
                <a:latin typeface="+mj-lt"/>
              </a:rPr>
              <a:t>Để Thần Khí tác sinh thánh hiến đổi mới loan Tin Mừng vui. Ôi tình yêu thánh tuyệt vời (con đây Ngài ơi)</a:t>
            </a:r>
            <a:endParaRPr lang="vi-VN" sz="5400" b="1" dirty="0">
              <a:latin typeface="+mj-lt"/>
              <a:cs typeface="Times New Roman" pitchFamily="18" charset="0"/>
            </a:endParaRPr>
          </a:p>
        </p:txBody>
      </p:sp>
    </p:spTree>
    <p:extLst>
      <p:ext uri="{BB962C8B-B14F-4D97-AF65-F5344CB8AC3E}">
        <p14:creationId xmlns:p14="http://schemas.microsoft.com/office/powerpoint/2010/main" val="3688206732"/>
      </p:ext>
    </p:extLst>
  </p:cSld>
  <p:clrMapOvr>
    <a:masterClrMapping/>
  </p:clrMapOvr>
  <p:transition/>
</p:sld>
</file>

<file path=ppt/slides/slide7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LÒNG MẸ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3460"/>
            <a:ext cx="11643360" cy="6391564"/>
          </a:xfrm>
        </p:spPr>
        <p:txBody>
          <a:bodyPr>
            <a:noAutofit/>
          </a:bodyPr>
          <a:lstStyle/>
          <a:p>
            <a:pPr algn="just"/>
            <a:r>
              <a:rPr lang="vi-VN" sz="6000" b="1" dirty="0">
                <a:latin typeface="+mj-lt"/>
              </a:rPr>
              <a:t>ĐK. Ngợi khen Chúa đã dựng nên con, tạ ơn Chúa đã sai con đi vào đời để dọn đường cho Đức Ki-tô. </a:t>
            </a:r>
            <a:endParaRPr lang="vi-VN" sz="5400" b="1" dirty="0">
              <a:latin typeface="+mj-lt"/>
              <a:cs typeface="Times New Roman" pitchFamily="18" charset="0"/>
            </a:endParaRPr>
          </a:p>
        </p:txBody>
      </p:sp>
    </p:spTree>
    <p:extLst>
      <p:ext uri="{BB962C8B-B14F-4D97-AF65-F5344CB8AC3E}">
        <p14:creationId xmlns:p14="http://schemas.microsoft.com/office/powerpoint/2010/main" val="290209077"/>
      </p:ext>
    </p:extLst>
  </p:cSld>
  <p:clrMapOvr>
    <a:masterClrMapping/>
  </p:clrMapOvr>
  <p:transition/>
</p:sld>
</file>

<file path=ppt/slides/slide7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LÒNG MẸ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3460"/>
            <a:ext cx="11643360" cy="6391564"/>
          </a:xfrm>
        </p:spPr>
        <p:txBody>
          <a:bodyPr>
            <a:noAutofit/>
          </a:bodyPr>
          <a:lstStyle/>
          <a:p>
            <a:pPr algn="just"/>
            <a:r>
              <a:rPr lang="vi-VN" sz="6000" b="1" dirty="0">
                <a:latin typeface="+mj-lt"/>
              </a:rPr>
              <a:t>Ngợi khen Chúa tác thành nên con, cảm tạ Chúa đã sai con tuy thân này chỉ là hạt bụi nhỏ nhoi.</a:t>
            </a:r>
            <a:endParaRPr lang="vi-VN" sz="5400" b="1" dirty="0">
              <a:latin typeface="+mj-lt"/>
              <a:cs typeface="Times New Roman" pitchFamily="18" charset="0"/>
            </a:endParaRPr>
          </a:p>
        </p:txBody>
      </p:sp>
    </p:spTree>
    <p:extLst>
      <p:ext uri="{BB962C8B-B14F-4D97-AF65-F5344CB8AC3E}">
        <p14:creationId xmlns:p14="http://schemas.microsoft.com/office/powerpoint/2010/main" val="32931856"/>
      </p:ext>
    </p:extLst>
  </p:cSld>
  <p:clrMapOvr>
    <a:masterClrMapping/>
  </p:clrMapOvr>
  <p:transition/>
</p:sld>
</file>

<file path=ppt/slides/slide7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LÒNG MẸ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3460"/>
            <a:ext cx="11643360" cy="6391564"/>
          </a:xfrm>
        </p:spPr>
        <p:txBody>
          <a:bodyPr>
            <a:noAutofit/>
          </a:bodyPr>
          <a:lstStyle/>
          <a:p>
            <a:pPr algn="just"/>
            <a:r>
              <a:rPr lang="vi-VN" sz="6000" b="1" dirty="0">
                <a:latin typeface="+mj-lt"/>
              </a:rPr>
              <a:t>2. Ngay từ trong lòng mẹ Chúa đã đóng ấn con. Dù tình con phôi phai, tin yêu chưa tròn, Chúa vẫn thương con. </a:t>
            </a:r>
            <a:endParaRPr lang="vi-VN" sz="5400" b="1" dirty="0">
              <a:latin typeface="+mj-lt"/>
              <a:cs typeface="Times New Roman" pitchFamily="18" charset="0"/>
            </a:endParaRPr>
          </a:p>
        </p:txBody>
      </p:sp>
    </p:spTree>
    <p:extLst>
      <p:ext uri="{BB962C8B-B14F-4D97-AF65-F5344CB8AC3E}">
        <p14:creationId xmlns:p14="http://schemas.microsoft.com/office/powerpoint/2010/main" val="1820844287"/>
      </p:ext>
    </p:extLst>
  </p:cSld>
  <p:clrMapOvr>
    <a:masterClrMapping/>
  </p:clrMapOvr>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CEF20-A709-323D-24A6-276518FC3C8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6A3F716-F0AD-E575-C665-04EFBC3864D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942646989"/>
      </p:ext>
    </p:extLst>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LÒNG MẸ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3460"/>
            <a:ext cx="11643360" cy="6391564"/>
          </a:xfrm>
        </p:spPr>
        <p:txBody>
          <a:bodyPr>
            <a:noAutofit/>
          </a:bodyPr>
          <a:lstStyle/>
          <a:p>
            <a:pPr algn="just"/>
            <a:r>
              <a:rPr lang="vi-VN" sz="6000" b="1" dirty="0">
                <a:latin typeface="+mj-lt"/>
              </a:rPr>
              <a:t>Ngài chạm đến xác thân thánh hiến đôi tay gieo ân tình sâu. Ôi tình yêu thánh nhiệm mầu (cao ân tình sâu)</a:t>
            </a:r>
            <a:endParaRPr lang="vi-VN" sz="5400" b="1" dirty="0">
              <a:latin typeface="+mj-lt"/>
              <a:cs typeface="Times New Roman" pitchFamily="18" charset="0"/>
            </a:endParaRPr>
          </a:p>
        </p:txBody>
      </p:sp>
    </p:spTree>
    <p:extLst>
      <p:ext uri="{BB962C8B-B14F-4D97-AF65-F5344CB8AC3E}">
        <p14:creationId xmlns:p14="http://schemas.microsoft.com/office/powerpoint/2010/main" val="218592992"/>
      </p:ext>
    </p:extLst>
  </p:cSld>
  <p:clrMapOvr>
    <a:masterClrMapping/>
  </p:clrMapOvr>
  <p:transition/>
</p:sld>
</file>

<file path=ppt/slides/slide7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LÒNG MẸ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47453"/>
            <a:ext cx="11643360" cy="6391564"/>
          </a:xfrm>
        </p:spPr>
        <p:txBody>
          <a:bodyPr>
            <a:noAutofit/>
          </a:bodyPr>
          <a:lstStyle/>
          <a:p>
            <a:pPr algn="just"/>
            <a:r>
              <a:rPr lang="vi-VN" sz="6000" b="1" dirty="0">
                <a:latin typeface="+mj-lt"/>
              </a:rPr>
              <a:t>3. Ngay từ trong lòng mẹ Chúa đã nhắc đến con. Ngài dìu đưa con đi qua bao đêm trường, giữa những đau thương. </a:t>
            </a:r>
            <a:endParaRPr lang="vi-VN" sz="5400" b="1" dirty="0">
              <a:latin typeface="+mj-lt"/>
              <a:cs typeface="Times New Roman" pitchFamily="18" charset="0"/>
            </a:endParaRPr>
          </a:p>
        </p:txBody>
      </p:sp>
    </p:spTree>
    <p:extLst>
      <p:ext uri="{BB962C8B-B14F-4D97-AF65-F5344CB8AC3E}">
        <p14:creationId xmlns:p14="http://schemas.microsoft.com/office/powerpoint/2010/main" val="1818028505"/>
      </p:ext>
    </p:extLst>
  </p:cSld>
  <p:clrMapOvr>
    <a:masterClrMapping/>
  </p:clrMapOvr>
  <p:transition/>
</p:sld>
</file>

<file path=ppt/slides/slide7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LÒNG MẸ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3460"/>
            <a:ext cx="11643360" cy="6391564"/>
          </a:xfrm>
        </p:spPr>
        <p:txBody>
          <a:bodyPr>
            <a:noAutofit/>
          </a:bodyPr>
          <a:lstStyle/>
          <a:p>
            <a:pPr algn="just"/>
            <a:r>
              <a:rPr lang="vi-VN" sz="6000" b="1" dirty="0">
                <a:latin typeface="+mj-lt"/>
              </a:rPr>
              <a:t>Ngài chạm đến xác thân thánh hiến đôi chân đi gieo tình yêu. Ôi tình yêu Chúa tuyệt vời (cao siêu tình yêu)</a:t>
            </a:r>
            <a:endParaRPr lang="vi-VN" sz="5400" b="1" dirty="0">
              <a:latin typeface="+mj-lt"/>
              <a:cs typeface="Times New Roman" pitchFamily="18" charset="0"/>
            </a:endParaRPr>
          </a:p>
        </p:txBody>
      </p:sp>
    </p:spTree>
    <p:extLst>
      <p:ext uri="{BB962C8B-B14F-4D97-AF65-F5344CB8AC3E}">
        <p14:creationId xmlns:p14="http://schemas.microsoft.com/office/powerpoint/2010/main" val="642223608"/>
      </p:ext>
    </p:extLst>
  </p:cSld>
  <p:clrMapOvr>
    <a:masterClrMapping/>
  </p:clrMapOvr>
  <p:transition/>
</p:sld>
</file>

<file path=ppt/slides/slide7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LÒNG MẸ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3460"/>
            <a:ext cx="11643360" cy="6391564"/>
          </a:xfrm>
        </p:spPr>
        <p:txBody>
          <a:bodyPr>
            <a:noAutofit/>
          </a:bodyPr>
          <a:lstStyle/>
          <a:p>
            <a:pPr algn="just"/>
            <a:r>
              <a:rPr lang="vi-VN" sz="6000" b="1" dirty="0">
                <a:latin typeface="+mj-lt"/>
              </a:rPr>
              <a:t>4. Ngay từ trong lòng mẹ Chúa đã thánh hiến con. Rồi Ngài nâng con lên cho vinh quang Ngài thắm thiết yêu thương.</a:t>
            </a:r>
            <a:endParaRPr lang="vi-VN" sz="5400" b="1" dirty="0">
              <a:latin typeface="+mj-lt"/>
              <a:cs typeface="Times New Roman" pitchFamily="18" charset="0"/>
            </a:endParaRPr>
          </a:p>
        </p:txBody>
      </p:sp>
    </p:spTree>
    <p:extLst>
      <p:ext uri="{BB962C8B-B14F-4D97-AF65-F5344CB8AC3E}">
        <p14:creationId xmlns:p14="http://schemas.microsoft.com/office/powerpoint/2010/main" val="1933411421"/>
      </p:ext>
    </p:extLst>
  </p:cSld>
  <p:clrMapOvr>
    <a:masterClrMapping/>
  </p:clrMapOvr>
  <p:transition/>
</p:sld>
</file>

<file path=ppt/slides/slide7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TỪ TRONG LÒNG MẸ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3460"/>
            <a:ext cx="11643360" cy="6391564"/>
          </a:xfrm>
        </p:spPr>
        <p:txBody>
          <a:bodyPr>
            <a:noAutofit/>
          </a:bodyPr>
          <a:lstStyle/>
          <a:p>
            <a:pPr algn="just"/>
            <a:r>
              <a:rPr lang="vi-VN" sz="6000" b="1" dirty="0">
                <a:latin typeface="+mj-lt"/>
              </a:rPr>
              <a:t>Ngài chạm đến chính con thánh hiến con tim vang cung đàn tơ. Ôi tình yêu Chúa vô bờ (muôn ân tình thơ)</a:t>
            </a:r>
            <a:endParaRPr lang="vi-VN" sz="5400" b="1" dirty="0">
              <a:latin typeface="+mj-lt"/>
              <a:cs typeface="Times New Roman" pitchFamily="18" charset="0"/>
            </a:endParaRPr>
          </a:p>
        </p:txBody>
      </p:sp>
    </p:spTree>
    <p:extLst>
      <p:ext uri="{BB962C8B-B14F-4D97-AF65-F5344CB8AC3E}">
        <p14:creationId xmlns:p14="http://schemas.microsoft.com/office/powerpoint/2010/main" val="955384909"/>
      </p:ext>
    </p:extLst>
  </p:cSld>
  <p:clrMapOvr>
    <a:masterClrMapping/>
  </p:clrMapOvr>
  <p:transition/>
</p:sld>
</file>

<file path=ppt/slides/slide7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1516667"/>
      </p:ext>
    </p:extLst>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VỀ NGÀI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8705"/>
            <a:ext cx="11643360" cy="6391564"/>
          </a:xfrm>
        </p:spPr>
        <p:txBody>
          <a:bodyPr>
            <a:noAutofit/>
          </a:bodyPr>
          <a:lstStyle/>
          <a:p>
            <a:pPr algn="just"/>
            <a:r>
              <a:rPr lang="vi-VN" sz="6000" b="1" dirty="0">
                <a:latin typeface="+mj-lt"/>
              </a:rPr>
              <a:t>1. Đời cần lao sớm tối âu lo, cầu mong sao gió thuận mưa hòa. Để từ </a:t>
            </a:r>
            <a:r>
              <a:rPr lang="en-US" sz="6000" b="1" dirty="0" err="1">
                <a:latin typeface="Times New Roman" panose="02020603050405020304" pitchFamily="18" charset="0"/>
                <a:cs typeface="Times New Roman" panose="02020603050405020304" pitchFamily="18" charset="0"/>
              </a:rPr>
              <a:t>cây</a:t>
            </a:r>
            <a:r>
              <a:rPr lang="vi-VN" sz="6000" b="1" dirty="0">
                <a:latin typeface="+mj-lt"/>
              </a:rPr>
              <a:t> lúa lớn lên mau </a:t>
            </a:r>
            <a:r>
              <a:rPr lang="en-US" sz="6000" b="1" dirty="0" err="1">
                <a:latin typeface="Times New Roman" panose="02020603050405020304" pitchFamily="18" charset="0"/>
                <a:cs typeface="Times New Roman" panose="02020603050405020304" pitchFamily="18" charset="0"/>
              </a:rPr>
              <a:t>trổ</a:t>
            </a:r>
            <a:r>
              <a:rPr lang="vi-VN" sz="6000" b="1" dirty="0">
                <a:latin typeface="+mj-lt"/>
              </a:rPr>
              <a:t> muôn bông </a:t>
            </a:r>
            <a:r>
              <a:rPr lang="en-US" sz="6000" b="1" dirty="0" err="1">
                <a:latin typeface="Times New Roman" panose="02020603050405020304" pitchFamily="18" charset="0"/>
                <a:cs typeface="Times New Roman" panose="02020603050405020304" pitchFamily="18" charset="0"/>
              </a:rPr>
              <a:t>ngào</a:t>
            </a:r>
            <a:r>
              <a:rPr lang="en-US" sz="6000" b="1" dirty="0">
                <a:latin typeface="+mj-lt"/>
              </a:rPr>
              <a:t> </a:t>
            </a:r>
            <a:r>
              <a:rPr lang="en-US" sz="6000" b="1" dirty="0" err="1">
                <a:latin typeface="Times New Roman" panose="02020603050405020304" pitchFamily="18" charset="0"/>
                <a:cs typeface="Times New Roman" panose="02020603050405020304" pitchFamily="18" charset="0"/>
              </a:rPr>
              <a:t>ngạt</a:t>
            </a:r>
            <a:r>
              <a:rPr lang="en-US" sz="6000" b="1" dirty="0">
                <a:latin typeface="+mj-lt"/>
              </a:rPr>
              <a:t> </a:t>
            </a:r>
            <a:r>
              <a:rPr lang="vi-VN" sz="6000" b="1" dirty="0">
                <a:latin typeface="+mj-lt"/>
              </a:rPr>
              <a:t>hương mới</a:t>
            </a:r>
            <a:r>
              <a:rPr lang="en-US" sz="6000" b="1" dirty="0">
                <a:latin typeface="+mj-lt"/>
              </a:rPr>
              <a:t>.</a:t>
            </a:r>
            <a:endParaRPr lang="vi-VN" sz="5400" b="1" dirty="0">
              <a:latin typeface="+mj-lt"/>
              <a:cs typeface="Times New Roman" pitchFamily="18" charset="0"/>
            </a:endParaRPr>
          </a:p>
        </p:txBody>
      </p:sp>
    </p:spTree>
    <p:extLst>
      <p:ext uri="{BB962C8B-B14F-4D97-AF65-F5344CB8AC3E}">
        <p14:creationId xmlns:p14="http://schemas.microsoft.com/office/powerpoint/2010/main" val="3547029378"/>
      </p:ext>
    </p:extLst>
  </p:cSld>
  <p:clrMapOvr>
    <a:masterClrMapping/>
  </p:clrMapOvr>
  <p:transition/>
</p:sld>
</file>

<file path=ppt/slides/slide7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VỀ NGÀI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18211"/>
            <a:ext cx="11643360" cy="6391564"/>
          </a:xfrm>
        </p:spPr>
        <p:txBody>
          <a:bodyPr>
            <a:noAutofit/>
          </a:bodyPr>
          <a:lstStyle/>
          <a:p>
            <a:pPr algn="just"/>
            <a:r>
              <a:rPr lang="vi-VN" sz="6000" b="1" dirty="0">
                <a:latin typeface="+mj-lt"/>
              </a:rPr>
              <a:t>Dâng lên Chúa khó nhọc đời con, bao mưa nắng đẫm giọt mồ hôi Và đôi môi héo hon, dâng lời tha thiết nguyện cầu.</a:t>
            </a:r>
            <a:endParaRPr lang="vi-VN" sz="5400" b="1" dirty="0">
              <a:latin typeface="+mj-lt"/>
              <a:cs typeface="Times New Roman" pitchFamily="18" charset="0"/>
            </a:endParaRPr>
          </a:p>
        </p:txBody>
      </p:sp>
    </p:spTree>
    <p:extLst>
      <p:ext uri="{BB962C8B-B14F-4D97-AF65-F5344CB8AC3E}">
        <p14:creationId xmlns:p14="http://schemas.microsoft.com/office/powerpoint/2010/main" val="318809394"/>
      </p:ext>
    </p:extLst>
  </p:cSld>
  <p:clrMapOvr>
    <a:masterClrMapping/>
  </p:clrMapOvr>
  <p:transition/>
</p:sld>
</file>

<file path=ppt/slides/slide7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VỀ NGÀI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2203"/>
            <a:ext cx="11643360" cy="6391564"/>
          </a:xfrm>
        </p:spPr>
        <p:txBody>
          <a:bodyPr>
            <a:noAutofit/>
          </a:bodyPr>
          <a:lstStyle/>
          <a:p>
            <a:pPr algn="just"/>
            <a:r>
              <a:rPr lang="vi-VN" sz="6000" b="1" dirty="0">
                <a:latin typeface="+mj-lt"/>
              </a:rPr>
              <a:t>ĐK. Dâng về Ngài, niềm tin thắm thiết một lòng. Dù đời bao nhiêu trái ngang Dâng về Ngài, tình yêu đắm đuối mặn nồng. Mặc bao mưa giông bão bùng.</a:t>
            </a:r>
            <a:endParaRPr lang="vi-VN" sz="5400" b="1" dirty="0">
              <a:latin typeface="+mj-lt"/>
              <a:cs typeface="Times New Roman" pitchFamily="18" charset="0"/>
            </a:endParaRPr>
          </a:p>
        </p:txBody>
      </p:sp>
    </p:spTree>
    <p:extLst>
      <p:ext uri="{BB962C8B-B14F-4D97-AF65-F5344CB8AC3E}">
        <p14:creationId xmlns:p14="http://schemas.microsoft.com/office/powerpoint/2010/main" val="3541676227"/>
      </p:ext>
    </p:extLst>
  </p:cSld>
  <p:clrMapOvr>
    <a:masterClrMapping/>
  </p:clrMapOvr>
  <p:transition/>
</p:sld>
</file>

<file path=ppt/slides/slide7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VỀ NGÀI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2203"/>
            <a:ext cx="11643360" cy="6391564"/>
          </a:xfrm>
        </p:spPr>
        <p:txBody>
          <a:bodyPr>
            <a:noAutofit/>
          </a:bodyPr>
          <a:lstStyle/>
          <a:p>
            <a:pPr algn="just"/>
            <a:r>
              <a:rPr lang="vi-VN" sz="6000" b="1" dirty="0">
                <a:latin typeface="+mj-lt"/>
              </a:rPr>
              <a:t>2. Giọt rượu nho tinh khiết muôn hoa, nồng hương thơm khắp miền xa gần. Lòng thành con dâng trước thiên nhan.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31576"/>
      </p:ext>
    </p:extLst>
  </p:cSld>
  <p:clrMapOvr>
    <a:masterClrMapping/>
  </p:clrMapOvr>
  <p:transition/>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ÁNH SAO TRỜI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0017"/>
            <a:ext cx="11643360" cy="4648412"/>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dược</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4785502"/>
      </p:ext>
    </p:extLst>
  </p:cSld>
  <p:clrMapOvr>
    <a:masterClrMapping/>
  </p:clrMapOvr>
  <p:transition/>
</p:sld>
</file>

<file path=ppt/slides/slide7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Dâng</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VỀ NGÀI (HN)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2203"/>
            <a:ext cx="11643360" cy="6391564"/>
          </a:xfrm>
        </p:spPr>
        <p:txBody>
          <a:bodyPr>
            <a:noAutofit/>
          </a:bodyPr>
          <a:lstStyle/>
          <a:p>
            <a:pPr algn="just"/>
            <a:r>
              <a:rPr lang="vi-VN" sz="6000" b="1" dirty="0">
                <a:latin typeface="+mj-lt"/>
              </a:rPr>
              <a:t>Như men muối thắm vào đời chung. Như ánh nến sáng niềm tin yêu. Này lòng con Chúa ơi, xin hòa tan với bánh rượu</a:t>
            </a:r>
            <a:endParaRPr lang="vi-VN" sz="5400" b="1" dirty="0">
              <a:latin typeface="+mj-lt"/>
              <a:cs typeface="Times New Roman" pitchFamily="18" charset="0"/>
            </a:endParaRPr>
          </a:p>
        </p:txBody>
      </p:sp>
    </p:spTree>
    <p:extLst>
      <p:ext uri="{BB962C8B-B14F-4D97-AF65-F5344CB8AC3E}">
        <p14:creationId xmlns:p14="http://schemas.microsoft.com/office/powerpoint/2010/main" val="1168557280"/>
      </p:ext>
    </p:extLst>
  </p:cSld>
  <p:clrMapOvr>
    <a:masterClrMapping/>
  </p:clrMapOvr>
  <p:transition/>
</p:sld>
</file>

<file path=ppt/slides/slide7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8554976"/>
      </p:ext>
    </p:extLst>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HÂN HOAN (QA)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5702"/>
            <a:ext cx="11643360" cy="6391564"/>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347557702"/>
      </p:ext>
    </p:extLst>
  </p:cSld>
  <p:clrMapOvr>
    <a:masterClrMapping/>
  </p:clrMapOvr>
  <p:transition/>
</p:sld>
</file>

<file path=ppt/slides/slide7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HÂN HOAN (QA)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5331"/>
            <a:ext cx="11643360" cy="6391564"/>
          </a:xfrm>
        </p:spPr>
        <p:txBody>
          <a:bodyPr>
            <a:noAutofit/>
          </a:bodyPr>
          <a:lstStyle/>
          <a:p>
            <a:pPr algn="just"/>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dâng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tân</a:t>
            </a:r>
            <a:r>
              <a:rPr lang="en-US" sz="6000" b="1" dirty="0">
                <a:latin typeface="Times New Roman" pitchFamily="18" charset="0"/>
                <a:cs typeface="Times New Roman" pitchFamily="18" charset="0"/>
              </a:rPr>
              <a:t> ca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tuyệt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để</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muôn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481601188"/>
      </p:ext>
    </p:extLst>
  </p:cSld>
  <p:clrMapOvr>
    <a:masterClrMapping/>
  </p:clrMapOvr>
  <p:transition/>
</p:sld>
</file>

<file path=ppt/slides/slide7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HÂN HOAN (QA)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5331"/>
            <a:ext cx="11643360" cy="6391564"/>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thật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đây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náu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nhờ</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tìm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đức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mặt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tỏa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2019639043"/>
      </p:ext>
    </p:extLst>
  </p:cSld>
  <p:clrMapOvr>
    <a:masterClrMapping/>
  </p:clrMapOvr>
  <p:transition/>
</p:sld>
</file>

<file path=ppt/slides/slide7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HÂN HOAN (QA)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79617"/>
            <a:ext cx="11643360" cy="6391564"/>
          </a:xfrm>
        </p:spPr>
        <p:txBody>
          <a:bodyPr>
            <a:noAutofit/>
          </a:bodyPr>
          <a:lstStyle/>
          <a:p>
            <a:pPr algn="just"/>
            <a:r>
              <a:rPr lang="en-US" sz="6000" b="1" dirty="0">
                <a:latin typeface="Times New Roman" pitchFamily="18" charset="0"/>
                <a:cs typeface="Times New Roman" pitchFamily="18" charset="0"/>
              </a:rPr>
              <a:t>2.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mừng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quang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việc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làm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cao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siêu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ghi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nhớ</a:t>
            </a:r>
            <a:r>
              <a:rPr lang="en-US" sz="6000" b="1" dirty="0">
                <a:latin typeface="Times New Roman" pitchFamily="18" charset="0"/>
                <a:cs typeface="Times New Roman" pitchFamily="18" charset="0"/>
              </a:rPr>
              <a:t>. </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1597605509"/>
      </p:ext>
    </p:extLst>
  </p:cSld>
  <p:clrMapOvr>
    <a:masterClrMapping/>
  </p:clrMapOvr>
  <p:transition/>
</p:sld>
</file>

<file path=ppt/slides/slide7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HÃY HÂN HOAN (QA)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35331"/>
            <a:ext cx="11643360" cy="6391564"/>
          </a:xfrm>
        </p:spPr>
        <p:txBody>
          <a:bodyPr>
            <a:noAutofit/>
          </a:bodyPr>
          <a:lstStyle/>
          <a:p>
            <a:pPr algn="just"/>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công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chính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trực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đất</a:t>
            </a:r>
            <a:r>
              <a:rPr lang="en-US" sz="6000" b="1" dirty="0">
                <a:latin typeface="Times New Roman" pitchFamily="18" charset="0"/>
                <a:cs typeface="Times New Roman" pitchFamily="18" charset="0"/>
              </a:rPr>
              <a:t> bao la </a:t>
            </a:r>
            <a:r>
              <a:rPr lang="en-US" sz="6000" b="1" dirty="0" err="1">
                <a:latin typeface="Times New Roman" pitchFamily="18" charset="0"/>
                <a:cs typeface="Times New Roman" pitchFamily="18" charset="0"/>
              </a:rPr>
              <a:t>chan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chứa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ơn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nhìn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kẻ</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kính</a:t>
            </a:r>
            <a:r>
              <a:rPr lang="en-US" sz="6000" b="1" dirty="0">
                <a:latin typeface="Times New Roman" pitchFamily="18" charset="0"/>
                <a:cs typeface="Times New Roman" pitchFamily="18" charset="0"/>
              </a:rPr>
              <a:t> tin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a:t>
            </a:r>
            <a:endParaRPr lang="vi-VN" sz="5400" b="1" dirty="0">
              <a:latin typeface="Times New Roman" pitchFamily="18" charset="0"/>
              <a:cs typeface="Times New Roman" pitchFamily="18" charset="0"/>
            </a:endParaRPr>
          </a:p>
        </p:txBody>
      </p:sp>
    </p:spTree>
    <p:extLst>
      <p:ext uri="{BB962C8B-B14F-4D97-AF65-F5344CB8AC3E}">
        <p14:creationId xmlns:p14="http://schemas.microsoft.com/office/powerpoint/2010/main" val="691267671"/>
      </p:ext>
    </p:extLst>
  </p:cSld>
  <p:clrMapOvr>
    <a:masterClrMapping/>
  </p:clrMapOvr>
  <p:transition/>
</p:sld>
</file>

<file path=ppt/slides/slide7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9358711"/>
      </p:ext>
    </p:extLst>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KHAO KHÁT THÁNH THẾ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8314"/>
            <a:ext cx="11643360" cy="5475950"/>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quá</a:t>
            </a:r>
            <a:r>
              <a:rPr lang="en-US" sz="6000" b="1" dirty="0">
                <a:latin typeface="Times New Roman" panose="02020603050405020304" pitchFamily="18" charset="0"/>
                <a:cs typeface="Times New Roman" panose="02020603050405020304" pitchFamily="18" charset="0"/>
              </a:rPr>
              <a:t> ư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7917945"/>
      </p:ext>
    </p:extLst>
  </p:cSld>
  <p:clrMapOvr>
    <a:masterClrMapping/>
  </p:clrMapOvr>
  <p:transition/>
</p:sld>
</file>

<file path=ppt/slides/slide7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KHAO KHÁT THÁNH THẾ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8314"/>
            <a:ext cx="11643360" cy="547595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tấu</a:t>
            </a:r>
            <a:r>
              <a:rPr lang="en-US" sz="6000" b="1" dirty="0">
                <a:latin typeface="Times New Roman" panose="02020603050405020304" pitchFamily="18" charset="0"/>
                <a:cs typeface="Times New Roman" panose="02020603050405020304" pitchFamily="18" charset="0"/>
              </a:rPr>
              <a:t> vang </a:t>
            </a:r>
            <a:r>
              <a:rPr lang="en-US" sz="6000" b="1" dirty="0" err="1">
                <a:latin typeface="Times New Roman" panose="02020603050405020304" pitchFamily="18" charset="0"/>
                <a:cs typeface="Times New Roman" panose="02020603050405020304" pitchFamily="18" charset="0"/>
              </a:rPr>
              <a:t>ngợi</a:t>
            </a:r>
            <a:r>
              <a:rPr lang="en-US" sz="6000" b="1" dirty="0">
                <a:latin typeface="Times New Roman" panose="02020603050405020304" pitchFamily="18" charset="0"/>
                <a:cs typeface="Times New Roman" panose="02020603050405020304" pitchFamily="18" charset="0"/>
              </a:rPr>
              <a:t> ca. ca vang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bao la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lấy</a:t>
            </a:r>
            <a:r>
              <a:rPr lang="en-US" sz="6000" b="1" dirty="0">
                <a:latin typeface="Times New Roman" panose="02020603050405020304" pitchFamily="18" charset="0"/>
                <a:cs typeface="Times New Roman" panose="02020603050405020304" pitchFamily="18" charset="0"/>
              </a:rPr>
              <a:t> chi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11516929"/>
      </p:ext>
    </p:extLst>
  </p:cSld>
  <p:clrMapOvr>
    <a:masterClrMapping/>
  </p:clrMapOvr>
  <p:transition/>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ÁNH SAO TRỜI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061"/>
            <a:ext cx="11643360" cy="5145368"/>
          </a:xfrm>
        </p:spPr>
        <p:txBody>
          <a:bodyPr>
            <a:noAutofit/>
          </a:bodyPr>
          <a:lstStyle/>
          <a:p>
            <a:pPr algn="just"/>
            <a:r>
              <a:rPr lang="en-US" sz="6000" b="1" dirty="0">
                <a:latin typeface="Times New Roman" panose="02020603050405020304" pitchFamily="18" charset="0"/>
                <a:cs typeface="Times New Roman" panose="02020603050405020304" pitchFamily="18" charset="0"/>
              </a:rPr>
              <a:t>ĐK1: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Vua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2538802"/>
      </p:ext>
    </p:extLst>
  </p:cSld>
  <p:clrMapOvr>
    <a:masterClrMapping/>
  </p:clrMapOvr>
  <p:transition/>
</p:sld>
</file>

<file path=ppt/slides/slide7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KHAO KHÁT THÁNH THẾ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8314"/>
            <a:ext cx="11643360" cy="5475950"/>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Thể</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Con tin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41774096"/>
      </p:ext>
    </p:extLst>
  </p:cSld>
  <p:clrMapOvr>
    <a:masterClrMapping/>
  </p:clrMapOvr>
  <p:transition/>
</p:sld>
</file>

<file path=ppt/slides/slide7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KHAO KHÁT THÁNH THẾ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8314"/>
            <a:ext cx="11643360" cy="547595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Giê-su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bể</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tựa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nương</a:t>
            </a:r>
            <a:r>
              <a:rPr lang="en-US" sz="6000" b="1" dirty="0">
                <a:latin typeface="Times New Roman" panose="02020603050405020304" pitchFamily="18" charset="0"/>
                <a:cs typeface="Times New Roman" panose="02020603050405020304" pitchFamily="18" charset="0"/>
              </a:rPr>
              <a:t> ở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khao.</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42088706"/>
      </p:ext>
    </p:extLst>
  </p:cSld>
  <p:clrMapOvr>
    <a:masterClrMapping/>
  </p:clrMapOvr>
  <p:transition/>
</p:sld>
</file>

<file path=ppt/slides/slide7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KHAO KHÁT THÁNH THẾ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8314"/>
            <a:ext cx="11643360" cy="5475950"/>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Từng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khao </a:t>
            </a:r>
            <a:r>
              <a:rPr lang="en-US" sz="6000" b="1" dirty="0" err="1">
                <a:latin typeface="Times New Roman" panose="02020603050405020304" pitchFamily="18" charset="0"/>
                <a:cs typeface="Times New Roman" panose="02020603050405020304" pitchFamily="18" charset="0"/>
              </a:rPr>
              <a:t>khát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được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suốt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2658432"/>
      </p:ext>
    </p:extLst>
  </p:cSld>
  <p:clrMapOvr>
    <a:masterClrMapping/>
  </p:clrMapOvr>
  <p:transition/>
</p:sld>
</file>

<file path=ppt/slides/slide7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KHAO KHÁT THÁNH THẾ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8314"/>
            <a:ext cx="11643360" cy="5475950"/>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Phận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hèn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đuối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mỏng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Gian nan </a:t>
            </a:r>
            <a:r>
              <a:rPr lang="en-US" sz="6000" b="1" dirty="0" err="1">
                <a:latin typeface="Times New Roman" panose="02020603050405020304" pitchFamily="18" charset="0"/>
                <a:cs typeface="Times New Roman" panose="02020603050405020304" pitchFamily="18" charset="0"/>
              </a:rPr>
              <a:t>thử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98182393"/>
      </p:ext>
    </p:extLst>
  </p:cSld>
  <p:clrMapOvr>
    <a:masterClrMapping/>
  </p:clrMapOvr>
  <p:transition/>
</p:sld>
</file>

<file path=ppt/slides/slide7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6784477"/>
      </p:ext>
    </p:extLst>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MÌNH MÁU CHÚA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9457"/>
            <a:ext cx="11643360" cy="6248400"/>
          </a:xfrm>
        </p:spPr>
        <p:txBody>
          <a:bodyPr>
            <a:noAutofit/>
          </a:bodyPr>
          <a:lstStyle/>
          <a:p>
            <a:pPr algn="just"/>
            <a:r>
              <a:rPr lang="vi-VN" sz="6000" b="1" dirty="0">
                <a:latin typeface="+mj-lt"/>
              </a:rPr>
              <a:t>1/ Này dòng máu Chúa tuôn đổ trên đồi cao. Và dòng máu Chúa cứu chuộc biết bao tội nhân. Dòng máu Chúa Giê-su thông ban nguồn cứu rỗi. Dòng máu Chúa Giê-su đã cứu chuộc chúng ta.</a:t>
            </a:r>
            <a:endParaRPr lang="en-US" sz="5400" b="1" dirty="0">
              <a:latin typeface="+mj-lt"/>
              <a:cs typeface="Times New Roman" pitchFamily="18" charset="0"/>
            </a:endParaRPr>
          </a:p>
        </p:txBody>
      </p:sp>
    </p:spTree>
    <p:extLst>
      <p:ext uri="{BB962C8B-B14F-4D97-AF65-F5344CB8AC3E}">
        <p14:creationId xmlns:p14="http://schemas.microsoft.com/office/powerpoint/2010/main" val="3107462011"/>
      </p:ext>
    </p:extLst>
  </p:cSld>
  <p:clrMapOvr>
    <a:masterClrMapping/>
  </p:clrMapOvr>
  <p:transition/>
</p:sld>
</file>

<file path=ppt/slides/slide7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MÌNH MÁU CHÚA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9457"/>
            <a:ext cx="11643360" cy="6248400"/>
          </a:xfrm>
        </p:spPr>
        <p:txBody>
          <a:bodyPr>
            <a:noAutofit/>
          </a:bodyPr>
          <a:lstStyle/>
          <a:p>
            <a:pPr algn="just"/>
            <a:r>
              <a:rPr lang="vi-VN" sz="6000" b="1" dirty="0">
                <a:latin typeface="+mj-lt"/>
              </a:rPr>
              <a:t>ĐK: Con đây xin tôn thờ, niềm tin con dâng đầy, Một đời cảm mến tri ân Ngài mãi mãi. Con xin dâng lên Ngài này đây con lỗi lầm, Gục đầu thống hối, cúi xin Ngài dủ thương.</a:t>
            </a:r>
            <a:endParaRPr lang="en-US" sz="5400" b="1" dirty="0">
              <a:latin typeface="+mj-lt"/>
              <a:cs typeface="Times New Roman" pitchFamily="18" charset="0"/>
            </a:endParaRPr>
          </a:p>
        </p:txBody>
      </p:sp>
    </p:spTree>
    <p:extLst>
      <p:ext uri="{BB962C8B-B14F-4D97-AF65-F5344CB8AC3E}">
        <p14:creationId xmlns:p14="http://schemas.microsoft.com/office/powerpoint/2010/main" val="1136169140"/>
      </p:ext>
    </p:extLst>
  </p:cSld>
  <p:clrMapOvr>
    <a:masterClrMapping/>
  </p:clrMapOvr>
  <p:transition/>
</p:sld>
</file>

<file path=ppt/slides/slide7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Nhập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MÌNH MÁU CHÚA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99457"/>
            <a:ext cx="11643360" cy="6248400"/>
          </a:xfrm>
        </p:spPr>
        <p:txBody>
          <a:bodyPr>
            <a:noAutofit/>
          </a:bodyPr>
          <a:lstStyle/>
          <a:p>
            <a:pPr algn="just"/>
            <a:r>
              <a:rPr lang="vi-VN" sz="6000" b="1" dirty="0">
                <a:latin typeface="+mj-lt"/>
              </a:rPr>
              <a:t>2/ Này Mình Máu Chúa ôi lương thực thần thiêng. Và Mình Thánh Chúa xuống đầy phúc ân đời ta. Mình thánh Chúa Giê-su cho ta nguồn sức sống. Mình thánh Chúa Giê-su dưỡng nuôi đời chúng ta.</a:t>
            </a:r>
            <a:endParaRPr lang="en-US" sz="5400" b="1" dirty="0">
              <a:latin typeface="+mj-lt"/>
              <a:cs typeface="Times New Roman" pitchFamily="18" charset="0"/>
            </a:endParaRPr>
          </a:p>
        </p:txBody>
      </p:sp>
    </p:spTree>
    <p:extLst>
      <p:ext uri="{BB962C8B-B14F-4D97-AF65-F5344CB8AC3E}">
        <p14:creationId xmlns:p14="http://schemas.microsoft.com/office/powerpoint/2010/main" val="3049648415"/>
      </p:ext>
    </p:extLst>
  </p:cSld>
  <p:clrMapOvr>
    <a:masterClrMapping/>
  </p:clrMapOvr>
  <p:transition/>
</p:sld>
</file>

<file path=ppt/slides/slide7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9336392"/>
      </p:ext>
    </p:extLst>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THÁNH TÂM CHÚA GIÊ-SU (HL)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6195"/>
            <a:ext cx="11643360" cy="5934155"/>
          </a:xfrm>
        </p:spPr>
        <p:txBody>
          <a:bodyPr>
            <a:noAutofit/>
          </a:bodyPr>
          <a:lstStyle/>
          <a:p>
            <a:pPr algn="just">
              <a:tabLst>
                <a:tab pos="2155825" algn="l"/>
              </a:tabLst>
            </a:pP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nguồn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dịu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dàng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hãy</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xuống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ngọn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lửa</a:t>
            </a:r>
            <a:r>
              <a:rPr lang="en-US" sz="6000" b="1" dirty="0">
                <a:latin typeface="Times New Roman" pitchFamily="18" charset="0"/>
                <a:cs typeface="Times New Roman" pitchFamily="18" charset="0"/>
              </a:rPr>
              <a:t> say </a:t>
            </a:r>
            <a:r>
              <a:rPr lang="en-US" sz="6000" b="1" dirty="0" err="1">
                <a:latin typeface="Times New Roman" pitchFamily="18" charset="0"/>
                <a:cs typeface="Times New Roman" pitchFamily="18" charset="0"/>
              </a:rPr>
              <a:t>yêu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một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Giê-su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lan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vô</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vấp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phạm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từ</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246800339"/>
      </p:ext>
    </p:extLst>
  </p:cSld>
  <p:clrMapOvr>
    <a:masterClrMapping/>
  </p:clrMapOvr>
  <p:transition/>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ÁNH SAO TRỜI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0017"/>
            <a:ext cx="11643360" cy="4648412"/>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thơm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sức</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nhọc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dầu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327508"/>
      </p:ext>
    </p:extLst>
  </p:cSld>
  <p:clrMapOvr>
    <a:masterClrMapping/>
  </p:clrMapOvr>
  <p:transition/>
</p:sld>
</file>

<file path=ppt/slides/slide7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5440570"/>
      </p:ext>
    </p:extLst>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MẸ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28331"/>
            <a:ext cx="11643360" cy="5830199"/>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vi-VN" sz="6000" b="1" dirty="0">
                <a:latin typeface="+mj-lt"/>
              </a:rPr>
              <a:t>Lạy Mẹ Maria Mẹ Thiên Chúa Mẹ đồng trinh, đoàn con chung tiếng hát chung tấm lòng dâng đời sống. Lạy Mẹ Maria Mẹ nhân ái Mẹ hiển vinh, Mẹ chính là Nữ Vương là trạng sư, là Mẹ con</a:t>
            </a:r>
            <a:r>
              <a:rPr lang="en-US" sz="6000" b="1" dirty="0">
                <a:latin typeface="Times New Roman" panose="02020603050405020304" pitchFamily="18" charset="0"/>
                <a:cs typeface="Times New Roman" panose="02020603050405020304" pitchFamily="18" charset="0"/>
              </a:rPr>
              <a:t>.</a:t>
            </a:r>
            <a:endParaRPr lang="en-US" sz="5400" b="1"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4870567"/>
      </p:ext>
    </p:extLst>
  </p:cSld>
  <p:clrMapOvr>
    <a:masterClrMapping/>
  </p:clrMapOvr>
  <p:transition/>
</p:sld>
</file>

<file path=ppt/slides/slide7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MẸ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4154"/>
            <a:ext cx="11643360" cy="5830199"/>
          </a:xfrm>
        </p:spPr>
        <p:txBody>
          <a:bodyPr>
            <a:noAutofit/>
          </a:bodyPr>
          <a:lstStyle/>
          <a:p>
            <a:pPr algn="just"/>
            <a:r>
              <a:rPr lang="vi-VN" sz="6000" b="1" dirty="0">
                <a:latin typeface="+mj-lt"/>
              </a:rPr>
              <a:t>1. Con dâng Mẹ đây tâm hồn đây trí khôn, cả dĩ vãng cả </a:t>
            </a:r>
            <a:r>
              <a:rPr lang="en-US" sz="6000" b="1" dirty="0" err="1">
                <a:latin typeface="Times New Roman" panose="02020603050405020304" pitchFamily="18" charset="0"/>
                <a:cs typeface="Times New Roman" panose="02020603050405020304" pitchFamily="18" charset="0"/>
              </a:rPr>
              <a:t>hiện</a:t>
            </a:r>
            <a:r>
              <a:rPr lang="vi-VN" sz="6000" b="1" dirty="0">
                <a:latin typeface="+mj-lt"/>
              </a:rPr>
              <a:t> tại với tương lai. Đức thiện toàn con cương quyết gắng đi tới, </a:t>
            </a:r>
            <a:r>
              <a:rPr lang="en-US" sz="6000" b="1" dirty="0" err="1">
                <a:latin typeface="Times New Roman" panose="02020603050405020304" pitchFamily="18" charset="0"/>
                <a:cs typeface="Times New Roman" panose="02020603050405020304" pitchFamily="18" charset="0"/>
              </a:rPr>
              <a:t>hướng</a:t>
            </a:r>
            <a:r>
              <a:rPr lang="vi-VN" sz="6000" b="1" dirty="0">
                <a:latin typeface="+mj-lt"/>
              </a:rPr>
              <a:t> lên Mẹ là gương mẫu của đời con.</a:t>
            </a:r>
            <a:endParaRPr lang="en-US" sz="5400" b="1" i="1" dirty="0">
              <a:latin typeface="+mj-lt"/>
              <a:cs typeface="Times New Roman" pitchFamily="18" charset="0"/>
            </a:endParaRPr>
          </a:p>
        </p:txBody>
      </p:sp>
    </p:spTree>
    <p:extLst>
      <p:ext uri="{BB962C8B-B14F-4D97-AF65-F5344CB8AC3E}">
        <p14:creationId xmlns:p14="http://schemas.microsoft.com/office/powerpoint/2010/main" val="1154045867"/>
      </p:ext>
    </p:extLst>
  </p:cSld>
  <p:clrMapOvr>
    <a:masterClrMapping/>
  </p:clrMapOvr>
  <p:transition/>
</p:sld>
</file>

<file path=ppt/slides/slide7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MẸ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4154"/>
            <a:ext cx="11643360" cy="5830199"/>
          </a:xfrm>
        </p:spPr>
        <p:txBody>
          <a:bodyPr>
            <a:noAutofit/>
          </a:bodyPr>
          <a:lstStyle/>
          <a:p>
            <a:pPr algn="just"/>
            <a:r>
              <a:rPr lang="vi-VN" sz="6000" b="1" dirty="0">
                <a:latin typeface="+mj-lt"/>
              </a:rPr>
              <a:t>2. Yêu thanh bình yêu vâng lời, yêu khiết trinh, và yêu sống trên con đường Chúa đi xưa, Xứng con Mẹ con vui bước tới Thiên Chúa, hy sinh nhiều vì bác ái quên lợi danh.</a:t>
            </a:r>
            <a:endParaRPr lang="en-US" sz="5400" b="1" i="1" dirty="0">
              <a:latin typeface="+mj-lt"/>
              <a:cs typeface="Times New Roman" pitchFamily="18" charset="0"/>
            </a:endParaRPr>
          </a:p>
        </p:txBody>
      </p:sp>
    </p:spTree>
    <p:extLst>
      <p:ext uri="{BB962C8B-B14F-4D97-AF65-F5344CB8AC3E}">
        <p14:creationId xmlns:p14="http://schemas.microsoft.com/office/powerpoint/2010/main" val="1386608648"/>
      </p:ext>
    </p:extLst>
  </p:cSld>
  <p:clrMapOvr>
    <a:masterClrMapping/>
  </p:clrMapOvr>
  <p:transition/>
</p:sld>
</file>

<file path=ppt/slides/slide7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DÂNG MẸ (HD)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14154"/>
            <a:ext cx="11643360" cy="5830199"/>
          </a:xfrm>
        </p:spPr>
        <p:txBody>
          <a:bodyPr>
            <a:noAutofit/>
          </a:bodyPr>
          <a:lstStyle/>
          <a:p>
            <a:pPr algn="just"/>
            <a:r>
              <a:rPr lang="vi-VN" sz="6000" b="1" dirty="0">
                <a:latin typeface="+mj-lt"/>
              </a:rPr>
              <a:t>3. Con nguyện cầu, con trung thành, con quyết tâm, Mẹ nhận lấy cả tâm hồn kính dâng lên. Sống bên Mẹ muôn ơn thánh giúp con tiến. Xin che chở giờ sau sau hết qua trần gian.</a:t>
            </a:r>
            <a:endParaRPr lang="en-US" sz="5400" b="1" i="1" dirty="0">
              <a:latin typeface="+mj-lt"/>
              <a:cs typeface="Times New Roman" pitchFamily="18" charset="0"/>
            </a:endParaRPr>
          </a:p>
        </p:txBody>
      </p:sp>
    </p:spTree>
    <p:extLst>
      <p:ext uri="{BB962C8B-B14F-4D97-AF65-F5344CB8AC3E}">
        <p14:creationId xmlns:p14="http://schemas.microsoft.com/office/powerpoint/2010/main" val="1106039899"/>
      </p:ext>
    </p:extLst>
  </p:cSld>
  <p:clrMapOvr>
    <a:masterClrMapping/>
  </p:clrMapOvr>
  <p:transition/>
</p:sld>
</file>

<file path=ppt/slides/slide7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357571"/>
      </p:ext>
    </p:extLst>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540327"/>
            <a:ext cx="11643360" cy="5754776"/>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a:latin typeface="Times New Roman" panose="02020603050405020304" pitchFamily="18" charset="0"/>
                <a:cs typeface="Times New Roman" panose="02020603050405020304" pitchFamily="18" charset="0"/>
              </a:rPr>
              <a:t>ĐK: </a:t>
            </a: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từ</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cao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chiếu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quang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nguồn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vô</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biên</a:t>
            </a:r>
            <a:r>
              <a:rPr lang="en-US" sz="5400" b="1" dirty="0">
                <a:latin typeface="Times New Roman" panose="02020603050405020304" pitchFamily="18" charset="0"/>
                <a:cs typeface="Times New Roman" panose="02020603050405020304" pitchFamily="18" charset="0"/>
              </a:rPr>
              <a:t>. Xin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ưu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phiền</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2719271"/>
      </p:ext>
    </p:extLst>
  </p:cSld>
  <p:clrMapOvr>
    <a:masterClrMapping/>
  </p:clrMapOvr>
  <p:transition/>
</p:sld>
</file>

<file path=ppt/slides/slide7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540327"/>
            <a:ext cx="11643360" cy="5754776"/>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a:latin typeface="Times New Roman" panose="02020603050405020304" pitchFamily="18" charset="0"/>
                <a:cs typeface="Times New Roman" panose="02020603050405020304" pitchFamily="18" charset="0"/>
              </a:rPr>
              <a:t>1. Xin </a:t>
            </a:r>
            <a:r>
              <a:rPr lang="en-US" sz="5400" b="1" dirty="0" err="1">
                <a:latin typeface="Times New Roman" panose="02020603050405020304" pitchFamily="18" charset="0"/>
                <a:cs typeface="Times New Roman" panose="02020603050405020304" pitchFamily="18" charset="0"/>
              </a:rPr>
              <a:t>ngự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Cha </a:t>
            </a:r>
            <a:r>
              <a:rPr lang="en-US" sz="5400" b="1" dirty="0" err="1">
                <a:latin typeface="Times New Roman" panose="02020603050405020304" pitchFamily="18" charset="0"/>
                <a:cs typeface="Times New Roman" panose="02020603050405020304" pitchFamily="18" charset="0"/>
              </a:rPr>
              <a:t>kẻ</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cơ</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bần</a:t>
            </a:r>
            <a:r>
              <a:rPr lang="en-US" sz="5400" b="1" dirty="0">
                <a:latin typeface="Times New Roman" panose="02020603050405020304" pitchFamily="18" charset="0"/>
                <a:cs typeface="Times New Roman" panose="02020603050405020304" pitchFamily="18" charset="0"/>
              </a:rPr>
              <a:t>. Xin </a:t>
            </a:r>
            <a:r>
              <a:rPr lang="en-US" sz="5400" b="1" dirty="0" err="1">
                <a:latin typeface="Times New Roman" panose="02020603050405020304" pitchFamily="18" charset="0"/>
                <a:cs typeface="Times New Roman" panose="02020603050405020304" pitchFamily="18" charset="0"/>
              </a:rPr>
              <a:t>ngự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Đấng</a:t>
            </a:r>
            <a:r>
              <a:rPr lang="en-US" sz="5400" b="1" dirty="0">
                <a:latin typeface="Times New Roman" panose="02020603050405020304" pitchFamily="18" charset="0"/>
                <a:cs typeface="Times New Roman" panose="02020603050405020304" pitchFamily="18" charset="0"/>
              </a:rPr>
              <a:t> ban </a:t>
            </a:r>
            <a:r>
              <a:rPr lang="en-US" sz="5400" b="1" dirty="0" err="1">
                <a:latin typeface="Times New Roman" panose="02020603050405020304" pitchFamily="18" charset="0"/>
                <a:cs typeface="Times New Roman" panose="02020603050405020304" pitchFamily="18" charset="0"/>
              </a:rPr>
              <a:t>hồng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ân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Đấng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ủi</a:t>
            </a:r>
            <a:r>
              <a:rPr lang="en-US" sz="5400" b="1" dirty="0">
                <a:latin typeface="Times New Roman" panose="02020603050405020304" pitchFamily="18" charset="0"/>
                <a:cs typeface="Times New Roman" panose="02020603050405020304" pitchFamily="18" charset="0"/>
              </a:rPr>
              <a:t> an </a:t>
            </a:r>
            <a:r>
              <a:rPr lang="en-US" sz="5400" b="1" dirty="0" err="1">
                <a:latin typeface="Times New Roman" panose="02020603050405020304" pitchFamily="18" charset="0"/>
                <a:cs typeface="Times New Roman" panose="02020603050405020304" pitchFamily="18" charset="0"/>
              </a:rPr>
              <a:t>nhân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lữ</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khách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hiền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lương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tâm</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hồn</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3005841"/>
      </p:ext>
    </p:extLst>
  </p:cSld>
  <p:clrMapOvr>
    <a:masterClrMapping/>
  </p:clrMapOvr>
  <p:transition/>
</p:sld>
</file>

<file path=ppt/slides/slide7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540327"/>
            <a:ext cx="11643360" cy="5754776"/>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a:latin typeface="Times New Roman" panose="02020603050405020304" pitchFamily="18" charset="0"/>
                <a:cs typeface="Times New Roman" panose="02020603050405020304" pitchFamily="18" charset="0"/>
              </a:rPr>
              <a:t>ĐK: </a:t>
            </a: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từ</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cao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chiếu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quang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Lạy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nguồn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phúc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vô</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biên</a:t>
            </a:r>
            <a:r>
              <a:rPr lang="en-US" sz="5400" b="1" dirty="0">
                <a:latin typeface="Times New Roman" panose="02020603050405020304" pitchFamily="18" charset="0"/>
                <a:cs typeface="Times New Roman" panose="02020603050405020304" pitchFamily="18" charset="0"/>
              </a:rPr>
              <a:t>. Xin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đén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ưu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phiền</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5131586"/>
      </p:ext>
    </p:extLst>
  </p:cSld>
  <p:clrMapOvr>
    <a:masterClrMapping/>
  </p:clrMapOvr>
  <p:transition/>
</p:sld>
</file>

<file path=ppt/slides/slide7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540327"/>
            <a:ext cx="11643360" cy="5754776"/>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a:latin typeface="Times New Roman" panose="02020603050405020304" pitchFamily="18" charset="0"/>
                <a:cs typeface="Times New Roman" panose="02020603050405020304" pitchFamily="18" charset="0"/>
              </a:rPr>
              <a:t>2. </a:t>
            </a:r>
            <a:r>
              <a:rPr lang="en-US" sz="5400" b="1" dirty="0" err="1">
                <a:latin typeface="Times New Roman" panose="02020603050405020304" pitchFamily="18" charset="0"/>
                <a:cs typeface="Times New Roman" panose="02020603050405020304" pitchFamily="18" charset="0"/>
              </a:rPr>
              <a:t>Trong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cùng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khốn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trong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chiều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rơi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lệ</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suối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thế</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mong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nghỉ</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tình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yêu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nhimeje</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mầu</a:t>
            </a:r>
            <a:r>
              <a:rPr lang="en-US" sz="5400" b="1" dirty="0">
                <a:latin typeface="Times New Roman" panose="02020603050405020304" pitchFamily="18" charset="0"/>
                <a:cs typeface="Times New Roman" panose="02020603050405020304" pitchFamily="18" charset="0"/>
              </a:rPr>
              <a:t>. Xin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tràn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lan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xuống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địa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cầu</a:t>
            </a:r>
            <a:r>
              <a:rPr lang="en-US" sz="54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8972385"/>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2A082C-97D7-0957-52B7-E6FB4B9045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C150E5C-BDBF-C23E-3104-F9E0F1AF52EE}"/>
              </a:ext>
            </a:extLst>
          </p:cNvPr>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KHI NGHĨ VỀ NGÀI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15306A36-9D8E-F083-3ECB-F6E287D856C3}"/>
              </a:ext>
            </a:extLst>
          </p:cNvPr>
          <p:cNvSpPr>
            <a:spLocks noGrp="1"/>
          </p:cNvSpPr>
          <p:nvPr>
            <p:ph type="subTitle" idx="1"/>
          </p:nvPr>
        </p:nvSpPr>
        <p:spPr>
          <a:xfrm>
            <a:off x="274320" y="1524001"/>
            <a:ext cx="11643360" cy="5428204"/>
          </a:xfrm>
        </p:spPr>
        <p:txBody>
          <a:bodyPr>
            <a:noAutofit/>
          </a:bodyPr>
          <a:lstStyle/>
          <a:p>
            <a:pPr algn="just"/>
            <a:r>
              <a:rPr lang="vi-VN" sz="6000" b="1" dirty="0">
                <a:latin typeface="+mj-lt"/>
                <a:cs typeface="Times New Roman" panose="02020603050405020304" pitchFamily="18" charset="0"/>
              </a:rPr>
              <a:t>2. Chúa giữ gìn con để tâm tư con luôn sạch trong, cho đôi mắt của con được nhìn thấy ánh quang Ngài.</a:t>
            </a:r>
            <a:endParaRPr lang="vi-VN" sz="6600" b="1" dirty="0">
              <a:latin typeface="+mj-lt"/>
              <a:cs typeface="Times New Roman" panose="02020603050405020304" pitchFamily="18" charset="0"/>
            </a:endParaRPr>
          </a:p>
        </p:txBody>
      </p:sp>
    </p:spTree>
    <p:extLst>
      <p:ext uri="{BB962C8B-B14F-4D97-AF65-F5344CB8AC3E}">
        <p14:creationId xmlns:p14="http://schemas.microsoft.com/office/powerpoint/2010/main" val="3073454452"/>
      </p:ext>
    </p:extLst>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THEO ÁNH SAO TRỜI (PA)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33061"/>
            <a:ext cx="11643360" cy="5145368"/>
          </a:xfrm>
        </p:spPr>
        <p:txBody>
          <a:bodyPr>
            <a:noAutofit/>
          </a:bodyPr>
          <a:lstStyle/>
          <a:p>
            <a:pPr algn="just"/>
            <a:r>
              <a:rPr lang="en-US" sz="6000" b="1" dirty="0">
                <a:latin typeface="Times New Roman" panose="02020603050405020304" pitchFamily="18" charset="0"/>
                <a:cs typeface="Times New Roman" panose="02020603050405020304" pitchFamily="18" charset="0"/>
              </a:rPr>
              <a:t>ĐK2: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tấm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nay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hòa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7591582"/>
      </p:ext>
    </p:extLst>
  </p:cSld>
  <p:clrMapOvr>
    <a:masterClrMapping/>
  </p:clrMapOvr>
  <p:transition/>
</p:sld>
</file>

<file path=ppt/slides/slide8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540327"/>
            <a:ext cx="11643360" cy="5754776"/>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a:latin typeface="Times New Roman" panose="02020603050405020304" pitchFamily="18" charset="0"/>
                <a:cs typeface="Times New Roman" panose="02020603050405020304" pitchFamily="18" charset="0"/>
              </a:rPr>
              <a:t>3. Xin </a:t>
            </a:r>
            <a:r>
              <a:rPr lang="en-US" sz="5400" b="1" dirty="0" err="1">
                <a:latin typeface="Times New Roman" panose="02020603050405020304" pitchFamily="18" charset="0"/>
                <a:cs typeface="Times New Roman" panose="02020603050405020304" pitchFamily="18" charset="0"/>
              </a:rPr>
              <a:t>ngự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xóa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sạch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lỗi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lầm</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tưới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lòng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khô</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chữa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lành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vết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thương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Không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có</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buồn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vương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kiếp</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người</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77469988"/>
      </p:ext>
    </p:extLst>
  </p:cSld>
  <p:clrMapOvr>
    <a:masterClrMapping/>
  </p:clrMapOvr>
  <p:transition/>
</p:sld>
</file>

<file path=ppt/slides/slide8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540327"/>
            <a:ext cx="11643360" cy="5754776"/>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a:latin typeface="Times New Roman" panose="02020603050405020304" pitchFamily="18" charset="0"/>
                <a:cs typeface="Times New Roman" panose="02020603050405020304" pitchFamily="18" charset="0"/>
              </a:rPr>
              <a:t>4. Xin </a:t>
            </a:r>
            <a:r>
              <a:rPr lang="en-US" sz="5400" b="1" dirty="0" err="1">
                <a:latin typeface="Times New Roman" panose="02020603050405020304" pitchFamily="18" charset="0"/>
                <a:cs typeface="Times New Roman" panose="02020603050405020304" pitchFamily="18" charset="0"/>
              </a:rPr>
              <a:t>ngự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sưởi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ấm</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lùng</a:t>
            </a:r>
            <a:r>
              <a:rPr lang="en-US" sz="5400" b="1" dirty="0">
                <a:latin typeface="Times New Roman" panose="02020603050405020304" pitchFamily="18" charset="0"/>
                <a:cs typeface="Times New Roman" panose="02020603050405020304" pitchFamily="18" charset="0"/>
              </a:rPr>
              <a:t>. Xin </a:t>
            </a:r>
            <a:r>
              <a:rPr lang="en-US" sz="5400" b="1" dirty="0" err="1">
                <a:latin typeface="Times New Roman" panose="02020603050405020304" pitchFamily="18" charset="0"/>
                <a:cs typeface="Times New Roman" panose="02020603050405020304" pitchFamily="18" charset="0"/>
              </a:rPr>
              <a:t>ngự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hòa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kết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tàn</a:t>
            </a:r>
            <a:r>
              <a:rPr lang="en-US" sz="5400" b="1" dirty="0">
                <a:latin typeface="Times New Roman" panose="02020603050405020304" pitchFamily="18" charset="0"/>
                <a:cs typeface="Times New Roman" panose="02020603050405020304" pitchFamily="18" charset="0"/>
              </a:rPr>
              <a:t> hung.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Thánh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Thần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lối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đường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cho</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người</a:t>
            </a:r>
            <a:r>
              <a:rPr lang="en-US" sz="5400" b="1" dirty="0">
                <a:latin typeface="Times New Roman" panose="02020603050405020304" pitchFamily="18" charset="0"/>
                <a:cs typeface="Times New Roman" panose="02020603050405020304" pitchFamily="18" charset="0"/>
              </a:rPr>
              <a:t>. Xin </a:t>
            </a:r>
            <a:r>
              <a:rPr lang="en-US" sz="5400" b="1" dirty="0" err="1">
                <a:latin typeface="Times New Roman" panose="02020603050405020304" pitchFamily="18" charset="0"/>
                <a:cs typeface="Times New Roman" panose="02020603050405020304" pitchFamily="18" charset="0"/>
              </a:rPr>
              <a:t>hãy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tình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yêu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cao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vời</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2401547"/>
      </p:ext>
    </p:extLst>
  </p:cSld>
  <p:clrMapOvr>
    <a:masterClrMapping/>
  </p:clrMapOvr>
  <p:transition/>
</p:sld>
</file>

<file path=ppt/slides/slide8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6828874"/>
      </p:ext>
    </p:extLst>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240276"/>
          </a:xfrm>
        </p:spPr>
        <p:txBody>
          <a:bodyPr>
            <a:noAutofit/>
          </a:bodyPr>
          <a:lstStyle/>
          <a:p>
            <a:pPr algn="just" fontAlgn="base"/>
            <a:r>
              <a:rPr lang="en-US" sz="6000" b="1" dirty="0">
                <a:latin typeface="Times New Roman" panose="02020603050405020304" pitchFamily="18" charset="0"/>
                <a:cs typeface="Times New Roman" panose="02020603050405020304" pitchFamily="18" charset="0"/>
              </a:rPr>
              <a:t>1. </a:t>
            </a:r>
            <a:r>
              <a:rPr lang="vi-VN" sz="6000" b="1" dirty="0">
                <a:latin typeface="+mj-lt"/>
              </a:rPr>
              <a:t>Thánh Thần Chúa ngự trên tôi, sai tôi đi loan báo Tin Mừng. Thánh Thần Chúa ngự trên tôi, sai tôi đi công bố Tin Mừng. </a:t>
            </a:r>
          </a:p>
        </p:txBody>
      </p:sp>
    </p:spTree>
    <p:extLst>
      <p:ext uri="{BB962C8B-B14F-4D97-AF65-F5344CB8AC3E}">
        <p14:creationId xmlns:p14="http://schemas.microsoft.com/office/powerpoint/2010/main" val="3593957168"/>
      </p:ext>
    </p:extLst>
  </p:cSld>
  <p:clrMapOvr>
    <a:masterClrMapping/>
  </p:clrMapOvr>
  <p:transition/>
</p:sld>
</file>

<file path=ppt/slides/slide8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240276"/>
          </a:xfrm>
        </p:spPr>
        <p:txBody>
          <a:bodyPr>
            <a:noAutofit/>
          </a:bodyPr>
          <a:lstStyle/>
          <a:p>
            <a:pPr algn="just" fontAlgn="base"/>
            <a:r>
              <a:rPr lang="vi-VN" sz="6000" b="1" dirty="0">
                <a:latin typeface="+mj-lt"/>
              </a:rPr>
              <a:t>Đem Tin Mừng cho người nghèo khó, đem hy vọng cho người cùng khốn. Làm bừng lên mùa xuân cứu độ, và mở ra mùa hồng ân của Ngài.</a:t>
            </a:r>
          </a:p>
        </p:txBody>
      </p:sp>
    </p:spTree>
    <p:extLst>
      <p:ext uri="{BB962C8B-B14F-4D97-AF65-F5344CB8AC3E}">
        <p14:creationId xmlns:p14="http://schemas.microsoft.com/office/powerpoint/2010/main" val="2240474445"/>
      </p:ext>
    </p:extLst>
  </p:cSld>
  <p:clrMapOvr>
    <a:masterClrMapping/>
  </p:clrMapOvr>
  <p:transition/>
</p:sld>
</file>

<file path=ppt/slides/slide8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5143"/>
            <a:ext cx="11643360" cy="5196733"/>
          </a:xfrm>
        </p:spPr>
        <p:txBody>
          <a:bodyPr>
            <a:noAutofit/>
          </a:bodyPr>
          <a:lstStyle/>
          <a:p>
            <a:pPr algn="just" fontAlgn="base"/>
            <a:r>
              <a:rPr lang="vi-VN" sz="6000" b="1" dirty="0">
                <a:latin typeface="+mj-lt"/>
              </a:rPr>
              <a:t>ĐK</a:t>
            </a:r>
            <a:r>
              <a:rPr lang="en-US" sz="6000" b="1" dirty="0">
                <a:latin typeface="Times New Roman" panose="02020603050405020304" pitchFamily="18" charset="0"/>
                <a:cs typeface="Times New Roman" panose="02020603050405020304" pitchFamily="18" charset="0"/>
              </a:rPr>
              <a:t>: </a:t>
            </a:r>
            <a:r>
              <a:rPr lang="vi-VN" sz="6000" b="1" dirty="0">
                <a:latin typeface="+mj-lt"/>
              </a:rPr>
              <a:t>Con van xin đêm ngày được Chúa thánh hiến hôm nay. Hân hoan đi theo Ngài để Vườn Nho sinh nhiều hoa trái. </a:t>
            </a:r>
          </a:p>
        </p:txBody>
      </p:sp>
    </p:spTree>
    <p:extLst>
      <p:ext uri="{BB962C8B-B14F-4D97-AF65-F5344CB8AC3E}">
        <p14:creationId xmlns:p14="http://schemas.microsoft.com/office/powerpoint/2010/main" val="1970604325"/>
      </p:ext>
    </p:extLst>
  </p:cSld>
  <p:clrMapOvr>
    <a:masterClrMapping/>
  </p:clrMapOvr>
  <p:transition/>
</p:sld>
</file>

<file path=ppt/slides/slide8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5143"/>
            <a:ext cx="11643360" cy="5196733"/>
          </a:xfrm>
        </p:spPr>
        <p:txBody>
          <a:bodyPr>
            <a:noAutofit/>
          </a:bodyPr>
          <a:lstStyle/>
          <a:p>
            <a:pPr algn="just" fontAlgn="base"/>
            <a:r>
              <a:rPr lang="vi-VN" sz="6000" b="1" dirty="0">
                <a:latin typeface="+mj-lt"/>
              </a:rPr>
              <a:t>Trong con tim nhân loại lòng </a:t>
            </a:r>
            <a:r>
              <a:rPr lang="en-US" sz="6000" b="1" dirty="0" err="1">
                <a:latin typeface="Times New Roman" panose="02020603050405020304" pitchFamily="18" charset="0"/>
                <a:cs typeface="Times New Roman" panose="02020603050405020304" pitchFamily="18" charset="0"/>
              </a:rPr>
              <a:t>mến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vi-VN" sz="6000" b="1" dirty="0">
                <a:latin typeface="+mj-lt"/>
              </a:rPr>
              <a:t>không phai. Xin hy sinh một đời, để hồi sinh biết bao cuộc đời.</a:t>
            </a:r>
          </a:p>
        </p:txBody>
      </p:sp>
    </p:spTree>
    <p:extLst>
      <p:ext uri="{BB962C8B-B14F-4D97-AF65-F5344CB8AC3E}">
        <p14:creationId xmlns:p14="http://schemas.microsoft.com/office/powerpoint/2010/main" val="233499528"/>
      </p:ext>
    </p:extLst>
  </p:cSld>
  <p:clrMapOvr>
    <a:masterClrMapping/>
  </p:clrMapOvr>
  <p:transition/>
</p:sld>
</file>

<file path=ppt/slides/slide8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240276"/>
          </a:xfrm>
        </p:spPr>
        <p:txBody>
          <a:bodyPr>
            <a:noAutofit/>
          </a:bodyPr>
          <a:lstStyle/>
          <a:p>
            <a:pPr algn="just" fontAlgn="base"/>
            <a:r>
              <a:rPr lang="en-US" sz="6000" b="1" dirty="0">
                <a:latin typeface="Times New Roman" panose="02020603050405020304" pitchFamily="18" charset="0"/>
                <a:cs typeface="Times New Roman" panose="02020603050405020304" pitchFamily="18" charset="0"/>
              </a:rPr>
              <a:t>2. </a:t>
            </a:r>
            <a:r>
              <a:rPr lang="vi-VN" sz="6000" b="1" dirty="0">
                <a:latin typeface="+mj-lt"/>
              </a:rPr>
              <a:t>Thánh Thần Chúa ngự trên tôi, sai tôi đi loan báo Tin Mừng. Thánh Thần Chúa ngự trên tôi, sai tôi đi công bố Tin Mừng.</a:t>
            </a:r>
          </a:p>
        </p:txBody>
      </p:sp>
    </p:spTree>
    <p:extLst>
      <p:ext uri="{BB962C8B-B14F-4D97-AF65-F5344CB8AC3E}">
        <p14:creationId xmlns:p14="http://schemas.microsoft.com/office/powerpoint/2010/main" val="3647077330"/>
      </p:ext>
    </p:extLst>
  </p:cSld>
  <p:clrMapOvr>
    <a:masterClrMapping/>
  </p:clrMapOvr>
  <p:transition/>
</p:sld>
</file>

<file path=ppt/slides/slide8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240276"/>
          </a:xfrm>
        </p:spPr>
        <p:txBody>
          <a:bodyPr>
            <a:noAutofit/>
          </a:bodyPr>
          <a:lstStyle/>
          <a:p>
            <a:pPr algn="just" fontAlgn="base"/>
            <a:r>
              <a:rPr lang="vi-VN" sz="6000" b="1" dirty="0">
                <a:latin typeface="+mj-lt"/>
              </a:rPr>
              <a:t>Ai lao tù sẽ được tự do, tha cho người đang bị cầm giữ. Để vườn xuân tình thương cứu độ, ngạt ngào hương của trời hoa bốn mùa.</a:t>
            </a:r>
          </a:p>
        </p:txBody>
      </p:sp>
    </p:spTree>
    <p:extLst>
      <p:ext uri="{BB962C8B-B14F-4D97-AF65-F5344CB8AC3E}">
        <p14:creationId xmlns:p14="http://schemas.microsoft.com/office/powerpoint/2010/main" val="3333372196"/>
      </p:ext>
    </p:extLst>
  </p:cSld>
  <p:clrMapOvr>
    <a:masterClrMapping/>
  </p:clrMapOvr>
  <p:transition/>
</p:sld>
</file>

<file path=ppt/slides/slide8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240276"/>
          </a:xfrm>
        </p:spPr>
        <p:txBody>
          <a:bodyPr>
            <a:noAutofit/>
          </a:bodyPr>
          <a:lstStyle/>
          <a:p>
            <a:pPr algn="just" fontAlgn="base"/>
            <a:r>
              <a:rPr lang="en-US" sz="6000" b="1" dirty="0">
                <a:latin typeface="Times New Roman" panose="02020603050405020304" pitchFamily="18" charset="0"/>
                <a:cs typeface="Times New Roman" panose="02020603050405020304" pitchFamily="18" charset="0"/>
              </a:rPr>
              <a:t>3. </a:t>
            </a:r>
            <a:r>
              <a:rPr lang="vi-VN" sz="6000" b="1" dirty="0">
                <a:latin typeface="+mj-lt"/>
              </a:rPr>
              <a:t>Thánh Thần Chúa ngự trên tôi, sai tôi đi loan báo Tin Mừng. Thánh Thần Chúa ngự trên tôi, sai tôi đi công bố Tin Mừng.</a:t>
            </a:r>
          </a:p>
        </p:txBody>
      </p:sp>
    </p:spTree>
    <p:extLst>
      <p:ext uri="{BB962C8B-B14F-4D97-AF65-F5344CB8AC3E}">
        <p14:creationId xmlns:p14="http://schemas.microsoft.com/office/powerpoint/2010/main" val="4087840377"/>
      </p:ext>
    </p:extLst>
  </p:cSld>
  <p:clrMapOvr>
    <a:masterClrMapping/>
  </p:clrMapOvr>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36078-DEA5-9D84-C83C-F9BE965931AD}"/>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65BFA8E9-01C6-753C-611F-B811DD7E4E4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83722796"/>
      </p:ext>
    </p:extLst>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240276"/>
          </a:xfrm>
        </p:spPr>
        <p:txBody>
          <a:bodyPr>
            <a:noAutofit/>
          </a:bodyPr>
          <a:lstStyle/>
          <a:p>
            <a:pPr algn="just" fontAlgn="base"/>
            <a:r>
              <a:rPr lang="vi-VN" sz="6000" b="1" dirty="0">
                <a:latin typeface="+mj-lt"/>
              </a:rPr>
              <a:t>Ai đui mù sẽ được nhìn thấy, ai lao nhọc sẽ được thư thái. Người bình an tựa nương bóng Ngài, người hỉ hoan được Rạng Đông chiếu dọi.</a:t>
            </a:r>
          </a:p>
        </p:txBody>
      </p:sp>
    </p:spTree>
    <p:extLst>
      <p:ext uri="{BB962C8B-B14F-4D97-AF65-F5344CB8AC3E}">
        <p14:creationId xmlns:p14="http://schemas.microsoft.com/office/powerpoint/2010/main" val="3120747073"/>
      </p:ext>
    </p:extLst>
  </p:cSld>
  <p:clrMapOvr>
    <a:masterClrMapping/>
  </p:clrMapOvr>
  <p:transition/>
</p:sld>
</file>

<file path=ppt/slides/slide8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240276"/>
          </a:xfrm>
        </p:spPr>
        <p:txBody>
          <a:bodyPr>
            <a:noAutofit/>
          </a:bodyPr>
          <a:lstStyle/>
          <a:p>
            <a:pPr algn="just" fontAlgn="base"/>
            <a:r>
              <a:rPr lang="en-US" sz="6000" b="1" dirty="0">
                <a:latin typeface="Times New Roman" panose="02020603050405020304" pitchFamily="18" charset="0"/>
                <a:cs typeface="Times New Roman" panose="02020603050405020304" pitchFamily="18" charset="0"/>
              </a:rPr>
              <a:t>4. </a:t>
            </a:r>
            <a:r>
              <a:rPr lang="vi-VN" sz="6000" b="1" dirty="0">
                <a:latin typeface="+mj-lt"/>
              </a:rPr>
              <a:t>Thánh Thần Chúa ngự trên tôi, sai tôi đi loan báo Tin Mừng. Thánh Thần Chúa ngự trên tôi, sai tôi đi công bố Tin Mừng.</a:t>
            </a:r>
          </a:p>
        </p:txBody>
      </p:sp>
    </p:spTree>
    <p:extLst>
      <p:ext uri="{BB962C8B-B14F-4D97-AF65-F5344CB8AC3E}">
        <p14:creationId xmlns:p14="http://schemas.microsoft.com/office/powerpoint/2010/main" val="3770302807"/>
      </p:ext>
    </p:extLst>
  </p:cSld>
  <p:clrMapOvr>
    <a:masterClrMapping/>
  </p:clrMapOvr>
  <p:transition/>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240276"/>
          </a:xfrm>
        </p:spPr>
        <p:txBody>
          <a:bodyPr>
            <a:noAutofit/>
          </a:bodyPr>
          <a:lstStyle/>
          <a:p>
            <a:pPr algn="just" fontAlgn="base"/>
            <a:r>
              <a:rPr lang="vi-VN" sz="6000" b="1" dirty="0">
                <a:latin typeface="+mj-lt"/>
              </a:rPr>
              <a:t>Cho gian trần vang bài tình ca, cho tim người chan hòa tình Chúa. Trọn đời con là cho Nước Trời, đường tình yêu là đường theo bước Ngài.</a:t>
            </a:r>
          </a:p>
        </p:txBody>
      </p:sp>
    </p:spTree>
    <p:extLst>
      <p:ext uri="{BB962C8B-B14F-4D97-AF65-F5344CB8AC3E}">
        <p14:creationId xmlns:p14="http://schemas.microsoft.com/office/powerpoint/2010/main" val="3915320258"/>
      </p:ext>
    </p:extLst>
  </p:cSld>
  <p:clrMapOvr>
    <a:masterClrMapping/>
  </p:clrMapOvr>
  <p:transition/>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240276"/>
          </a:xfrm>
        </p:spPr>
        <p:txBody>
          <a:bodyPr>
            <a:noAutofit/>
          </a:bodyPr>
          <a:lstStyle/>
          <a:p>
            <a:pPr algn="just" fontAlgn="base"/>
            <a:r>
              <a:rPr lang="en-US" sz="6000" b="1" dirty="0">
                <a:latin typeface="Times New Roman" panose="02020603050405020304" pitchFamily="18" charset="0"/>
                <a:cs typeface="Times New Roman" panose="02020603050405020304" pitchFamily="18" charset="0"/>
              </a:rPr>
              <a:t>5. </a:t>
            </a:r>
            <a:r>
              <a:rPr lang="vi-VN" sz="6000" b="1" dirty="0">
                <a:latin typeface="+mj-lt"/>
              </a:rPr>
              <a:t>Thánh Thần Chúa ngự trên tôi, sai tôi đi loan báo Tin Mừng. Thánh Thần Chúa ngự trên tôi, sai tôi đi công bố Tin Mừng.</a:t>
            </a:r>
          </a:p>
        </p:txBody>
      </p:sp>
    </p:spTree>
    <p:extLst>
      <p:ext uri="{BB962C8B-B14F-4D97-AF65-F5344CB8AC3E}">
        <p14:creationId xmlns:p14="http://schemas.microsoft.com/office/powerpoint/2010/main" val="2144336115"/>
      </p:ext>
    </p:extLst>
  </p:cSld>
  <p:clrMapOvr>
    <a:masterClrMapping/>
  </p:clrMapOvr>
  <p:transition/>
</p:sld>
</file>

<file path=ppt/slides/slide8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TIN MỪNG CỨU ĐỘ (ND)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0"/>
            <a:ext cx="11643360" cy="5240276"/>
          </a:xfrm>
        </p:spPr>
        <p:txBody>
          <a:bodyPr>
            <a:noAutofit/>
          </a:bodyPr>
          <a:lstStyle/>
          <a:p>
            <a:pPr algn="just" fontAlgn="base"/>
            <a:r>
              <a:rPr lang="vi-VN" sz="6000" b="1" dirty="0">
                <a:latin typeface="+mj-lt"/>
              </a:rPr>
              <a:t>Đây Tin Mừng khởi từ Thập Giá, đây Tin Mừng đem lại sự sống. Ngài gọi con cộng tác với Ngài, để từ đây làm hồi sinh đất trời.</a:t>
            </a:r>
          </a:p>
        </p:txBody>
      </p:sp>
    </p:spTree>
    <p:extLst>
      <p:ext uri="{BB962C8B-B14F-4D97-AF65-F5344CB8AC3E}">
        <p14:creationId xmlns:p14="http://schemas.microsoft.com/office/powerpoint/2010/main" val="46763185"/>
      </p:ext>
    </p:extLst>
  </p:cSld>
  <p:clrMapOvr>
    <a:masterClrMapping/>
  </p:clrMapOvr>
  <p:transition/>
</p:sld>
</file>

<file path=ppt/slides/slide8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9682946"/>
      </p:ext>
    </p:extLst>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Nhập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1800" dirty="0">
                <a:solidFill>
                  <a:srgbClr val="FF0000"/>
                </a:solidFill>
                <a:latin typeface="Times New Roman" pitchFamily="18" charset="0"/>
                <a:cs typeface="Times New Roman" pitchFamily="18" charset="0"/>
              </a:rPr>
              <a:t>     </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VIẾNG THĂM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8188"/>
            <a:ext cx="11643360" cy="6575612"/>
          </a:xfrm>
        </p:spPr>
        <p:txBody>
          <a:bodyPr>
            <a:noAutofit/>
          </a:bodyPr>
          <a:lstStyle/>
          <a:p>
            <a:pPr algn="just"/>
            <a:r>
              <a:rPr lang="en-US" sz="6000" b="1" dirty="0">
                <a:latin typeface="Times New Roman" pitchFamily="18" charset="0"/>
                <a:cs typeface="Times New Roman" pitchFamily="18" charset="0"/>
              </a:rPr>
              <a:t>1.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xin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dẫn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Chị</a:t>
            </a:r>
            <a:r>
              <a:rPr lang="en-US" sz="6000" b="1" dirty="0">
                <a:latin typeface="Times New Roman" pitchFamily="18" charset="0"/>
                <a:cs typeface="Times New Roman" pitchFamily="18" charset="0"/>
              </a:rPr>
              <a:t> I-</a:t>
            </a:r>
            <a:r>
              <a:rPr lang="en-US" sz="6000" b="1" dirty="0" err="1">
                <a:latin typeface="Times New Roman" pitchFamily="18" charset="0"/>
                <a:cs typeface="Times New Roman" pitchFamily="18" charset="0"/>
              </a:rPr>
              <a:t>sa</a:t>
            </a:r>
            <a:r>
              <a:rPr lang="en-US" sz="6000" b="1" dirty="0">
                <a:latin typeface="Times New Roman" pitchFamily="18" charset="0"/>
                <a:cs typeface="Times New Roman" pitchFamily="18" charset="0"/>
              </a:rPr>
              <a:t>-</a:t>
            </a:r>
            <a:r>
              <a:rPr lang="en-US" sz="6000" b="1" dirty="0" err="1">
                <a:latin typeface="Times New Roman" pitchFamily="18" charset="0"/>
                <a:cs typeface="Times New Roman" pitchFamily="18" charset="0"/>
              </a:rPr>
              <a:t>ve</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Chúa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trong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tình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miên</a:t>
            </a:r>
            <a:r>
              <a:rPr lang="en-US" sz="6000" b="1" dirty="0">
                <a:latin typeface="Times New Roman" pitchFamily="18" charset="0"/>
                <a:cs typeface="Times New Roman" pitchFamily="18" charset="0"/>
              </a:rPr>
              <a:t> man,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đem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vui</a:t>
            </a:r>
            <a:r>
              <a:rPr lang="en-US" sz="6000" b="1" dirty="0">
                <a:latin typeface="Times New Roman" pitchFamily="18" charset="0"/>
                <a:cs typeface="Times New Roman" pitchFamily="18" charset="0"/>
              </a:rPr>
              <a:t> an </a:t>
            </a:r>
            <a:r>
              <a:rPr lang="en-US" sz="6000" b="1" dirty="0" err="1">
                <a:latin typeface="Times New Roman" pitchFamily="18" charset="0"/>
                <a:cs typeface="Times New Roman" pitchFamily="18" charset="0"/>
              </a:rPr>
              <a:t>lành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rót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hoan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3977613855"/>
      </p:ext>
    </p:extLst>
  </p:cSld>
  <p:clrMapOvr>
    <a:masterClrMapping/>
  </p:clrMapOvr>
  <p:transition/>
</p:sld>
</file>

<file path=ppt/slides/slide8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Nhập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vi-VN" sz="1800" dirty="0">
                <a:solidFill>
                  <a:srgbClr val="FF0000"/>
                </a:solidFill>
                <a:latin typeface="Times New Roman" pitchFamily="18" charset="0"/>
                <a:cs typeface="Times New Roman" pitchFamily="18" charset="0"/>
              </a:rPr>
              <a:t>     </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VIẾNG THĂM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8188"/>
            <a:ext cx="11643360" cy="6575612"/>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với</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cùng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đồng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hành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đi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Mẹ</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lòng</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tâm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Bước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vào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gieo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mến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cho</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mùa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ngát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hương</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4231584417"/>
      </p:ext>
    </p:extLst>
  </p:cSld>
  <p:clrMapOvr>
    <a:masterClrMapping/>
  </p:clrMapOvr>
  <p:transition/>
</p:sld>
</file>

<file path=ppt/slides/slide8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2218723"/>
      </p:ext>
    </p:extLst>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TRÊN CON ĐƯỜNG VỀ QUÊ (VKX)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30"/>
            <a:ext cx="11643360" cy="6260935"/>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bình</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16380706"/>
      </p:ext>
    </p:extLst>
  </p:cSld>
  <p:clrMapOvr>
    <a:masterClrMapping/>
  </p:clrMapOvr>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CÁC THÁNH ANH HÀI (PT)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9888"/>
            <a:ext cx="11643360" cy="5105400"/>
          </a:xfrm>
        </p:spPr>
        <p:txBody>
          <a:bodyPr>
            <a:noAutofit/>
          </a:bodyPr>
          <a:lstStyle/>
          <a:p>
            <a:pPr algn="just"/>
            <a:r>
              <a:rPr lang="vi-VN" sz="6000" b="1" i="0" dirty="0">
                <a:effectLst/>
                <a:latin typeface="+mj-lt"/>
              </a:rPr>
              <a:t>ĐK. Các Thánh Anh Hài chịu chết vì Chúa Ki-tô. Không ngớt tung hô: “Lạy Chúa! Vinh Danh Chúa”. Các Thánh Anh Hài chịu chết vì Chúa Ngôi Hai, cùng với các Ngài, đoàn con ca tụng Thiên Chúa muôn đời ngợi khen.</a:t>
            </a:r>
            <a:endParaRPr lang="vi-VN" sz="6000" b="1" dirty="0">
              <a:latin typeface="+mj-lt"/>
              <a:cs typeface="Times New Roman" panose="02020603050405020304" pitchFamily="18" charset="0"/>
            </a:endParaRPr>
          </a:p>
        </p:txBody>
      </p:sp>
    </p:spTree>
    <p:extLst>
      <p:ext uri="{BB962C8B-B14F-4D97-AF65-F5344CB8AC3E}">
        <p14:creationId xmlns:p14="http://schemas.microsoft.com/office/powerpoint/2010/main" val="2812624182"/>
      </p:ext>
    </p:extLst>
  </p:cSld>
  <p:clrMapOvr>
    <a:masterClrMapping/>
  </p:clrMapOvr>
  <p:transition/>
</p:sld>
</file>

<file path=ppt/slides/slide8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TRÊN CON ĐƯỜNG VỀ QUÊ (VKX)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30"/>
            <a:ext cx="11643360" cy="6260935"/>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thẳm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quê</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băn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khoăn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có</a:t>
            </a:r>
            <a:r>
              <a:rPr lang="en-US" sz="6000" b="1" dirty="0">
                <a:latin typeface="Times New Roman" panose="02020603050405020304" pitchFamily="18" charset="0"/>
                <a:cs typeface="Times New Roman" panose="02020603050405020304" pitchFamily="18" charset="0"/>
              </a:rPr>
              <a:t> ai </a:t>
            </a:r>
            <a:r>
              <a:rPr lang="en-US" sz="6000" b="1" dirty="0" err="1">
                <a:latin typeface="Times New Roman" panose="02020603050405020304" pitchFamily="18" charset="0"/>
                <a:cs typeface="Times New Roman" panose="02020603050405020304" pitchFamily="18" charset="0"/>
              </a:rPr>
              <a:t>bạn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khỏi</a:t>
            </a:r>
            <a:r>
              <a:rPr lang="en-US" sz="6000" b="1" dirty="0">
                <a:latin typeface="Times New Roman" panose="02020603050405020304" pitchFamily="18" charset="0"/>
                <a:cs typeface="Times New Roman" panose="02020603050405020304" pitchFamily="18" charset="0"/>
              </a:rPr>
              <a:t> lo.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80139445"/>
      </p:ext>
    </p:extLst>
  </p:cSld>
  <p:clrMapOvr>
    <a:masterClrMapping/>
  </p:clrMapOvr>
  <p:transition/>
</p:sld>
</file>

<file path=ppt/slides/slide8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TRÊN CON ĐƯỜNG VỀ QUÊ (VKX)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30"/>
            <a:ext cx="11643360" cy="626093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rợn</a:t>
            </a:r>
            <a:r>
              <a:rPr lang="en-US" sz="6000" b="1" dirty="0">
                <a:latin typeface="Times New Roman" panose="02020603050405020304" pitchFamily="18" charset="0"/>
                <a:cs typeface="Times New Roman" panose="02020603050405020304" pitchFamily="18" charset="0"/>
              </a:rPr>
              <a:t> rung, </a:t>
            </a:r>
            <a:r>
              <a:rPr lang="en-US" sz="6000" b="1" dirty="0" err="1">
                <a:latin typeface="Times New Roman" panose="02020603050405020304" pitchFamily="18" charset="0"/>
                <a:cs typeface="Times New Roman" panose="02020603050405020304" pitchFamily="18" charset="0"/>
              </a:rPr>
              <a:t>vực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dưới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lá</a:t>
            </a:r>
            <a:r>
              <a:rPr lang="en-US" sz="6000" b="1" dirty="0">
                <a:latin typeface="Times New Roman" panose="02020603050405020304" pitchFamily="18" charset="0"/>
                <a:cs typeface="Times New Roman" panose="02020603050405020304" pitchFamily="18" charset="0"/>
              </a:rPr>
              <a:t> rung. Con </a:t>
            </a:r>
            <a:r>
              <a:rPr lang="en-US" sz="6000" b="1" dirty="0" err="1">
                <a:latin typeface="Times New Roman" panose="02020603050405020304" pitchFamily="18" charset="0"/>
                <a:cs typeface="Times New Roman" panose="02020603050405020304" pitchFamily="18" charset="0"/>
              </a:rPr>
              <a:t>lao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khốn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đoái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91526787"/>
      </p:ext>
    </p:extLst>
  </p:cSld>
  <p:clrMapOvr>
    <a:masterClrMapping/>
  </p:clrMapOvr>
  <p:transition/>
</p:sld>
</file>

<file path=ppt/slides/slide8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TRÊN CON ĐƯỜNG VỀ QUÊ (VKX)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30"/>
            <a:ext cx="11643360" cy="6260935"/>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Maria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trăng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chiếu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tai con </a:t>
            </a:r>
            <a:r>
              <a:rPr lang="en-US" sz="6000" b="1" dirty="0" err="1">
                <a:latin typeface="Times New Roman" panose="02020603050405020304" pitchFamily="18" charset="0"/>
                <a:cs typeface="Times New Roman" panose="02020603050405020304" pitchFamily="18" charset="0"/>
              </a:rPr>
              <a:t>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yếm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khuya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sớm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lo </a:t>
            </a:r>
            <a:r>
              <a:rPr lang="en-US" sz="6000" b="1" dirty="0" err="1">
                <a:latin typeface="Times New Roman" panose="02020603050405020304" pitchFamily="18" charset="0"/>
                <a:cs typeface="Times New Roman" panose="02020603050405020304" pitchFamily="18" charset="0"/>
              </a:rPr>
              <a:t>gì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vấn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84738585"/>
      </p:ext>
    </p:extLst>
  </p:cSld>
  <p:clrMapOvr>
    <a:masterClrMapping/>
  </p:clrMapOvr>
  <p:transition/>
</p:sld>
</file>

<file path=ppt/slides/slide8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TRÊN CON ĐƯỜNG VỀ QUÊ (VKX)</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6400"/>
            <a:ext cx="11643360" cy="5781964"/>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dẫu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vững</a:t>
            </a:r>
            <a:r>
              <a:rPr lang="en-US" sz="6000" b="1" dirty="0">
                <a:latin typeface="Times New Roman" panose="02020603050405020304" pitchFamily="18" charset="0"/>
                <a:cs typeface="Times New Roman" panose="02020603050405020304" pitchFamily="18" charset="0"/>
              </a:rPr>
              <a:t> tin ở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3158892"/>
      </p:ext>
    </p:extLst>
  </p:cSld>
  <p:clrMapOvr>
    <a:masterClrMapping/>
  </p:clrMapOvr>
  <p:transition/>
</p:sld>
</file>

<file path=ppt/slides/slide8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25945850"/>
      </p:ext>
    </p:extLst>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LÊN TRỜI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30"/>
            <a:ext cx="11643360" cy="6260935"/>
          </a:xfrm>
        </p:spPr>
        <p:txBody>
          <a:bodyPr>
            <a:noAutofit/>
          </a:bodyPr>
          <a:lstStyle/>
          <a:p>
            <a:pPr algn="just"/>
            <a:r>
              <a:rPr lang="vi-VN" sz="6000" b="1" dirty="0">
                <a:latin typeface="+mj-lt"/>
              </a:rPr>
              <a:t>ĐK:Thôi đừng đứng nhìn, nhìn trời cao nơi cuối chân trời. Đừng chi tiếc nuối nào ta hãy về làm chứng khắp nơi cùng đi loan báo tin vui về Ngài.</a:t>
            </a:r>
            <a:endParaRPr lang="vi-VN" sz="5400" b="1" dirty="0">
              <a:latin typeface="+mj-lt"/>
              <a:cs typeface="Times New Roman" pitchFamily="18" charset="0"/>
            </a:endParaRPr>
          </a:p>
        </p:txBody>
      </p:sp>
    </p:spTree>
    <p:extLst>
      <p:ext uri="{BB962C8B-B14F-4D97-AF65-F5344CB8AC3E}">
        <p14:creationId xmlns:p14="http://schemas.microsoft.com/office/powerpoint/2010/main" val="3333102818"/>
      </p:ext>
    </p:extLst>
  </p:cSld>
  <p:clrMapOvr>
    <a:masterClrMapping/>
  </p:clrMapOvr>
  <p:transition/>
</p:sld>
</file>

<file path=ppt/slides/slide8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LÊN TRỜI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6172"/>
            <a:ext cx="11643360" cy="6522193"/>
          </a:xfrm>
        </p:spPr>
        <p:txBody>
          <a:bodyPr>
            <a:noAutofit/>
          </a:bodyPr>
          <a:lstStyle/>
          <a:p>
            <a:pPr algn="just"/>
            <a:r>
              <a:rPr lang="vi-VN" sz="6000" b="1" dirty="0">
                <a:latin typeface="+mj-lt"/>
              </a:rPr>
              <a:t>1/. Chúa lên trời bóng Ngài xa khuất ngàn mây con đây đưa mắt nhìn theo ngỡ ngàng rồi đứng ngẩn ngơ. Ngài ra đi về cùng với Chúa Cha để gửi muôn vàn ân phúc tình Ngài thương con thật lớn lao.</a:t>
            </a:r>
            <a:endParaRPr lang="vi-VN" sz="5400" b="1" dirty="0">
              <a:latin typeface="+mj-lt"/>
              <a:cs typeface="Times New Roman" pitchFamily="18" charset="0"/>
            </a:endParaRPr>
          </a:p>
        </p:txBody>
      </p:sp>
    </p:spTree>
    <p:extLst>
      <p:ext uri="{BB962C8B-B14F-4D97-AF65-F5344CB8AC3E}">
        <p14:creationId xmlns:p14="http://schemas.microsoft.com/office/powerpoint/2010/main" val="1394948481"/>
      </p:ext>
    </p:extLst>
  </p:cSld>
  <p:clrMapOvr>
    <a:masterClrMapping/>
  </p:clrMapOvr>
  <p:transition/>
</p:sld>
</file>

<file path=ppt/slides/slide8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LÊN TRỜI (TD)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6172"/>
            <a:ext cx="11643360" cy="6522193"/>
          </a:xfrm>
        </p:spPr>
        <p:txBody>
          <a:bodyPr>
            <a:noAutofit/>
          </a:bodyPr>
          <a:lstStyle/>
          <a:p>
            <a:pPr algn="just"/>
            <a:r>
              <a:rPr lang="vi-VN" sz="6000" b="1" dirty="0">
                <a:latin typeface="+mj-lt"/>
              </a:rPr>
              <a:t>2/. Chúa lên trời nhưng Ngài không bỏ mặc con luôn luôn dõi bước đời con tháng ngày đổ xuống bình an. Ngài ra đi về cùng với Chúa Cha để gửi Thánh Thần chân lý từng ngày yêu thương và ủi an.</a:t>
            </a:r>
            <a:endParaRPr lang="vi-VN" sz="5400" b="1" dirty="0">
              <a:latin typeface="+mj-lt"/>
              <a:cs typeface="Times New Roman" pitchFamily="18" charset="0"/>
            </a:endParaRPr>
          </a:p>
        </p:txBody>
      </p:sp>
    </p:spTree>
    <p:extLst>
      <p:ext uri="{BB962C8B-B14F-4D97-AF65-F5344CB8AC3E}">
        <p14:creationId xmlns:p14="http://schemas.microsoft.com/office/powerpoint/2010/main" val="1613467025"/>
      </p:ext>
    </p:extLst>
  </p:cSld>
  <p:clrMapOvr>
    <a:masterClrMapping/>
  </p:clrMapOvr>
  <p:transition/>
</p:sld>
</file>

<file path=ppt/slides/slide8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020387"/>
      </p:ext>
    </p:extLst>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793"/>
            <a:ext cx="11643360" cy="4847532"/>
          </a:xfrm>
        </p:spPr>
        <p:txBody>
          <a:bodyPr>
            <a:noAutofit/>
          </a:bodyPr>
          <a:lstStyle/>
          <a:p>
            <a:pPr algn="just"/>
            <a:r>
              <a:rPr lang="vi-VN" sz="6000" b="1" dirty="0">
                <a:latin typeface="+mj-lt"/>
              </a:rPr>
              <a:t>1. Chúa trong lòng con trong thâm sâu của cõi tâm hồn, Chúa hiện diện sâu lắng trong con.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887721557"/>
      </p:ext>
    </p:extLst>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CÁC THÁNH ANH HÀI (PT)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9888"/>
            <a:ext cx="11643360" cy="5105400"/>
          </a:xfrm>
        </p:spPr>
        <p:txBody>
          <a:bodyPr>
            <a:noAutofit/>
          </a:bodyPr>
          <a:lstStyle/>
          <a:p>
            <a:pPr algn="just"/>
            <a:r>
              <a:rPr lang="vi-VN" sz="6000" b="1" i="0" dirty="0">
                <a:effectLst/>
                <a:latin typeface="+mj-lt"/>
              </a:rPr>
              <a:t>1/ Tại Ra-ma, người ta nghe tiếng khóc than nỉ non.. Bà Ra-khen, ngày đêm khóc than con mình không còn. Lời tiên tri, ngày xưa tiên báo nay đã xảy ra, xin các Thánh Anh Hài cầu cùng Chúa cho đoàn chúng con.</a:t>
            </a:r>
            <a:endParaRPr lang="vi-VN" sz="6000" b="1" dirty="0">
              <a:latin typeface="+mj-lt"/>
              <a:cs typeface="Times New Roman" panose="02020603050405020304" pitchFamily="18" charset="0"/>
            </a:endParaRPr>
          </a:p>
        </p:txBody>
      </p:sp>
    </p:spTree>
    <p:extLst>
      <p:ext uri="{BB962C8B-B14F-4D97-AF65-F5344CB8AC3E}">
        <p14:creationId xmlns:p14="http://schemas.microsoft.com/office/powerpoint/2010/main" val="3967394621"/>
      </p:ext>
    </p:extLst>
  </p:cSld>
  <p:clrMapOvr>
    <a:masterClrMapping/>
  </p:clrMapOvr>
  <p:transition/>
</p:sld>
</file>

<file path=ppt/slides/slide8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793"/>
            <a:ext cx="11643360" cy="4847532"/>
          </a:xfrm>
        </p:spPr>
        <p:txBody>
          <a:bodyPr>
            <a:noAutofit/>
          </a:bodyPr>
          <a:lstStyle/>
          <a:p>
            <a:pPr algn="just"/>
            <a:r>
              <a:rPr lang="vi-VN" sz="6000" b="1" dirty="0">
                <a:latin typeface="+mj-lt"/>
              </a:rPr>
              <a:t>Chúa trong lòng con Ngài ẩn thân trong chính thâm tâm, Ngài gần con hơn trái tim con, Ngài cận kề hơn chính thân con.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252889781"/>
      </p:ext>
    </p:extLst>
  </p:cSld>
  <p:clrMapOvr>
    <a:masterClrMapping/>
  </p:clrMapOvr>
  <p:transition/>
</p:sld>
</file>

<file path=ppt/slides/slide8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793"/>
            <a:ext cx="11643360" cy="4847532"/>
          </a:xfrm>
        </p:spPr>
        <p:txBody>
          <a:bodyPr>
            <a:noAutofit/>
          </a:bodyPr>
          <a:lstStyle/>
          <a:p>
            <a:pPr algn="just"/>
            <a:r>
              <a:rPr lang="vi-VN" sz="6000" b="1" dirty="0">
                <a:latin typeface="+mj-lt"/>
              </a:rPr>
              <a:t>Chúa trong lòng con xin cho con bước xuống lòng mình, xin cho con yêu mến hết tình.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311625602"/>
      </p:ext>
    </p:extLst>
  </p:cSld>
  <p:clrMapOvr>
    <a:masterClrMapping/>
  </p:clrMapOvr>
  <p:transition/>
</p:sld>
</file>

<file path=ppt/slides/slide8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3287"/>
            <a:ext cx="11643360" cy="5047038"/>
          </a:xfrm>
        </p:spPr>
        <p:txBody>
          <a:bodyPr>
            <a:noAutofit/>
          </a:bodyPr>
          <a:lstStyle/>
          <a:p>
            <a:pPr algn="just"/>
            <a:r>
              <a:rPr lang="vi-VN" sz="6000" b="1" dirty="0">
                <a:latin typeface="+mj-lt"/>
              </a:rPr>
              <a:t>Chúa trong lòng con xin cho con giây phút lặng thinh, để được nhìn bóng dáng Thần Linh trong ân tình chan chứa niềm tin.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241864348"/>
      </p:ext>
    </p:extLst>
  </p:cSld>
  <p:clrMapOvr>
    <a:masterClrMapping/>
  </p:clrMapOvr>
  <p:transition/>
</p:sld>
</file>

<file path=ppt/slides/slide8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793"/>
            <a:ext cx="11643360" cy="4847532"/>
          </a:xfrm>
        </p:spPr>
        <p:txBody>
          <a:bodyPr>
            <a:noAutofit/>
          </a:bodyPr>
          <a:lstStyle/>
          <a:p>
            <a:pPr algn="just"/>
            <a:r>
              <a:rPr lang="vi-VN" sz="6000" b="1" dirty="0">
                <a:latin typeface="+mj-lt"/>
              </a:rPr>
              <a:t>ĐK. Trong tim con tràn dâng khôn vơi bao no say muôn lời ân phúc, ôi linh thiêng một trời cao vút.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761201634"/>
      </p:ext>
    </p:extLst>
  </p:cSld>
  <p:clrMapOvr>
    <a:masterClrMapping/>
  </p:clrMapOvr>
  <p:transition/>
</p:sld>
</file>

<file path=ppt/slides/slide8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793"/>
            <a:ext cx="11643360" cy="4847532"/>
          </a:xfrm>
        </p:spPr>
        <p:txBody>
          <a:bodyPr>
            <a:noAutofit/>
          </a:bodyPr>
          <a:lstStyle/>
          <a:p>
            <a:pPr algn="just"/>
            <a:r>
              <a:rPr lang="vi-VN" sz="6000" b="1" dirty="0">
                <a:latin typeface="+mj-lt"/>
              </a:rPr>
              <a:t>Khi con đã gặp Ngài con như rơi vào</a:t>
            </a:r>
            <a:r>
              <a:rPr lang="en-US" sz="6000" b="1" dirty="0">
                <a:latin typeface="+mj-lt"/>
              </a:rPr>
              <a:t> </a:t>
            </a:r>
            <a:r>
              <a:rPr lang="vi-VN" sz="6000" b="1" dirty="0">
                <a:latin typeface="+mj-lt"/>
              </a:rPr>
              <a:t>đại dương mênh mông con như chìm ngập vào trong thinh không.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908012583"/>
      </p:ext>
    </p:extLst>
  </p:cSld>
  <p:clrMapOvr>
    <a:masterClrMapping/>
  </p:clrMapOvr>
  <p:transition/>
</p:sld>
</file>

<file path=ppt/slides/slide8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793"/>
            <a:ext cx="11643360" cy="4847532"/>
          </a:xfrm>
        </p:spPr>
        <p:txBody>
          <a:bodyPr>
            <a:noAutofit/>
          </a:bodyPr>
          <a:lstStyle/>
          <a:p>
            <a:pPr algn="just"/>
            <a:r>
              <a:rPr lang="vi-VN" sz="6000" b="1" dirty="0">
                <a:latin typeface="+mj-lt"/>
              </a:rPr>
              <a:t>Không còn con và Ngài nữa, con chẳng là gì Chúa ơi và Ngài là tất cả trong con, cho con được chìm sâu trong Ngài </a:t>
            </a:r>
            <a:endParaRPr lang="en-US" sz="5400" b="1" dirty="0">
              <a:latin typeface="+mj-lt"/>
            </a:endParaRPr>
          </a:p>
        </p:txBody>
      </p:sp>
    </p:spTree>
    <p:extLst>
      <p:ext uri="{BB962C8B-B14F-4D97-AF65-F5344CB8AC3E}">
        <p14:creationId xmlns:p14="http://schemas.microsoft.com/office/powerpoint/2010/main" val="4110191343"/>
      </p:ext>
    </p:extLst>
  </p:cSld>
  <p:clrMapOvr>
    <a:masterClrMapping/>
  </p:clrMapOvr>
  <p:transition/>
</p:sld>
</file>

<file path=ppt/slides/slide8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793"/>
            <a:ext cx="11643360" cy="4847532"/>
          </a:xfrm>
        </p:spPr>
        <p:txBody>
          <a:bodyPr>
            <a:noAutofit/>
          </a:bodyPr>
          <a:lstStyle/>
          <a:p>
            <a:pPr algn="just"/>
            <a:r>
              <a:rPr lang="vi-VN" sz="6000" b="1" dirty="0">
                <a:latin typeface="+mj-lt"/>
              </a:rPr>
              <a:t>2. Chúa trong lòng con xin cho con qui hướng về Ngài trong tâm tình trìu mến không ngơi.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80809441"/>
      </p:ext>
    </p:extLst>
  </p:cSld>
  <p:clrMapOvr>
    <a:masterClrMapping/>
  </p:clrMapOvr>
  <p:transition/>
</p:sld>
</file>

<file path=ppt/slides/slide8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62793"/>
            <a:ext cx="11643360" cy="4847532"/>
          </a:xfrm>
        </p:spPr>
        <p:txBody>
          <a:bodyPr>
            <a:noAutofit/>
          </a:bodyPr>
          <a:lstStyle/>
          <a:p>
            <a:pPr algn="just"/>
            <a:r>
              <a:rPr lang="vi-VN" sz="6000" b="1" dirty="0">
                <a:latin typeface="+mj-lt"/>
              </a:rPr>
              <a:t>Chúa trong lòng con Ngài đợi con giây phút tương giao, Ngài chờ con tha thiết dâng trao, tình của Ngài như sóng dâng cao.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204738878"/>
      </p:ext>
    </p:extLst>
  </p:cSld>
  <p:clrMapOvr>
    <a:masterClrMapping/>
  </p:clrMapOvr>
  <p:transition/>
</p:sld>
</file>

<file path=ppt/slides/slide8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29047"/>
            <a:ext cx="11643360" cy="4681278"/>
          </a:xfrm>
        </p:spPr>
        <p:txBody>
          <a:bodyPr>
            <a:noAutofit/>
          </a:bodyPr>
          <a:lstStyle/>
          <a:p>
            <a:pPr algn="just"/>
            <a:r>
              <a:rPr lang="vi-VN" sz="6000" b="1" dirty="0">
                <a:latin typeface="+mj-lt"/>
              </a:rPr>
              <a:t>Chúa trong lòng con xin cho con tiếp rước mình Ngài, xin cho con ôm ấp riêng Ngài.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667392717"/>
      </p:ext>
    </p:extLst>
  </p:cSld>
  <p:clrMapOvr>
    <a:masterClrMapping/>
  </p:clrMapOvr>
  <p:transition/>
</p:sld>
</file>

<file path=ppt/slides/slide8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TRONG LÒNG CON (TN)</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3411"/>
            <a:ext cx="11643360" cy="5096914"/>
          </a:xfrm>
        </p:spPr>
        <p:txBody>
          <a:bodyPr>
            <a:noAutofit/>
          </a:bodyPr>
          <a:lstStyle/>
          <a:p>
            <a:pPr algn="just"/>
            <a:r>
              <a:rPr lang="vi-VN" sz="6000" b="1" dirty="0">
                <a:latin typeface="+mj-lt"/>
              </a:rPr>
              <a:t>Chúa trong lòng con xin cho con say đắm chìm sâu, hòa nhập vào sức sống Thần Linh đang tuôn trào chan chứa dường bao.</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40234682"/>
      </p:ext>
    </p:extLst>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CÁC THÁNH ANH HÀI (PT)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9888"/>
            <a:ext cx="11643360" cy="5105400"/>
          </a:xfrm>
        </p:spPr>
        <p:txBody>
          <a:bodyPr>
            <a:noAutofit/>
          </a:bodyPr>
          <a:lstStyle/>
          <a:p>
            <a:pPr algn="just"/>
            <a:r>
              <a:rPr lang="vi-VN" sz="6000" b="1" i="0" dirty="0">
                <a:effectLst/>
                <a:latin typeface="+mj-lt"/>
              </a:rPr>
              <a:t>2/ Và hôm nay, ở trên thiên quốc sướng vui hỉ hoan. Nguyện xin thương, cầu cho chúng con giữa nơi dương trần được an vui, và nên gương sáng nhân chứng tình yêu. Xin các Thánh Anh Hài cầu cùng Chúa cho đoàn chúng con.</a:t>
            </a:r>
            <a:endParaRPr lang="vi-VN" sz="6000" b="1" dirty="0">
              <a:latin typeface="+mj-lt"/>
              <a:cs typeface="Times New Roman" panose="02020603050405020304" pitchFamily="18" charset="0"/>
            </a:endParaRPr>
          </a:p>
        </p:txBody>
      </p:sp>
    </p:spTree>
    <p:extLst>
      <p:ext uri="{BB962C8B-B14F-4D97-AF65-F5344CB8AC3E}">
        <p14:creationId xmlns:p14="http://schemas.microsoft.com/office/powerpoint/2010/main" val="3078582570"/>
      </p:ext>
    </p:extLst>
  </p:cSld>
  <p:clrMapOvr>
    <a:masterClrMapping/>
  </p:clrMapOvr>
  <p:transition/>
</p:sld>
</file>

<file path=ppt/slides/slide8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3344635"/>
      </p:ext>
    </p:extLst>
  </p:cSld>
  <p:clrMapOvr>
    <a:masterClrMapping/>
  </p:clrMapOvr>
</p:sld>
</file>

<file path=ppt/slides/slide8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TRI ÂN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90147"/>
            <a:ext cx="11643360" cy="7030720"/>
          </a:xfrm>
        </p:spPr>
        <p:txBody>
          <a:bodyPr>
            <a:noAutofit/>
          </a:bodyPr>
          <a:lstStyle/>
          <a:p>
            <a:pPr algn="just"/>
            <a:r>
              <a:rPr lang="vi-VN" sz="6000" b="1" dirty="0">
                <a:latin typeface="+mj-lt"/>
              </a:rPr>
              <a:t>1. Chúa con ơi, con biết rằng Ngài đã đến, đến thương con nên sinh ra trên dương trần. Ban cho người nguồn vui phúc thiên thai, cho những ai đang nặng vai chốn lưu đày.</a:t>
            </a:r>
            <a:endParaRPr lang="vi-VN" sz="5400" b="1" dirty="0">
              <a:latin typeface="+mj-lt"/>
              <a:cs typeface="Times New Roman" pitchFamily="18" charset="0"/>
            </a:endParaRPr>
          </a:p>
        </p:txBody>
      </p:sp>
    </p:spTree>
    <p:extLst>
      <p:ext uri="{BB962C8B-B14F-4D97-AF65-F5344CB8AC3E}">
        <p14:creationId xmlns:p14="http://schemas.microsoft.com/office/powerpoint/2010/main" val="2381068943"/>
      </p:ext>
    </p:extLst>
  </p:cSld>
  <p:clrMapOvr>
    <a:masterClrMapping/>
  </p:clrMapOvr>
  <p:transition/>
</p:sld>
</file>

<file path=ppt/slides/slide8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TRI ÂN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38611"/>
            <a:ext cx="11643360" cy="7733792"/>
          </a:xfrm>
        </p:spPr>
        <p:txBody>
          <a:bodyPr>
            <a:noAutofit/>
          </a:bodyPr>
          <a:lstStyle/>
          <a:p>
            <a:pPr algn="just"/>
            <a:r>
              <a:rPr lang="vi-VN" sz="6000" b="1" dirty="0">
                <a:latin typeface="+mj-lt"/>
              </a:rPr>
              <a:t>ÐK: Xin tri ân, xin tri ân, con cám ơn Ngài. Yêu thương con, yêu thương con không bờ không bến. Hôm nay đây, như hôm qua, mai này vẫn thế, Chúa vẫn là Thiên Chúa của tình thương.</a:t>
            </a:r>
            <a:endParaRPr lang="vi-VN" sz="5400" b="1" dirty="0">
              <a:latin typeface="+mj-lt"/>
              <a:cs typeface="Times New Roman" pitchFamily="18" charset="0"/>
            </a:endParaRPr>
          </a:p>
        </p:txBody>
      </p:sp>
    </p:spTree>
    <p:extLst>
      <p:ext uri="{BB962C8B-B14F-4D97-AF65-F5344CB8AC3E}">
        <p14:creationId xmlns:p14="http://schemas.microsoft.com/office/powerpoint/2010/main" val="3710283786"/>
      </p:ext>
    </p:extLst>
  </p:cSld>
  <p:clrMapOvr>
    <a:masterClrMapping/>
  </p:clrMapOvr>
  <p:transition/>
</p:sld>
</file>

<file path=ppt/slides/slide8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TRI ÂN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033"/>
            <a:ext cx="11643360" cy="7475370"/>
          </a:xfrm>
        </p:spPr>
        <p:txBody>
          <a:bodyPr>
            <a:noAutofit/>
          </a:bodyPr>
          <a:lstStyle/>
          <a:p>
            <a:pPr algn="just"/>
            <a:r>
              <a:rPr lang="vi-VN" sz="6000" b="1" dirty="0">
                <a:latin typeface="+mj-lt"/>
              </a:rPr>
              <a:t>2. Chúa con ơi, con hiểu rồi, Ngài đã chết, chết cho con, chết hy sinh trên thập hình. Cho cuộc đời vợi đi nỗi thương đau, cho khóc than, cho hờn oan sẽ phai tàn.</a:t>
            </a:r>
            <a:endParaRPr lang="vi-VN" sz="5400" b="1" dirty="0">
              <a:latin typeface="+mj-lt"/>
              <a:cs typeface="Times New Roman" pitchFamily="18" charset="0"/>
            </a:endParaRPr>
          </a:p>
        </p:txBody>
      </p:sp>
    </p:spTree>
    <p:extLst>
      <p:ext uri="{BB962C8B-B14F-4D97-AF65-F5344CB8AC3E}">
        <p14:creationId xmlns:p14="http://schemas.microsoft.com/office/powerpoint/2010/main" val="2501717224"/>
      </p:ext>
    </p:extLst>
  </p:cSld>
  <p:clrMapOvr>
    <a:masterClrMapping/>
  </p:clrMapOvr>
  <p:transition/>
</p:sld>
</file>

<file path=ppt/slides/slide8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TRI ÂN (TT)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47651"/>
            <a:ext cx="11643360" cy="7724752"/>
          </a:xfrm>
        </p:spPr>
        <p:txBody>
          <a:bodyPr>
            <a:noAutofit/>
          </a:bodyPr>
          <a:lstStyle/>
          <a:p>
            <a:pPr algn="just"/>
            <a:r>
              <a:rPr lang="vi-VN" sz="6000" b="1" dirty="0">
                <a:latin typeface="+mj-lt"/>
              </a:rPr>
              <a:t>3. Chúa con ơi, rồi mai này Ngài lại đến, đến kêu con, đến đem con, đem mọi người, ai trung thành được chia phúc vinh quang trong Nước Cha, nơi tiệc thánh sống thanh nhàn.</a:t>
            </a:r>
            <a:endParaRPr lang="vi-VN" sz="5400" b="1" dirty="0">
              <a:latin typeface="+mj-lt"/>
              <a:cs typeface="Times New Roman" pitchFamily="18" charset="0"/>
            </a:endParaRPr>
          </a:p>
        </p:txBody>
      </p:sp>
    </p:spTree>
    <p:extLst>
      <p:ext uri="{BB962C8B-B14F-4D97-AF65-F5344CB8AC3E}">
        <p14:creationId xmlns:p14="http://schemas.microsoft.com/office/powerpoint/2010/main" val="3437702691"/>
      </p:ext>
    </p:extLst>
  </p:cSld>
  <p:clrMapOvr>
    <a:masterClrMapping/>
  </p:clrMapOvr>
  <p:transition/>
</p:sld>
</file>

<file path=ppt/slides/slide8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6455171"/>
      </p:ext>
    </p:extLst>
  </p:cSld>
  <p:clrMapOvr>
    <a:masterClrMapping/>
  </p:clrMapOvr>
</p:sld>
</file>

<file path=ppt/slides/slide8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ĐẸP TƯƠI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9295"/>
            <a:ext cx="11643360" cy="7043108"/>
          </a:xfrm>
        </p:spPr>
        <p:txBody>
          <a:bodyPr>
            <a:noAutofit/>
          </a:bodyPr>
          <a:lstStyle/>
          <a:p>
            <a:pPr algn="just"/>
            <a:r>
              <a:rPr lang="vi-VN" sz="6000" b="1" dirty="0">
                <a:latin typeface="+mj-lt"/>
              </a:rPr>
              <a:t>1. Mẹ Ma-ri-a đẹp tươi như bình minh chiếu rạng ngời. Vầng trăng lung linh </a:t>
            </a:r>
            <a:r>
              <a:rPr lang="en-US" sz="6000" b="1" dirty="0" err="1">
                <a:latin typeface="Times New Roman" panose="02020603050405020304" pitchFamily="18" charset="0"/>
                <a:cs typeface="Times New Roman" panose="02020603050405020304" pitchFamily="18" charset="0"/>
              </a:rPr>
              <a:t>trời</a:t>
            </a:r>
            <a:r>
              <a:rPr lang="vi-VN" sz="6000" b="1" dirty="0">
                <a:latin typeface="+mj-lt"/>
              </a:rPr>
              <a:t> đêm, so với Mẹ còn kém xa.</a:t>
            </a:r>
            <a:endParaRPr lang="vi-VN" sz="5400" b="1" dirty="0">
              <a:latin typeface="+mj-lt"/>
              <a:cs typeface="Times New Roman" pitchFamily="18" charset="0"/>
            </a:endParaRPr>
          </a:p>
        </p:txBody>
      </p:sp>
    </p:spTree>
    <p:extLst>
      <p:ext uri="{BB962C8B-B14F-4D97-AF65-F5344CB8AC3E}">
        <p14:creationId xmlns:p14="http://schemas.microsoft.com/office/powerpoint/2010/main" val="1890824339"/>
      </p:ext>
    </p:extLst>
  </p:cSld>
  <p:clrMapOvr>
    <a:masterClrMapping/>
  </p:clrMapOvr>
  <p:transition/>
</p:sld>
</file>

<file path=ppt/slides/slide8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ĐẸP TƯƠI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9295"/>
            <a:ext cx="11643360" cy="7043108"/>
          </a:xfrm>
        </p:spPr>
        <p:txBody>
          <a:bodyPr>
            <a:noAutofit/>
          </a:bodyPr>
          <a:lstStyle/>
          <a:p>
            <a:pPr algn="just"/>
            <a:r>
              <a:rPr lang="vi-VN" sz="6000" b="1" dirty="0">
                <a:latin typeface="+mj-lt"/>
              </a:rPr>
              <a:t>ĐK. Con thành tâm kính mừng Mẹ, mừng Mẹ đầy ơn phúc. Lòng khiết trinh như huệ thắm xinh muôn đời hiển vinh.</a:t>
            </a:r>
            <a:endParaRPr lang="vi-VN" sz="5400" b="1" dirty="0">
              <a:latin typeface="+mj-lt"/>
              <a:cs typeface="Times New Roman" pitchFamily="18" charset="0"/>
            </a:endParaRPr>
          </a:p>
        </p:txBody>
      </p:sp>
    </p:spTree>
    <p:extLst>
      <p:ext uri="{BB962C8B-B14F-4D97-AF65-F5344CB8AC3E}">
        <p14:creationId xmlns:p14="http://schemas.microsoft.com/office/powerpoint/2010/main" val="2117924242"/>
      </p:ext>
    </p:extLst>
  </p:cSld>
  <p:clrMapOvr>
    <a:masterClrMapping/>
  </p:clrMapOvr>
  <p:transition/>
</p:sld>
</file>

<file path=ppt/slides/slide8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ĐẸP TƯƠI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9295"/>
            <a:ext cx="11643360" cy="7043108"/>
          </a:xfrm>
        </p:spPr>
        <p:txBody>
          <a:bodyPr>
            <a:noAutofit/>
          </a:bodyPr>
          <a:lstStyle/>
          <a:p>
            <a:pPr algn="just"/>
            <a:r>
              <a:rPr lang="vi-VN" sz="6000" b="1" dirty="0">
                <a:latin typeface="+mj-lt"/>
              </a:rPr>
              <a:t>2. Mẹ như hoa thơm ngàn hương luôn tỏa bay chín tầng trời. Mọi ô nhơ không hề vương, ôi xác hồn Mẹ sáng tươi.</a:t>
            </a:r>
            <a:endParaRPr lang="vi-VN" sz="5400" b="1" dirty="0">
              <a:latin typeface="+mj-lt"/>
              <a:cs typeface="Times New Roman" pitchFamily="18" charset="0"/>
            </a:endParaRPr>
          </a:p>
        </p:txBody>
      </p:sp>
    </p:spTree>
    <p:extLst>
      <p:ext uri="{BB962C8B-B14F-4D97-AF65-F5344CB8AC3E}">
        <p14:creationId xmlns:p14="http://schemas.microsoft.com/office/powerpoint/2010/main" val="2633511648"/>
      </p:ext>
    </p:extLst>
  </p:cSld>
  <p:clrMapOvr>
    <a:masterClrMapping/>
  </p:clrMapOvr>
  <p:transition/>
</p:sld>
</file>

<file path=ppt/slides/slide8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ĐẸP TƯƠI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9295"/>
            <a:ext cx="11643360" cy="7043108"/>
          </a:xfrm>
        </p:spPr>
        <p:txBody>
          <a:bodyPr>
            <a:noAutofit/>
          </a:bodyPr>
          <a:lstStyle/>
          <a:p>
            <a:pPr algn="just"/>
            <a:r>
              <a:rPr lang="vi-VN" sz="6000" b="1" dirty="0">
                <a:latin typeface="+mj-lt"/>
              </a:rPr>
              <a:t>3. Mẹ oai phong nơi tòa cao, như đoàn binh tiến vào trận. Mười hai sao thêu triều thiên, nhân đức Mẹ ngời sáng hơn.</a:t>
            </a:r>
            <a:endParaRPr lang="vi-VN" sz="5400" b="1" dirty="0">
              <a:latin typeface="+mj-lt"/>
              <a:cs typeface="Times New Roman" pitchFamily="18" charset="0"/>
            </a:endParaRPr>
          </a:p>
        </p:txBody>
      </p:sp>
    </p:spTree>
    <p:extLst>
      <p:ext uri="{BB962C8B-B14F-4D97-AF65-F5344CB8AC3E}">
        <p14:creationId xmlns:p14="http://schemas.microsoft.com/office/powerpoint/2010/main" val="711420887"/>
      </p:ext>
    </p:extLst>
  </p:cSld>
  <p:clrMapOvr>
    <a:masterClrMapping/>
  </p:clrMapOvr>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CÁC THÁNH ANH HÀI (PT)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679888"/>
            <a:ext cx="11643360" cy="5105400"/>
          </a:xfrm>
        </p:spPr>
        <p:txBody>
          <a:bodyPr>
            <a:noAutofit/>
          </a:bodyPr>
          <a:lstStyle/>
          <a:p>
            <a:pPr algn="just"/>
            <a:r>
              <a:rPr lang="vi-VN" sz="6000" b="1" i="0" dirty="0">
                <a:effectLst/>
                <a:latin typeface="+mj-lt"/>
              </a:rPr>
              <a:t>3/ Nguyện trung kiên, dù cho gian khó bão giông hiểm nguy. Nguyện hy sinh, ngày đêm dấn thân loan truyền Tin Mừng. Dù chông gai, nguyện xin đưa bước nâng đỡ ủi an. Xin các Thánh Anh Hài cầu cùng Chúa cho đoàn chúng con</a:t>
            </a:r>
            <a:endParaRPr lang="vi-VN" sz="6000" b="1" dirty="0">
              <a:latin typeface="+mj-lt"/>
              <a:cs typeface="Times New Roman" panose="02020603050405020304" pitchFamily="18" charset="0"/>
            </a:endParaRPr>
          </a:p>
        </p:txBody>
      </p:sp>
    </p:spTree>
    <p:extLst>
      <p:ext uri="{BB962C8B-B14F-4D97-AF65-F5344CB8AC3E}">
        <p14:creationId xmlns:p14="http://schemas.microsoft.com/office/powerpoint/2010/main" val="1295553287"/>
      </p:ext>
    </p:extLst>
  </p:cSld>
  <p:clrMapOvr>
    <a:masterClrMapping/>
  </p:clrMapOvr>
  <p:transition/>
</p:sld>
</file>

<file path=ppt/slides/slide8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ĐẸP TƯƠI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9295"/>
            <a:ext cx="11643360" cy="7043108"/>
          </a:xfrm>
        </p:spPr>
        <p:txBody>
          <a:bodyPr>
            <a:noAutofit/>
          </a:bodyPr>
          <a:lstStyle/>
          <a:p>
            <a:pPr algn="just"/>
            <a:r>
              <a:rPr lang="vi-VN" sz="6000" b="1" dirty="0">
                <a:latin typeface="+mj-lt"/>
              </a:rPr>
              <a:t>4. Mẹ luôn yêu thương hồn con, như biển dâng sóng dạt dào. Tầng mây cao xa nào hơn, con thấy thỏa lòng biết bao.</a:t>
            </a:r>
            <a:endParaRPr lang="vi-VN" sz="5400" b="1" dirty="0">
              <a:latin typeface="+mj-lt"/>
              <a:cs typeface="Times New Roman" pitchFamily="18" charset="0"/>
            </a:endParaRPr>
          </a:p>
        </p:txBody>
      </p:sp>
    </p:spTree>
    <p:extLst>
      <p:ext uri="{BB962C8B-B14F-4D97-AF65-F5344CB8AC3E}">
        <p14:creationId xmlns:p14="http://schemas.microsoft.com/office/powerpoint/2010/main" val="1532764718"/>
      </p:ext>
    </p:extLst>
  </p:cSld>
  <p:clrMapOvr>
    <a:masterClrMapping/>
  </p:clrMapOvr>
  <p:transition/>
</p:sld>
</file>

<file path=ppt/slides/slide8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ĐẸP TƯƠI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29295"/>
            <a:ext cx="11643360" cy="7043108"/>
          </a:xfrm>
        </p:spPr>
        <p:txBody>
          <a:bodyPr>
            <a:noAutofit/>
          </a:bodyPr>
          <a:lstStyle/>
          <a:p>
            <a:pPr algn="just"/>
            <a:r>
              <a:rPr lang="vi-VN" sz="6000" b="1" dirty="0">
                <a:latin typeface="+mj-lt"/>
              </a:rPr>
              <a:t>5. Vượt qua không gian thời gian, muôn người cung kính lạy mừng. Mẹ cao sang muôn hồng ân, Thiên Chúa ngàn đời mến thương.Mẹ bao mến yêu.</a:t>
            </a:r>
            <a:endParaRPr lang="vi-VN" sz="5400" b="1" dirty="0">
              <a:latin typeface="+mj-lt"/>
              <a:cs typeface="Times New Roman" pitchFamily="18" charset="0"/>
            </a:endParaRPr>
          </a:p>
        </p:txBody>
      </p:sp>
    </p:spTree>
    <p:extLst>
      <p:ext uri="{BB962C8B-B14F-4D97-AF65-F5344CB8AC3E}">
        <p14:creationId xmlns:p14="http://schemas.microsoft.com/office/powerpoint/2010/main" val="375456250"/>
      </p:ext>
    </p:extLst>
  </p:cSld>
  <p:clrMapOvr>
    <a:masterClrMapping/>
  </p:clrMapOvr>
  <p:transition/>
</p:sld>
</file>

<file path=ppt/slides/slide8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8605990"/>
      </p:ext>
    </p:extLst>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LOAN TIN LÒNG THƯƠNG XÓT CHÚA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29"/>
            <a:ext cx="11643360" cy="5360040"/>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rồi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loan tin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tụ</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loan tin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khắp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xa</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758229047"/>
      </p:ext>
    </p:extLst>
  </p:cSld>
  <p:clrMapOvr>
    <a:masterClrMapping/>
  </p:clrMapOvr>
  <p:transition/>
</p:sld>
</file>

<file path=ppt/slides/slide8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LOAN TIN LÒNG THƯƠNG XÓT CHÚA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25287"/>
            <a:ext cx="11643360" cy="5632183"/>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bước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coi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thường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ta loan Tin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tận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cõi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378349074"/>
      </p:ext>
    </p:extLst>
  </p:cSld>
  <p:clrMapOvr>
    <a:masterClrMapping/>
  </p:clrMapOvr>
  <p:transition/>
</p:sld>
</file>

<file path=ppt/slides/slide8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LOAN TIN LÒNG THƯƠNG XÓT CHÚA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29"/>
            <a:ext cx="11643360" cy="5360040"/>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Đến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đau</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tim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đang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996426581"/>
      </p:ext>
    </p:extLst>
  </p:cSld>
  <p:clrMapOvr>
    <a:masterClrMapping/>
  </p:clrMapOvr>
  <p:transition/>
</p:sld>
</file>

<file path=ppt/slides/slide8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706357"/>
      </p:ext>
    </p:extLst>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ĐẠI DƯƠNG THƯƠNG XÓT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3887"/>
            <a:ext cx="11643360" cy="5403583"/>
          </a:xfrm>
        </p:spPr>
        <p:txBody>
          <a:bodyPr>
            <a:noAutofit/>
          </a:bodyPr>
          <a:lstStyle/>
          <a:p>
            <a:pPr algn="just">
              <a:tabLst>
                <a:tab pos="2155825" algn="l"/>
              </a:tabLst>
            </a:pPr>
            <a:r>
              <a:rPr lang="vi-VN" sz="6000" b="1" dirty="0">
                <a:latin typeface="+mj-lt"/>
              </a:rPr>
              <a:t>1/ Lòng thương xót Chúa ví tựa biển khơi dưỡng nuôi hồn con tháng năm trong đời. Tình yêu lai láng Chúa ban ngọt ngào, trên cây thập tự Ngài đã đổ máu.</a:t>
            </a:r>
            <a:endParaRPr lang="en-US" sz="5400" b="1" dirty="0">
              <a:latin typeface="+mj-lt"/>
              <a:cs typeface="Times New Roman" pitchFamily="18" charset="0"/>
            </a:endParaRPr>
          </a:p>
        </p:txBody>
      </p:sp>
    </p:spTree>
    <p:extLst>
      <p:ext uri="{BB962C8B-B14F-4D97-AF65-F5344CB8AC3E}">
        <p14:creationId xmlns:p14="http://schemas.microsoft.com/office/powerpoint/2010/main" val="3161381989"/>
      </p:ext>
    </p:extLst>
  </p:cSld>
  <p:clrMapOvr>
    <a:masterClrMapping/>
  </p:clrMapOvr>
  <p:transition/>
</p:sld>
</file>

<file path=ppt/slides/slide8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ĐẠI DƯƠNG THƯƠNG XÓT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53887"/>
            <a:ext cx="11643360" cy="5403583"/>
          </a:xfrm>
        </p:spPr>
        <p:txBody>
          <a:bodyPr>
            <a:noAutofit/>
          </a:bodyPr>
          <a:lstStyle/>
          <a:p>
            <a:pPr algn="just">
              <a:tabLst>
                <a:tab pos="2155825" algn="l"/>
              </a:tabLst>
            </a:pPr>
            <a:r>
              <a:rPr lang="vi-VN" sz="6000" b="1" dirty="0">
                <a:latin typeface="+mj-lt"/>
              </a:rPr>
              <a:t>Mão gai đinh sắt Chúa chịu ngày nao, đớn đau nhục thân đổ tuôn máu đào. Nhìn lên Thánh giá Chúa đang gục đầu, con xin cúi lạy máu thánh nhiệm mầu</a:t>
            </a:r>
            <a:endParaRPr lang="en-US" sz="5400" b="1" dirty="0">
              <a:latin typeface="+mj-lt"/>
              <a:cs typeface="Times New Roman" pitchFamily="18" charset="0"/>
            </a:endParaRPr>
          </a:p>
        </p:txBody>
      </p:sp>
    </p:spTree>
    <p:extLst>
      <p:ext uri="{BB962C8B-B14F-4D97-AF65-F5344CB8AC3E}">
        <p14:creationId xmlns:p14="http://schemas.microsoft.com/office/powerpoint/2010/main" val="764322000"/>
      </p:ext>
    </p:extLst>
  </p:cSld>
  <p:clrMapOvr>
    <a:masterClrMapping/>
  </p:clrMapOvr>
  <p:transition/>
</p:sld>
</file>

<file path=ppt/slides/slide8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ĐẠI DƯƠNG THƯƠNG XÓT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14401"/>
            <a:ext cx="11643360" cy="5643069"/>
          </a:xfrm>
        </p:spPr>
        <p:txBody>
          <a:bodyPr>
            <a:noAutofit/>
          </a:bodyPr>
          <a:lstStyle/>
          <a:p>
            <a:pPr algn="just">
              <a:tabLst>
                <a:tab pos="2155825" algn="l"/>
              </a:tabLst>
            </a:pPr>
            <a:r>
              <a:rPr lang="vi-VN" sz="6000" b="1" dirty="0">
                <a:latin typeface="+mj-lt"/>
              </a:rPr>
              <a:t>ĐK. Tình Chúa như con sóng dâng trào muôn năm mãi mãi ngọt ngào cho con đêm ngày nương náu. Tình Chúa lấp lánh như vì sao chiếu sáng trên trời cao con đây sao hiểu thấu</a:t>
            </a:r>
            <a:endParaRPr lang="en-US" sz="5400" b="1" dirty="0">
              <a:latin typeface="+mj-lt"/>
              <a:cs typeface="Times New Roman" pitchFamily="18" charset="0"/>
            </a:endParaRPr>
          </a:p>
        </p:txBody>
      </p:sp>
    </p:spTree>
    <p:extLst>
      <p:ext uri="{BB962C8B-B14F-4D97-AF65-F5344CB8AC3E}">
        <p14:creationId xmlns:p14="http://schemas.microsoft.com/office/powerpoint/2010/main" val="640853042"/>
      </p:ext>
    </p:extLst>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36A08-9669-34FF-F6D5-8B833F582A0F}"/>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CBFF7A07-383D-AB25-E221-D3D0A663D33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18194623"/>
      </p:ext>
    </p:extLst>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ĐẠI DƯƠNG THƯƠNG XÓT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29"/>
            <a:ext cx="11643360" cy="5360040"/>
          </a:xfrm>
        </p:spPr>
        <p:txBody>
          <a:bodyPr>
            <a:noAutofit/>
          </a:bodyPr>
          <a:lstStyle/>
          <a:p>
            <a:pPr algn="just">
              <a:tabLst>
                <a:tab pos="2155825" algn="l"/>
              </a:tabLst>
            </a:pPr>
            <a:r>
              <a:rPr lang="vi-VN" sz="6000" b="1" dirty="0">
                <a:latin typeface="+mj-lt"/>
              </a:rPr>
              <a:t>Vì Chúa yêu con nói sao cho vừa nhưng con vẫn hững hờ bao năm quên tình yêu Chúa. Ngài đã ghé mắt thương đời con dẫu biết con mỏng manh nhưng yêu con khôn cùng</a:t>
            </a:r>
            <a:endParaRPr lang="en-US" sz="5400" b="1" dirty="0">
              <a:latin typeface="+mj-lt"/>
              <a:cs typeface="Times New Roman" pitchFamily="18" charset="0"/>
            </a:endParaRPr>
          </a:p>
        </p:txBody>
      </p:sp>
    </p:spTree>
    <p:extLst>
      <p:ext uri="{BB962C8B-B14F-4D97-AF65-F5344CB8AC3E}">
        <p14:creationId xmlns:p14="http://schemas.microsoft.com/office/powerpoint/2010/main" val="1411994754"/>
      </p:ext>
    </p:extLst>
  </p:cSld>
  <p:clrMapOvr>
    <a:masterClrMapping/>
  </p:clrMapOvr>
  <p:transition/>
</p:sld>
</file>

<file path=ppt/slides/slide8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ĐẠI DƯƠNG THƯƠNG XÓT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29"/>
            <a:ext cx="11643360" cy="5360040"/>
          </a:xfrm>
        </p:spPr>
        <p:txBody>
          <a:bodyPr>
            <a:noAutofit/>
          </a:bodyPr>
          <a:lstStyle/>
          <a:p>
            <a:pPr algn="just">
              <a:tabLst>
                <a:tab pos="2155825" algn="l"/>
              </a:tabLst>
            </a:pPr>
            <a:r>
              <a:rPr lang="vi-VN" sz="6000" b="1" dirty="0">
                <a:latin typeface="+mj-lt"/>
              </a:rPr>
              <a:t>2/ Từ chân thập giá ngước nhìn trời cao mắt con lệ rơi đẫm mi nghẹn ngào. Vì tình yêu Chúa hiến dâng năm nào ân sâu vời vợi nào ai suy thấu.</a:t>
            </a:r>
            <a:endParaRPr lang="en-US" sz="5400" b="1" dirty="0">
              <a:latin typeface="+mj-lt"/>
              <a:cs typeface="Times New Roman" pitchFamily="18" charset="0"/>
            </a:endParaRPr>
          </a:p>
        </p:txBody>
      </p:sp>
    </p:spTree>
    <p:extLst>
      <p:ext uri="{BB962C8B-B14F-4D97-AF65-F5344CB8AC3E}">
        <p14:creationId xmlns:p14="http://schemas.microsoft.com/office/powerpoint/2010/main" val="1240461489"/>
      </p:ext>
    </p:extLst>
  </p:cSld>
  <p:clrMapOvr>
    <a:masterClrMapping/>
  </p:clrMapOvr>
  <p:transition/>
</p:sld>
</file>

<file path=ppt/slides/slide8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vi-VN" sz="1800" dirty="0">
                <a:solidFill>
                  <a:srgbClr val="FF0000"/>
                </a:solidFill>
                <a:latin typeface="Times New Roman" pitchFamily="18" charset="0"/>
                <a:cs typeface="Times New Roman" pitchFamily="18" charset="0"/>
              </a:rPr>
              <a:t>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ĐẠI DƯƠNG THƯƠNG XÓT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97429"/>
            <a:ext cx="11643360" cy="5360040"/>
          </a:xfrm>
        </p:spPr>
        <p:txBody>
          <a:bodyPr>
            <a:noAutofit/>
          </a:bodyPr>
          <a:lstStyle/>
          <a:p>
            <a:pPr algn="just">
              <a:tabLst>
                <a:tab pos="2155825" algn="l"/>
              </a:tabLst>
            </a:pPr>
            <a:r>
              <a:rPr lang="vi-VN" sz="6000" b="1" dirty="0">
                <a:latin typeface="+mj-lt"/>
              </a:rPr>
              <a:t>Lòng con ghi khắc mối tình đậm sâu để cho tình yêu Chúa luôn thắm mầu, ngàn năm Thiên Chúa vẫn yêu dạt dào, ôm con trong lòng thiết tha ngọt ngào</a:t>
            </a:r>
            <a:endParaRPr lang="en-US" sz="5400" b="1" dirty="0">
              <a:latin typeface="+mj-lt"/>
              <a:cs typeface="Times New Roman" pitchFamily="18" charset="0"/>
            </a:endParaRPr>
          </a:p>
        </p:txBody>
      </p:sp>
    </p:spTree>
    <p:extLst>
      <p:ext uri="{BB962C8B-B14F-4D97-AF65-F5344CB8AC3E}">
        <p14:creationId xmlns:p14="http://schemas.microsoft.com/office/powerpoint/2010/main" val="2802742625"/>
      </p:ext>
    </p:extLst>
  </p:cSld>
  <p:clrMapOvr>
    <a:masterClrMapping/>
  </p:clrMapOvr>
  <p:transition/>
</p:sld>
</file>

<file path=ppt/slides/slide8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1112748"/>
      </p:ext>
    </p:extLst>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Dâng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DÂNG 2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971"/>
            <a:ext cx="11643360" cy="5316499"/>
          </a:xfrm>
        </p:spPr>
        <p:txBody>
          <a:bodyPr>
            <a:noAutofit/>
          </a:bodyPr>
          <a:lstStyle/>
          <a:p>
            <a:pPr algn="just">
              <a:tabLst>
                <a:tab pos="2155825" algn="l"/>
              </a:tabLst>
            </a:pPr>
            <a:r>
              <a:rPr lang="vi-VN" sz="6000" b="1" dirty="0">
                <a:latin typeface="+mj-lt"/>
              </a:rPr>
              <a:t>1. Xin dâng cho lòng thương xót Chúa dĩ vãng đời con là biết bao lỗi lầm. Xin dâng cho tình Cha ưu ái tương lai đời con xin an bài đỡ nâng. </a:t>
            </a:r>
            <a:endParaRPr lang="en-US" sz="5400" b="1" dirty="0">
              <a:latin typeface="+mj-lt"/>
              <a:cs typeface="Times New Roman" pitchFamily="18" charset="0"/>
            </a:endParaRPr>
          </a:p>
        </p:txBody>
      </p:sp>
    </p:spTree>
    <p:extLst>
      <p:ext uri="{BB962C8B-B14F-4D97-AF65-F5344CB8AC3E}">
        <p14:creationId xmlns:p14="http://schemas.microsoft.com/office/powerpoint/2010/main" val="189282881"/>
      </p:ext>
    </p:extLst>
  </p:cSld>
  <p:clrMapOvr>
    <a:masterClrMapping/>
  </p:clrMapOvr>
  <p:transition/>
</p:sld>
</file>

<file path=ppt/slides/slide8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Dâng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DÂNG 2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971"/>
            <a:ext cx="11643360" cy="5316499"/>
          </a:xfrm>
        </p:spPr>
        <p:txBody>
          <a:bodyPr>
            <a:noAutofit/>
          </a:bodyPr>
          <a:lstStyle/>
          <a:p>
            <a:pPr algn="just">
              <a:tabLst>
                <a:tab pos="2155825" algn="l"/>
              </a:tabLst>
            </a:pPr>
            <a:r>
              <a:rPr lang="vi-VN" sz="6000" b="1" dirty="0">
                <a:latin typeface="+mj-lt"/>
              </a:rPr>
              <a:t>Xin dâng lên Cha giây phút này một niềm yêu mến là yêu mến mà thôi. Xin dâng lên Cha trót cuộc đời để nên của lễ và nên khúc ngợi ca.</a:t>
            </a:r>
            <a:endParaRPr lang="en-US" sz="5400" b="1" dirty="0">
              <a:latin typeface="+mj-lt"/>
              <a:cs typeface="Times New Roman" pitchFamily="18" charset="0"/>
            </a:endParaRPr>
          </a:p>
        </p:txBody>
      </p:sp>
    </p:spTree>
    <p:extLst>
      <p:ext uri="{BB962C8B-B14F-4D97-AF65-F5344CB8AC3E}">
        <p14:creationId xmlns:p14="http://schemas.microsoft.com/office/powerpoint/2010/main" val="1149058669"/>
      </p:ext>
    </p:extLst>
  </p:cSld>
  <p:clrMapOvr>
    <a:masterClrMapping/>
  </p:clrMapOvr>
  <p:transition/>
</p:sld>
</file>

<file path=ppt/slides/slide8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Dâng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DÂNG 2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971"/>
            <a:ext cx="11643360" cy="5316499"/>
          </a:xfrm>
        </p:spPr>
        <p:txBody>
          <a:bodyPr>
            <a:noAutofit/>
          </a:bodyPr>
          <a:lstStyle/>
          <a:p>
            <a:pPr algn="just">
              <a:tabLst>
                <a:tab pos="2155825" algn="l"/>
              </a:tabLst>
            </a:pPr>
            <a:r>
              <a:rPr lang="vi-VN" sz="6000" b="1" dirty="0">
                <a:latin typeface="+mj-lt"/>
              </a:rPr>
              <a:t>2. Xin dâng bao niềm vui nỗi khó cuộc sống trần gian là chết đi mỗi ngày. Xin dâng muôn khổ đau Thánh Giá trong con nguyện thánh hiến trong lễ tình yêu. </a:t>
            </a:r>
            <a:endParaRPr lang="en-US" sz="5400" b="1" dirty="0">
              <a:latin typeface="+mj-lt"/>
              <a:cs typeface="Times New Roman" pitchFamily="18" charset="0"/>
            </a:endParaRPr>
          </a:p>
        </p:txBody>
      </p:sp>
    </p:spTree>
    <p:extLst>
      <p:ext uri="{BB962C8B-B14F-4D97-AF65-F5344CB8AC3E}">
        <p14:creationId xmlns:p14="http://schemas.microsoft.com/office/powerpoint/2010/main" val="999024083"/>
      </p:ext>
    </p:extLst>
  </p:cSld>
  <p:clrMapOvr>
    <a:masterClrMapping/>
  </p:clrMapOvr>
  <p:transition/>
</p:sld>
</file>

<file path=ppt/slides/slide8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Dâng 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XIN DÂNG 2 (AD)</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971"/>
            <a:ext cx="11643360" cy="5316499"/>
          </a:xfrm>
        </p:spPr>
        <p:txBody>
          <a:bodyPr>
            <a:noAutofit/>
          </a:bodyPr>
          <a:lstStyle/>
          <a:p>
            <a:pPr algn="just">
              <a:tabLst>
                <a:tab pos="2155825" algn="l"/>
              </a:tabLst>
            </a:pPr>
            <a:r>
              <a:rPr lang="vi-VN" sz="6000" b="1" dirty="0">
                <a:latin typeface="+mj-lt"/>
              </a:rPr>
              <a:t>Xin dâng lên Cha của lễ này là hoa thơm trái lành chan chứa hồng ân. Xin dâng lên Cha mỗi cuộc đời hiệp thông trong mối tình duy nhất của Cha.</a:t>
            </a:r>
            <a:endParaRPr lang="en-US" sz="5400" b="1" dirty="0">
              <a:latin typeface="+mj-lt"/>
              <a:cs typeface="Times New Roman" pitchFamily="18" charset="0"/>
            </a:endParaRPr>
          </a:p>
        </p:txBody>
      </p:sp>
    </p:spTree>
    <p:extLst>
      <p:ext uri="{BB962C8B-B14F-4D97-AF65-F5344CB8AC3E}">
        <p14:creationId xmlns:p14="http://schemas.microsoft.com/office/powerpoint/2010/main" val="986909783"/>
      </p:ext>
    </p:extLst>
  </p:cSld>
  <p:clrMapOvr>
    <a:masterClrMapping/>
  </p:clrMapOvr>
  <p:transition/>
</p:sld>
</file>

<file path=ppt/slides/slide8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69993088"/>
      </p:ext>
    </p:extLst>
  </p:cSld>
  <p:clrMapOvr>
    <a:masterClrMapping/>
  </p:clrMapOvr>
</p:sld>
</file>

<file path=ppt/slides/slide8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02229"/>
            <a:ext cx="11643360" cy="4555671"/>
          </a:xfrm>
        </p:spPr>
        <p:txBody>
          <a:bodyPr>
            <a:noAutofit/>
          </a:bodyPr>
          <a:lstStyle/>
          <a:p>
            <a:pPr algn="just"/>
            <a:r>
              <a:rPr lang="vi-VN" sz="6000" b="1" dirty="0">
                <a:latin typeface="+mj-lt"/>
              </a:rPr>
              <a:t>ĐK: Chúa đã sống lại trần hoàn ơi nào ca vui. Chúa sống lại rồi, để dựng xây cuộc sống mới.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05068331"/>
      </p:ext>
    </p:extLst>
  </p:cSld>
  <p:clrMapOvr>
    <a:masterClrMapping/>
  </p:clrMapOvr>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GIÁNG SINH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78604"/>
            <a:ext cx="11643360" cy="4542692"/>
          </a:xfrm>
        </p:spPr>
        <p:txBody>
          <a:bodyPr>
            <a:noAutofit/>
          </a:bodyPr>
          <a:lstStyle/>
          <a:p>
            <a:pPr algn="just"/>
            <a:r>
              <a:rPr lang="vi-VN" sz="6000" b="1" i="0" dirty="0">
                <a:effectLst/>
                <a:latin typeface="+mj-lt"/>
              </a:rPr>
              <a:t>1. Lễ vật Giáng sinh năm nay, con dâng lên Chúa biết bao tâm tình. Này là lúc trên nương xanh, này là trái nho thơm ngon. </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3242204275"/>
      </p:ext>
    </p:extLst>
  </p:cSld>
  <p:clrMapOvr>
    <a:masterClrMapping/>
  </p:clrMapOvr>
  <p:transition/>
</p:sld>
</file>

<file path=ppt/slides/slide8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40972"/>
            <a:ext cx="11643360" cy="4816928"/>
          </a:xfrm>
        </p:spPr>
        <p:txBody>
          <a:bodyPr>
            <a:noAutofit/>
          </a:bodyPr>
          <a:lstStyle/>
          <a:p>
            <a:pPr algn="just"/>
            <a:r>
              <a:rPr lang="vi-VN" sz="6000" b="1" dirty="0">
                <a:latin typeface="+mj-lt"/>
              </a:rPr>
              <a:t>Chúa đã khải hoàn, người người ơi cùng hân hoan. Mau loan tin cho khắp muôn dân, reo vang lên câu hát tri ân, ngợi mừng Chúa chiến thắng tử thần.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941901942"/>
      </p:ext>
    </p:extLst>
  </p:cSld>
  <p:clrMapOvr>
    <a:masterClrMapping/>
  </p:clrMapOvr>
  <p:transition/>
</p:sld>
</file>

<file path=ppt/slides/slide8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66801"/>
            <a:ext cx="11643360" cy="4991100"/>
          </a:xfrm>
        </p:spPr>
        <p:txBody>
          <a:bodyPr>
            <a:noAutofit/>
          </a:bodyPr>
          <a:lstStyle/>
          <a:p>
            <a:pPr algn="just"/>
            <a:r>
              <a:rPr lang="vi-VN" sz="6000" b="1" dirty="0">
                <a:latin typeface="+mj-lt"/>
              </a:rPr>
              <a:t>1/. Chúa mến thương trần thế tội sầu, đành hy sinh nhận lấy cái chết khổ đau. Và giờ đây Chúa đã</a:t>
            </a:r>
            <a:r>
              <a:rPr lang="en-US" sz="6000" b="1" dirty="0">
                <a:latin typeface="+mj-lt"/>
              </a:rPr>
              <a:t> </a:t>
            </a:r>
            <a:r>
              <a:rPr lang="vi-VN" sz="6000" b="1" dirty="0">
                <a:latin typeface="+mj-lt"/>
              </a:rPr>
              <a:t>sống lại khải hoàn, chiếu sáng ánh quang nhiệm mầu, xóa hết những cơn buồn đau</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544694569"/>
      </p:ext>
    </p:extLst>
  </p:cSld>
  <p:clrMapOvr>
    <a:masterClrMapping/>
  </p:clrMapOvr>
  <p:transition/>
</p:sld>
</file>

<file path=ppt/slides/slide8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CHÚA ĐÃ SỐNG LẠI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2630"/>
            <a:ext cx="11643360" cy="5165271"/>
          </a:xfrm>
        </p:spPr>
        <p:txBody>
          <a:bodyPr>
            <a:noAutofit/>
          </a:bodyPr>
          <a:lstStyle/>
          <a:p>
            <a:pPr algn="just"/>
            <a:r>
              <a:rPr lang="vi-VN" sz="6000" b="1" dirty="0">
                <a:latin typeface="+mj-lt"/>
              </a:rPr>
              <a:t>2/. Nếu chúng ta cùng chết với người, cùng hy sinh nhận lấy thánh giá khổ đau. Thì rồi đây cũng sẽ sống lại với Người Đấng lấy máu chuộc nhân loại, thoát chốn tối tăm lầm than.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353281956"/>
      </p:ext>
    </p:extLst>
  </p:cSld>
  <p:clrMapOvr>
    <a:masterClrMapping/>
  </p:clrMapOvr>
  <p:transition/>
</p:sld>
</file>

<file path=ppt/slides/slide8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75796768"/>
      </p:ext>
    </p:extLst>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Kết lễ</a:t>
            </a:r>
            <a:r>
              <a:rPr lang="en-US" sz="1800" dirty="0">
                <a:solidFill>
                  <a:srgbClr val="FF0000"/>
                </a:solidFill>
                <a:latin typeface="Times New Roman" pitchFamily="18" charset="0"/>
                <a:cs typeface="Times New Roman" pitchFamily="18" charset="0"/>
              </a:rPr>
              <a:t>                   </a:t>
            </a:r>
            <a:r>
              <a:rPr lang="vi-VN"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HÁT ALLELUIA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3658"/>
            <a:ext cx="11643360" cy="5343812"/>
          </a:xfrm>
        </p:spPr>
        <p:txBody>
          <a:bodyPr>
            <a:noAutofit/>
          </a:bodyPr>
          <a:lstStyle/>
          <a:p>
            <a:pPr algn="just">
              <a:tabLst>
                <a:tab pos="2155825" algn="l"/>
              </a:tabLst>
            </a:pPr>
            <a:r>
              <a:rPr lang="vi-VN" sz="6000" b="1" dirty="0">
                <a:latin typeface="+mj-lt"/>
              </a:rPr>
              <a:t>ĐK. Mừng Chúa chiến thắng tử thần, mùa hồng ân chứa chan nhân trần. Này giờ, giờ Con Chúa hiển vinh, Ngài phục sinh, ngàn năm uy linh.</a:t>
            </a:r>
            <a:endParaRPr lang="en-US" sz="5400" b="1" dirty="0">
              <a:latin typeface="+mj-lt"/>
              <a:cs typeface="Times New Roman" pitchFamily="18" charset="0"/>
            </a:endParaRPr>
          </a:p>
        </p:txBody>
      </p:sp>
    </p:spTree>
    <p:extLst>
      <p:ext uri="{BB962C8B-B14F-4D97-AF65-F5344CB8AC3E}">
        <p14:creationId xmlns:p14="http://schemas.microsoft.com/office/powerpoint/2010/main" val="1476885463"/>
      </p:ext>
    </p:extLst>
  </p:cSld>
  <p:clrMapOvr>
    <a:masterClrMapping/>
  </p:clrMapOvr>
  <p:transition/>
</p:sld>
</file>

<file path=ppt/slides/slide8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Kết lễ</a:t>
            </a:r>
            <a:r>
              <a:rPr lang="en-US" sz="1800" dirty="0">
                <a:solidFill>
                  <a:srgbClr val="FF0000"/>
                </a:solidFill>
                <a:latin typeface="Times New Roman" pitchFamily="18" charset="0"/>
                <a:cs typeface="Times New Roman" pitchFamily="18" charset="0"/>
              </a:rPr>
              <a:t>                   </a:t>
            </a:r>
            <a:r>
              <a:rPr lang="vi-VN"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HÁT ALLELUIA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3658"/>
            <a:ext cx="11643360" cy="5343812"/>
          </a:xfrm>
        </p:spPr>
        <p:txBody>
          <a:bodyPr>
            <a:noAutofit/>
          </a:bodyPr>
          <a:lstStyle/>
          <a:p>
            <a:pPr algn="just">
              <a:tabLst>
                <a:tab pos="2155825" algn="l"/>
              </a:tabLst>
            </a:pPr>
            <a:r>
              <a:rPr lang="vi-VN" sz="6000" b="1" dirty="0">
                <a:latin typeface="+mj-lt"/>
              </a:rPr>
              <a:t>Al-le-lu-ia, Al-le-lu-ia, trần hoàn ơi, vang lời ngợi ca. Cùng loan Tin Mừng khắp dương gian, Chúa là muôn ánh quang. Ơn Cứu độ tỏa lan.</a:t>
            </a:r>
            <a:endParaRPr lang="en-US" sz="5400" b="1" dirty="0">
              <a:latin typeface="+mj-lt"/>
              <a:cs typeface="Times New Roman" pitchFamily="18" charset="0"/>
            </a:endParaRPr>
          </a:p>
        </p:txBody>
      </p:sp>
    </p:spTree>
    <p:extLst>
      <p:ext uri="{BB962C8B-B14F-4D97-AF65-F5344CB8AC3E}">
        <p14:creationId xmlns:p14="http://schemas.microsoft.com/office/powerpoint/2010/main" val="896320915"/>
      </p:ext>
    </p:extLst>
  </p:cSld>
  <p:clrMapOvr>
    <a:masterClrMapping/>
  </p:clrMapOvr>
  <p:transition/>
</p:sld>
</file>

<file path=ppt/slides/slide8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Kết lễ</a:t>
            </a:r>
            <a:r>
              <a:rPr lang="en-US" sz="1800" dirty="0">
                <a:solidFill>
                  <a:srgbClr val="FF0000"/>
                </a:solidFill>
                <a:latin typeface="Times New Roman" pitchFamily="18" charset="0"/>
                <a:cs typeface="Times New Roman" pitchFamily="18" charset="0"/>
              </a:rPr>
              <a:t>                   </a:t>
            </a:r>
            <a:r>
              <a:rPr lang="vi-VN"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HÁT ALLELUIA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13658"/>
            <a:ext cx="11643360" cy="5343812"/>
          </a:xfrm>
        </p:spPr>
        <p:txBody>
          <a:bodyPr>
            <a:noAutofit/>
          </a:bodyPr>
          <a:lstStyle/>
          <a:p>
            <a:pPr algn="just">
              <a:tabLst>
                <a:tab pos="2155825" algn="l"/>
              </a:tabLst>
            </a:pPr>
            <a:r>
              <a:rPr lang="vi-VN" sz="6000" b="1" dirty="0">
                <a:latin typeface="+mj-lt"/>
              </a:rPr>
              <a:t>1. Giá chuộc khổ hình, Ngài vác trên mình, vì yêu chúng sinh. Tội đày xiềng xích, Ngài đã dẹp tan, ban phúc ân dư tràn. Chúa nay khải hoàn, nào cùng mừng hát: Al-le-lu-ia.</a:t>
            </a:r>
            <a:endParaRPr lang="en-US" sz="5400" b="1" dirty="0">
              <a:latin typeface="+mj-lt"/>
              <a:cs typeface="Times New Roman" pitchFamily="18" charset="0"/>
            </a:endParaRPr>
          </a:p>
        </p:txBody>
      </p:sp>
    </p:spTree>
    <p:extLst>
      <p:ext uri="{BB962C8B-B14F-4D97-AF65-F5344CB8AC3E}">
        <p14:creationId xmlns:p14="http://schemas.microsoft.com/office/powerpoint/2010/main" val="2414693101"/>
      </p:ext>
    </p:extLst>
  </p:cSld>
  <p:clrMapOvr>
    <a:masterClrMapping/>
  </p:clrMapOvr>
  <p:transition/>
</p:sld>
</file>

<file path=ppt/slides/slide8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Kết lễ</a:t>
            </a:r>
            <a:r>
              <a:rPr lang="en-US" sz="1800" dirty="0">
                <a:solidFill>
                  <a:srgbClr val="FF0000"/>
                </a:solidFill>
                <a:latin typeface="Times New Roman" pitchFamily="18" charset="0"/>
                <a:cs typeface="Times New Roman" pitchFamily="18" charset="0"/>
              </a:rPr>
              <a:t>                   </a:t>
            </a:r>
            <a:r>
              <a:rPr lang="vi-VN"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HÁT ALLELUIA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0902"/>
            <a:ext cx="11643360" cy="5576568"/>
          </a:xfrm>
        </p:spPr>
        <p:txBody>
          <a:bodyPr>
            <a:noAutofit/>
          </a:bodyPr>
          <a:lstStyle/>
          <a:p>
            <a:pPr algn="just">
              <a:tabLst>
                <a:tab pos="2155825" algn="l"/>
              </a:tabLst>
            </a:pPr>
            <a:r>
              <a:rPr lang="vi-VN" sz="6000" b="1" dirty="0">
                <a:latin typeface="+mj-lt"/>
              </a:rPr>
              <a:t>2. Trong cuộc sống này, tăm tối giăng đầy, làm con ngủ say. Ngài là vầng sáng, rạng soi trần gian, cho những ai cơ hàn. Thánh ân tuôn tràn, Ngài đã tặng ban, trải rộng miên man.</a:t>
            </a:r>
            <a:endParaRPr lang="en-US" sz="5400" b="1" dirty="0">
              <a:latin typeface="+mj-lt"/>
              <a:cs typeface="Times New Roman" pitchFamily="18" charset="0"/>
            </a:endParaRPr>
          </a:p>
        </p:txBody>
      </p:sp>
    </p:spTree>
    <p:extLst>
      <p:ext uri="{BB962C8B-B14F-4D97-AF65-F5344CB8AC3E}">
        <p14:creationId xmlns:p14="http://schemas.microsoft.com/office/powerpoint/2010/main" val="33334407"/>
      </p:ext>
    </p:extLst>
  </p:cSld>
  <p:clrMapOvr>
    <a:masterClrMapping/>
  </p:clrMapOvr>
  <p:transition/>
</p:sld>
</file>

<file path=ppt/slides/slide8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Kết lễ</a:t>
            </a:r>
            <a:r>
              <a:rPr lang="en-US" sz="1800" dirty="0">
                <a:solidFill>
                  <a:srgbClr val="FF0000"/>
                </a:solidFill>
                <a:latin typeface="Times New Roman" pitchFamily="18" charset="0"/>
                <a:cs typeface="Times New Roman" pitchFamily="18" charset="0"/>
              </a:rPr>
              <a:t>                   </a:t>
            </a:r>
            <a:r>
              <a:rPr lang="vi-VN"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KHÚC HÁT ALLELUIA (DC)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80902"/>
            <a:ext cx="11643360" cy="5576568"/>
          </a:xfrm>
        </p:spPr>
        <p:txBody>
          <a:bodyPr>
            <a:noAutofit/>
          </a:bodyPr>
          <a:lstStyle/>
          <a:p>
            <a:pPr algn="just">
              <a:tabLst>
                <a:tab pos="2155825" algn="l"/>
              </a:tabLst>
            </a:pPr>
            <a:r>
              <a:rPr lang="vi-VN" sz="6000" b="1" dirty="0">
                <a:latin typeface="+mj-lt"/>
              </a:rPr>
              <a:t>3. Al-le-lu-ia, vang khúc ca hòa, lời kinh thiết tha. Nhịp chân vui bước, cùng đi muôn phương, gieo rắc tin vui mừng. Hỷ hoan tưng bừng, mừng ngày Phục Sinh, tình yêu quang vinh.</a:t>
            </a:r>
            <a:endParaRPr lang="en-US" sz="5400" b="1" dirty="0">
              <a:latin typeface="+mj-lt"/>
              <a:cs typeface="Times New Roman" pitchFamily="18" charset="0"/>
            </a:endParaRPr>
          </a:p>
        </p:txBody>
      </p:sp>
    </p:spTree>
    <p:extLst>
      <p:ext uri="{BB962C8B-B14F-4D97-AF65-F5344CB8AC3E}">
        <p14:creationId xmlns:p14="http://schemas.microsoft.com/office/powerpoint/2010/main" val="1787162549"/>
      </p:ext>
    </p:extLst>
  </p:cSld>
  <p:clrMapOvr>
    <a:masterClrMapping/>
  </p:clrMapOvr>
  <p:transition/>
</p:sld>
</file>

<file path=ppt/slides/slide8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829227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GIÁNG SINH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2101174"/>
            <a:ext cx="11643360" cy="3920122"/>
          </a:xfrm>
        </p:spPr>
        <p:txBody>
          <a:bodyPr>
            <a:noAutofit/>
          </a:bodyPr>
          <a:lstStyle/>
          <a:p>
            <a:pPr algn="just"/>
            <a:r>
              <a:rPr lang="vi-VN" sz="6000" b="1" i="0" dirty="0">
                <a:effectLst/>
                <a:latin typeface="+mj-lt"/>
              </a:rPr>
              <a:t>Con dâng lên Ngài đời con vất vả, dâng Ngài tình yêu đơn sơ, bên máng cỏ con tôn thờ.</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1231168787"/>
      </p:ext>
    </p:extLst>
  </p:cSld>
  <p:clrMapOvr>
    <a:masterClrMapping/>
  </p:clrMapOvr>
  <p:transition/>
</p:sld>
</file>

<file path=ppt/slides/slide8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Hiệp 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CHIẾN THẮNG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010422"/>
          </a:xfrm>
        </p:spPr>
        <p:txBody>
          <a:bodyPr>
            <a:noAutofit/>
          </a:bodyPr>
          <a:lstStyle/>
          <a:p>
            <a:pPr algn="just">
              <a:tabLst>
                <a:tab pos="2155825" algn="l"/>
              </a:tabLst>
            </a:pPr>
            <a:r>
              <a:rPr lang="vi-VN" sz="6000" b="1" dirty="0">
                <a:latin typeface="+mj-lt"/>
              </a:rPr>
              <a:t>1. Xưa Chúa đã tự hiến chịu những đớn đau nhục thân. Đổ máu đào lênh láng để cứu con thoát cảnh lầm than. Sau giây phút nhục hình vượt qua thử thách gian nan. Giờ ngự bên Chúa Cha rực rỡ với muôn hào quang.</a:t>
            </a:r>
            <a:endParaRPr lang="en-US" sz="5400" b="1" dirty="0">
              <a:latin typeface="+mj-lt"/>
              <a:cs typeface="Times New Roman" pitchFamily="18" charset="0"/>
            </a:endParaRPr>
          </a:p>
        </p:txBody>
      </p:sp>
    </p:spTree>
    <p:extLst>
      <p:ext uri="{BB962C8B-B14F-4D97-AF65-F5344CB8AC3E}">
        <p14:creationId xmlns:p14="http://schemas.microsoft.com/office/powerpoint/2010/main" val="1171785223"/>
      </p:ext>
    </p:extLst>
  </p:cSld>
  <p:clrMapOvr>
    <a:masterClrMapping/>
  </p:clrMapOvr>
  <p:transition/>
</p:sld>
</file>

<file path=ppt/slides/slide8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Hiệp 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CHIẾN THẮNG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010422"/>
          </a:xfrm>
        </p:spPr>
        <p:txBody>
          <a:bodyPr>
            <a:noAutofit/>
          </a:bodyPr>
          <a:lstStyle/>
          <a:p>
            <a:pPr algn="just">
              <a:tabLst>
                <a:tab pos="2155825" algn="l"/>
              </a:tabLst>
            </a:pPr>
            <a:r>
              <a:rPr lang="vi-VN" sz="6000" b="1" dirty="0">
                <a:latin typeface="+mj-lt"/>
                <a:cs typeface="Times New Roman" pitchFamily="18" charset="0"/>
              </a:rPr>
              <a:t>ĐK: Ngài là Vua chiến thắng ngàn năm mãi luôn hiển vinh. Tử thần bị khuất phục bởi Chúa Con Đã phục sinh. Cùng hòa vang khúc hát vì Chiên Con cứu độ ta. Trần hoàn ơi tấu lên khúc nhạc: Alleluia!</a:t>
            </a:r>
            <a:endParaRPr lang="en-US" sz="5400" b="1" dirty="0">
              <a:latin typeface="+mj-lt"/>
              <a:cs typeface="Times New Roman" pitchFamily="18" charset="0"/>
            </a:endParaRPr>
          </a:p>
        </p:txBody>
      </p:sp>
    </p:spTree>
    <p:extLst>
      <p:ext uri="{BB962C8B-B14F-4D97-AF65-F5344CB8AC3E}">
        <p14:creationId xmlns:p14="http://schemas.microsoft.com/office/powerpoint/2010/main" val="2341416408"/>
      </p:ext>
    </p:extLst>
  </p:cSld>
  <p:clrMapOvr>
    <a:masterClrMapping/>
  </p:clrMapOvr>
  <p:transition/>
</p:sld>
</file>

<file path=ppt/slides/slide8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Hiệp 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CHIẾN THẮNG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010422"/>
          </a:xfrm>
        </p:spPr>
        <p:txBody>
          <a:bodyPr>
            <a:noAutofit/>
          </a:bodyPr>
          <a:lstStyle/>
          <a:p>
            <a:pPr algn="just">
              <a:tabLst>
                <a:tab pos="2155825" algn="l"/>
              </a:tabLst>
            </a:pPr>
            <a:r>
              <a:rPr lang="vi-VN" sz="6000" b="1" dirty="0">
                <a:latin typeface="+mj-lt"/>
              </a:rPr>
              <a:t>2. Nay bóng đêm lùi bước triều ánh sáng nay bừng lên. Chúa cởi bỏ xiềng xích Ngài xóa tan hết mọi tội khiên. Cho ta sống môn đời hưởng chung ánh sáng vinh quang. Chẳng để ta thoái hư vì chính xác thân phàm nhân.</a:t>
            </a:r>
            <a:endParaRPr lang="en-US" sz="5400" b="1" dirty="0">
              <a:latin typeface="+mj-lt"/>
              <a:cs typeface="Times New Roman" pitchFamily="18" charset="0"/>
            </a:endParaRPr>
          </a:p>
        </p:txBody>
      </p:sp>
    </p:spTree>
    <p:extLst>
      <p:ext uri="{BB962C8B-B14F-4D97-AF65-F5344CB8AC3E}">
        <p14:creationId xmlns:p14="http://schemas.microsoft.com/office/powerpoint/2010/main" val="1664770690"/>
      </p:ext>
    </p:extLst>
  </p:cSld>
  <p:clrMapOvr>
    <a:masterClrMapping/>
  </p:clrMapOvr>
  <p:transition/>
</p:sld>
</file>

<file path=ppt/slides/slide8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Hiệp 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CHIẾN THẮNG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05345"/>
            <a:ext cx="11643360" cy="5352125"/>
          </a:xfrm>
        </p:spPr>
        <p:txBody>
          <a:bodyPr>
            <a:noAutofit/>
          </a:bodyPr>
          <a:lstStyle/>
          <a:p>
            <a:pPr algn="just">
              <a:tabLst>
                <a:tab pos="2155825" algn="l"/>
              </a:tabLst>
            </a:pPr>
            <a:r>
              <a:rPr lang="vi-VN" sz="6000" b="1" dirty="0">
                <a:latin typeface="+mj-lt"/>
              </a:rPr>
              <a:t>3. Nay Chúa Con phục sinh bừng sáng với ánh triều quang. Chúa thắng vượt sự chết tỏa ánh quang phúc lành bình an. </a:t>
            </a:r>
            <a:endParaRPr lang="en-US" sz="5400" b="1" dirty="0">
              <a:latin typeface="+mj-lt"/>
              <a:cs typeface="Times New Roman" pitchFamily="18" charset="0"/>
            </a:endParaRPr>
          </a:p>
        </p:txBody>
      </p:sp>
    </p:spTree>
    <p:extLst>
      <p:ext uri="{BB962C8B-B14F-4D97-AF65-F5344CB8AC3E}">
        <p14:creationId xmlns:p14="http://schemas.microsoft.com/office/powerpoint/2010/main" val="2008297106"/>
      </p:ext>
    </p:extLst>
  </p:cSld>
  <p:clrMapOvr>
    <a:masterClrMapping/>
  </p:clrMapOvr>
  <p:transition/>
</p:sld>
</file>

<file path=ppt/slides/slide8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Hiệp 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CHIẾN THẮNG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38349"/>
            <a:ext cx="11643360" cy="5219120"/>
          </a:xfrm>
        </p:spPr>
        <p:txBody>
          <a:bodyPr>
            <a:noAutofit/>
          </a:bodyPr>
          <a:lstStyle/>
          <a:p>
            <a:pPr algn="just">
              <a:tabLst>
                <a:tab pos="2155825" algn="l"/>
              </a:tabLst>
            </a:pPr>
            <a:r>
              <a:rPr lang="vi-VN" sz="6000" b="1" dirty="0">
                <a:latin typeface="+mj-lt"/>
              </a:rPr>
              <a:t>Ôi thập giá uy hùng tượng trưng sức sống vô biên. Trần hoàn vang khúc ca mừng chúc Chúa Con Phục Sinh.</a:t>
            </a:r>
            <a:endParaRPr lang="en-US" sz="5400" b="1" dirty="0">
              <a:latin typeface="+mj-lt"/>
              <a:cs typeface="Times New Roman" pitchFamily="18" charset="0"/>
            </a:endParaRPr>
          </a:p>
        </p:txBody>
      </p:sp>
    </p:spTree>
    <p:extLst>
      <p:ext uri="{BB962C8B-B14F-4D97-AF65-F5344CB8AC3E}">
        <p14:creationId xmlns:p14="http://schemas.microsoft.com/office/powerpoint/2010/main" val="3623355827"/>
      </p:ext>
    </p:extLst>
  </p:cSld>
  <p:clrMapOvr>
    <a:masterClrMapping/>
  </p:clrMapOvr>
  <p:transition/>
</p:sld>
</file>

<file path=ppt/slides/slide8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Hiệp 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CHÚA CHIẾN THẮNG TỬ THẦN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8"/>
            <a:ext cx="11643360" cy="6010422"/>
          </a:xfrm>
        </p:spPr>
        <p:txBody>
          <a:bodyPr>
            <a:noAutofit/>
          </a:bodyPr>
          <a:lstStyle/>
          <a:p>
            <a:pPr algn="just">
              <a:tabLst>
                <a:tab pos="2155825" algn="l"/>
              </a:tabLst>
            </a:pPr>
            <a:r>
              <a:rPr lang="vi-VN" sz="6000" b="1" dirty="0">
                <a:latin typeface="+mj-lt"/>
              </a:rPr>
              <a:t>4. Xin giúp con cùng chết và sống với Chúa từng giây. Biết kết hiệp với Chúa để lãnh muôn phúc lành từ đây. Nay Con Chúa vinh hiển đẹp tan bóng tối nhân gian. Ngài giải thoát chúng sinh khỏi những khổ đau lầm than.</a:t>
            </a:r>
            <a:endParaRPr lang="en-US" sz="5400" b="1" dirty="0">
              <a:latin typeface="+mj-lt"/>
              <a:cs typeface="Times New Roman" pitchFamily="18" charset="0"/>
            </a:endParaRPr>
          </a:p>
        </p:txBody>
      </p:sp>
    </p:spTree>
    <p:extLst>
      <p:ext uri="{BB962C8B-B14F-4D97-AF65-F5344CB8AC3E}">
        <p14:creationId xmlns:p14="http://schemas.microsoft.com/office/powerpoint/2010/main" val="3769709877"/>
      </p:ext>
    </p:extLst>
  </p:cSld>
  <p:clrMapOvr>
    <a:masterClrMapping/>
  </p:clrMapOvr>
  <p:transition/>
</p:sld>
</file>

<file path=ppt/slides/slide8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7705926"/>
      </p:ext>
    </p:extLst>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Dâng 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RƯỢU NỒNG BÁNH THƠM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7270"/>
            <a:ext cx="11643360" cy="5410200"/>
          </a:xfrm>
        </p:spPr>
        <p:txBody>
          <a:bodyPr>
            <a:noAutofit/>
          </a:bodyPr>
          <a:lstStyle/>
          <a:p>
            <a:pPr algn="just">
              <a:tabLst>
                <a:tab pos="2155825" algn="l"/>
              </a:tabLst>
            </a:pPr>
            <a:r>
              <a:rPr lang="vi-VN" sz="6000" b="1" dirty="0">
                <a:latin typeface="+mj-lt"/>
              </a:rPr>
              <a:t>1. Rượu nồng bánh thơm con dâng Cha cực thánh này là công sức sớm khuya vun trồng. Mưa thuận gió hòa là ơn Trời thương đến làm nên lễ vật kính tôn đáp đền.</a:t>
            </a:r>
            <a:endParaRPr lang="en-US" sz="5400" b="1" dirty="0">
              <a:latin typeface="+mj-lt"/>
              <a:cs typeface="Times New Roman" pitchFamily="18" charset="0"/>
            </a:endParaRPr>
          </a:p>
        </p:txBody>
      </p:sp>
    </p:spTree>
    <p:extLst>
      <p:ext uri="{BB962C8B-B14F-4D97-AF65-F5344CB8AC3E}">
        <p14:creationId xmlns:p14="http://schemas.microsoft.com/office/powerpoint/2010/main" val="161012631"/>
      </p:ext>
    </p:extLst>
  </p:cSld>
  <p:clrMapOvr>
    <a:masterClrMapping/>
  </p:clrMapOvr>
  <p:transition/>
</p:sld>
</file>

<file path=ppt/slides/slide8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Dâng 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RƯỢU NỒNG BÁNH THƠM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7270"/>
            <a:ext cx="11643360" cy="5410200"/>
          </a:xfrm>
        </p:spPr>
        <p:txBody>
          <a:bodyPr>
            <a:noAutofit/>
          </a:bodyPr>
          <a:lstStyle/>
          <a:p>
            <a:pPr algn="just">
              <a:tabLst>
                <a:tab pos="2155825" algn="l"/>
              </a:tabLst>
            </a:pPr>
            <a:r>
              <a:rPr lang="vi-VN" sz="6000" b="1" dirty="0">
                <a:latin typeface="+mj-lt"/>
              </a:rPr>
              <a:t>ĐK. Xin dâng của lễ này tưởng niệm Chúa chịu chết và phục sinh huy hoàng. Nay con xin tận hiến để chết đi với Ngài để sống lại với Ngài.</a:t>
            </a:r>
            <a:endParaRPr lang="en-US" sz="5400" b="1" dirty="0">
              <a:latin typeface="+mj-lt"/>
              <a:cs typeface="Times New Roman" pitchFamily="18" charset="0"/>
            </a:endParaRPr>
          </a:p>
        </p:txBody>
      </p:sp>
    </p:spTree>
    <p:extLst>
      <p:ext uri="{BB962C8B-B14F-4D97-AF65-F5344CB8AC3E}">
        <p14:creationId xmlns:p14="http://schemas.microsoft.com/office/powerpoint/2010/main" val="3222302016"/>
      </p:ext>
    </p:extLst>
  </p:cSld>
  <p:clrMapOvr>
    <a:masterClrMapping/>
  </p:clrMapOvr>
  <p:transition/>
</p:sld>
</file>

<file path=ppt/slides/slide8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Dâng 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RƯỢU NỒNG BÁNH THƠM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7270"/>
            <a:ext cx="11643360" cy="5410200"/>
          </a:xfrm>
        </p:spPr>
        <p:txBody>
          <a:bodyPr>
            <a:noAutofit/>
          </a:bodyPr>
          <a:lstStyle/>
          <a:p>
            <a:pPr algn="just">
              <a:tabLst>
                <a:tab pos="2155825" algn="l"/>
              </a:tabLst>
            </a:pPr>
            <a:r>
              <a:rPr lang="vi-VN" sz="6000" b="1" dirty="0">
                <a:latin typeface="+mj-lt"/>
              </a:rPr>
              <a:t>2. Này thân xác con, con dâng Cha cực thánh, này là niềm vui khổ đau trong đời. Khi đầy tiếng cười hoặc khi tràn nước mắt, đời con biến thành lễ dâng Chúa Trời.</a:t>
            </a:r>
            <a:endParaRPr lang="en-US" sz="5400" b="1" dirty="0">
              <a:latin typeface="+mj-lt"/>
              <a:cs typeface="Times New Roman" pitchFamily="18" charset="0"/>
            </a:endParaRPr>
          </a:p>
        </p:txBody>
      </p:sp>
    </p:spTree>
    <p:extLst>
      <p:ext uri="{BB962C8B-B14F-4D97-AF65-F5344CB8AC3E}">
        <p14:creationId xmlns:p14="http://schemas.microsoft.com/office/powerpoint/2010/main" val="2427828502"/>
      </p:ext>
    </p:extLst>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GIÁNG SINH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3157"/>
            <a:ext cx="11643360" cy="4348139"/>
          </a:xfrm>
        </p:spPr>
        <p:txBody>
          <a:bodyPr>
            <a:noAutofit/>
          </a:bodyPr>
          <a:lstStyle/>
          <a:p>
            <a:pPr algn="just"/>
            <a:r>
              <a:rPr lang="vi-VN" sz="6000" b="1" i="0" dirty="0">
                <a:effectLst/>
                <a:latin typeface="+mj-lt"/>
              </a:rPr>
              <a:t>ĐK. Con xin dâng lên tâm tình cảm mến, ôi Thiên Chúa yêu con người mà sinh xuống trong cõi đời để cứu độ muôn người.</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1840776278"/>
      </p:ext>
    </p:extLst>
  </p:cSld>
  <p:clrMapOvr>
    <a:masterClrMapping/>
  </p:clrMapOvr>
  <p:transition/>
</p:sld>
</file>

<file path=ppt/slides/slide8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Dâng 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RƯỢU NỒNG BÁNH THƠM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7270"/>
            <a:ext cx="11643360" cy="5410200"/>
          </a:xfrm>
        </p:spPr>
        <p:txBody>
          <a:bodyPr>
            <a:noAutofit/>
          </a:bodyPr>
          <a:lstStyle/>
          <a:p>
            <a:pPr algn="just">
              <a:tabLst>
                <a:tab pos="2155825" algn="l"/>
              </a:tabLst>
            </a:pPr>
            <a:r>
              <a:rPr lang="vi-VN" sz="6000" b="1" dirty="0">
                <a:latin typeface="+mj-lt"/>
              </a:rPr>
              <a:t>3. Này gia quyến con anh em xa gần con, nguyện tình Ngài yêu xuống ơn chúc lành. Cho đời thắm đẹp người yêu người thắm thiết, tình yêu sẽ là lễ dâng Chúa Trời</a:t>
            </a:r>
            <a:endParaRPr lang="en-US" sz="5400" b="1" dirty="0">
              <a:latin typeface="+mj-lt"/>
              <a:cs typeface="Times New Roman" pitchFamily="18" charset="0"/>
            </a:endParaRPr>
          </a:p>
        </p:txBody>
      </p:sp>
    </p:spTree>
    <p:extLst>
      <p:ext uri="{BB962C8B-B14F-4D97-AF65-F5344CB8AC3E}">
        <p14:creationId xmlns:p14="http://schemas.microsoft.com/office/powerpoint/2010/main" val="973460844"/>
      </p:ext>
    </p:extLst>
  </p:cSld>
  <p:clrMapOvr>
    <a:masterClrMapping/>
  </p:clrMapOvr>
  <p:transition/>
</p:sld>
</file>

<file path=ppt/slides/slide8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itchFamily="18" charset="0"/>
                <a:cs typeface="Times New Roman" pitchFamily="18" charset="0"/>
              </a:rPr>
              <a:t>Dâng lễ</a:t>
            </a:r>
            <a:r>
              <a:rPr lang="en-US" sz="1800" dirty="0">
                <a:solidFill>
                  <a:srgbClr val="FF0000"/>
                </a:solidFill>
                <a:latin typeface="Times New Roman" pitchFamily="18" charset="0"/>
                <a:cs typeface="Times New Roman" pitchFamily="18" charset="0"/>
              </a:rPr>
              <a:t>                                    </a:t>
            </a:r>
            <a:r>
              <a:rPr lang="vi-VN"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RƯỢU NỒNG BÁNH THƠM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47270"/>
            <a:ext cx="11643360" cy="5410200"/>
          </a:xfrm>
        </p:spPr>
        <p:txBody>
          <a:bodyPr>
            <a:noAutofit/>
          </a:bodyPr>
          <a:lstStyle/>
          <a:p>
            <a:pPr algn="just">
              <a:tabLst>
                <a:tab pos="2155825" algn="l"/>
              </a:tabLst>
            </a:pPr>
            <a:r>
              <a:rPr lang="vi-VN" sz="6000" b="1" dirty="0">
                <a:latin typeface="+mj-lt"/>
              </a:rPr>
              <a:t>ĐK. Xin dâng của lễ này tưởng niệm Chúa chịu chết và phục sinh huy hoàng. Nay con xin tận hiến để chết đi với Ngài để sống lại với Ngài.</a:t>
            </a:r>
            <a:endParaRPr lang="en-US" sz="5400" b="1" dirty="0">
              <a:latin typeface="+mj-lt"/>
              <a:cs typeface="Times New Roman" pitchFamily="18" charset="0"/>
            </a:endParaRPr>
          </a:p>
        </p:txBody>
      </p:sp>
    </p:spTree>
    <p:extLst>
      <p:ext uri="{BB962C8B-B14F-4D97-AF65-F5344CB8AC3E}">
        <p14:creationId xmlns:p14="http://schemas.microsoft.com/office/powerpoint/2010/main" val="3104789304"/>
      </p:ext>
    </p:extLst>
  </p:cSld>
  <p:clrMapOvr>
    <a:masterClrMapping/>
  </p:clrMapOvr>
  <p:transition/>
</p:sld>
</file>

<file path=ppt/slides/slide8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2557674"/>
      </p:ext>
    </p:extLst>
  </p:cSld>
  <p:clrMapOvr>
    <a:masterClrMapping/>
  </p:clrMapOvr>
</p:sld>
</file>

<file path=ppt/slides/slide8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762001"/>
            <a:ext cx="11643360" cy="5533102"/>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err="1">
                <a:latin typeface="Times New Roman" panose="02020603050405020304" pitchFamily="18" charset="0"/>
                <a:cs typeface="Times New Roman" panose="02020603050405020304" pitchFamily="18" charset="0"/>
              </a:rPr>
              <a:t>Nào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tín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hữu</a:t>
            </a:r>
            <a:r>
              <a:rPr lang="en-US" sz="5400" b="1" dirty="0">
                <a:latin typeface="Times New Roman" panose="02020603050405020304" pitchFamily="18" charset="0"/>
                <a:cs typeface="Times New Roman" panose="02020603050405020304" pitchFamily="18" charset="0"/>
              </a:rPr>
              <a:t> ca </a:t>
            </a:r>
            <a:r>
              <a:rPr lang="en-US" sz="5400" b="1" dirty="0" err="1">
                <a:latin typeface="Times New Roman" panose="02020603050405020304" pitchFamily="18" charset="0"/>
                <a:cs typeface="Times New Roman" panose="02020603050405020304" pitchFamily="18" charset="0"/>
              </a:rPr>
              <a:t>mừng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hoan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hỷ</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Đức</a:t>
            </a:r>
            <a:r>
              <a:rPr lang="en-US" sz="5400" b="1" dirty="0">
                <a:latin typeface="Times New Roman" panose="02020603050405020304" pitchFamily="18" charset="0"/>
                <a:cs typeface="Times New Roman" panose="02020603050405020304" pitchFamily="18" charset="0"/>
              </a:rPr>
              <a:t> Ki-</a:t>
            </a:r>
            <a:r>
              <a:rPr lang="en-US" sz="5400" b="1" dirty="0" err="1">
                <a:latin typeface="Times New Roman" panose="02020603050405020304" pitchFamily="18" charset="0"/>
                <a:cs typeface="Times New Roman" panose="02020603050405020304" pitchFamily="18" charset="0"/>
              </a:rPr>
              <a:t>tô</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lễ</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Vượt</a:t>
            </a:r>
            <a:r>
              <a:rPr lang="en-US" sz="5400" b="1" dirty="0">
                <a:latin typeface="Times New Roman" panose="02020603050405020304" pitchFamily="18" charset="0"/>
                <a:cs typeface="Times New Roman" panose="02020603050405020304" pitchFamily="18" charset="0"/>
              </a:rPr>
              <a:t> Qua. </a:t>
            </a:r>
            <a:r>
              <a:rPr lang="en-US" sz="5400" b="1" dirty="0" err="1">
                <a:latin typeface="Times New Roman" panose="02020603050405020304" pitchFamily="18" charset="0"/>
                <a:cs typeface="Times New Roman" panose="02020603050405020304" pitchFamily="18" charset="0"/>
              </a:rPr>
              <a:t>Chiên</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máu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đổ</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chan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hòa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cứu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bầy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ta </a:t>
            </a:r>
            <a:r>
              <a:rPr lang="en-US" sz="5400" b="1" dirty="0" err="1">
                <a:latin typeface="Times New Roman" panose="02020603050405020304" pitchFamily="18" charset="0"/>
                <a:cs typeface="Times New Roman" panose="02020603050405020304" pitchFamily="18" charset="0"/>
              </a:rPr>
              <a:t>về</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đoàn</a:t>
            </a:r>
            <a:r>
              <a:rPr lang="en-US" sz="54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1759427"/>
      </p:ext>
    </p:extLst>
  </p:cSld>
  <p:clrMapOvr>
    <a:masterClrMapping/>
  </p:clrMapOvr>
  <p:transition/>
</p:sld>
</file>

<file path=ppt/slides/slide8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762001"/>
            <a:ext cx="11643360" cy="5533102"/>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err="1">
                <a:latin typeface="Times New Roman" panose="02020603050405020304" pitchFamily="18" charset="0"/>
                <a:cs typeface="Times New Roman" panose="02020603050405020304" pitchFamily="18" charset="0"/>
              </a:rPr>
              <a:t>Đức</a:t>
            </a:r>
            <a:r>
              <a:rPr lang="en-US" sz="5400" b="1" dirty="0">
                <a:latin typeface="Times New Roman" panose="02020603050405020304" pitchFamily="18" charset="0"/>
                <a:cs typeface="Times New Roman" panose="02020603050405020304" pitchFamily="18" charset="0"/>
              </a:rPr>
              <a:t> Ki-</a:t>
            </a:r>
            <a:r>
              <a:rPr lang="en-US" sz="5400" b="1" dirty="0" err="1">
                <a:latin typeface="Times New Roman" panose="02020603050405020304" pitchFamily="18" charset="0"/>
                <a:cs typeface="Times New Roman" panose="02020603050405020304" pitchFamily="18" charset="0"/>
              </a:rPr>
              <a:t>tô</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hoàn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toàn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vô</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tội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đứng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ra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giới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giao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hòa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tội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nhân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cùng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với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Cha, </a:t>
            </a:r>
            <a:r>
              <a:rPr lang="en-US" sz="5400" b="1" dirty="0" err="1">
                <a:latin typeface="Times New Roman" panose="02020603050405020304" pitchFamily="18" charset="0"/>
                <a:cs typeface="Times New Roman" panose="02020603050405020304" pitchFamily="18" charset="0"/>
              </a:rPr>
              <a:t>từ</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đây</a:t>
            </a:r>
            <a:r>
              <a:rPr lang="en-US" sz="5400" b="1" dirty="0">
                <a:latin typeface="Times New Roman" panose="02020603050405020304" pitchFamily="18" charset="0"/>
                <a:cs typeface="Times New Roman" panose="02020603050405020304" pitchFamily="18" charset="0"/>
              </a:rPr>
              <a:t> sum </a:t>
            </a:r>
            <a:r>
              <a:rPr lang="en-US" sz="5400" b="1" dirty="0" err="1">
                <a:latin typeface="Times New Roman" panose="02020603050405020304" pitchFamily="18" charset="0"/>
                <a:cs typeface="Times New Roman" panose="02020603050405020304" pitchFamily="18" charset="0"/>
              </a:rPr>
              <a:t>họp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một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nhà</a:t>
            </a:r>
            <a:r>
              <a:rPr lang="en-US" sz="5400" b="1" dirty="0">
                <a:latin typeface="Times New Roman" panose="02020603050405020304" pitchFamily="18" charset="0"/>
                <a:cs typeface="Times New Roman" panose="02020603050405020304" pitchFamily="18" charset="0"/>
              </a:rPr>
              <a:t> Cha con.</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9648349"/>
      </p:ext>
    </p:extLst>
  </p:cSld>
  <p:clrMapOvr>
    <a:masterClrMapping/>
  </p:clrMapOvr>
  <p:transition/>
</p:sld>
</file>

<file path=ppt/slides/slide8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762001"/>
            <a:ext cx="11643360" cy="5533102"/>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err="1">
                <a:latin typeface="Times New Roman" panose="02020603050405020304" pitchFamily="18" charset="0"/>
                <a:cs typeface="Times New Roman" panose="02020603050405020304" pitchFamily="18" charset="0"/>
              </a:rPr>
              <a:t>Sinh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mệnh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cùng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tử</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vong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cuộc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giao</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tranh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khai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diễn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diệu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kỳ</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sự</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sống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chết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giờ</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đây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hằng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sống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trị</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oai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linh</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9892206"/>
      </p:ext>
    </p:extLst>
  </p:cSld>
  <p:clrMapOvr>
    <a:masterClrMapping/>
  </p:clrMapOvr>
  <p:transition/>
</p:sld>
</file>

<file path=ppt/slides/slide8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762001"/>
            <a:ext cx="11643360" cy="5533102"/>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a:latin typeface="Times New Roman" panose="02020603050405020304" pitchFamily="18" charset="0"/>
                <a:cs typeface="Times New Roman" panose="02020603050405020304" pitchFamily="18" charset="0"/>
              </a:rPr>
              <a:t>Ma-</a:t>
            </a:r>
            <a:r>
              <a:rPr lang="en-US" sz="5400" b="1" dirty="0" err="1">
                <a:latin typeface="Times New Roman" panose="02020603050405020304" pitchFamily="18" charset="0"/>
                <a:cs typeface="Times New Roman" panose="02020603050405020304" pitchFamily="18" charset="0"/>
              </a:rPr>
              <a:t>ri</a:t>
            </a:r>
            <a:r>
              <a:rPr lang="en-US" sz="5400" b="1" dirty="0">
                <a:latin typeface="Times New Roman" panose="02020603050405020304" pitchFamily="18" charset="0"/>
                <a:cs typeface="Times New Roman" panose="02020603050405020304" pitchFamily="18" charset="0"/>
              </a:rPr>
              <a:t>-a </a:t>
            </a:r>
            <a:r>
              <a:rPr lang="en-US" sz="5400" b="1" dirty="0" err="1">
                <a:latin typeface="Times New Roman" panose="02020603050405020304" pitchFamily="18" charset="0"/>
                <a:cs typeface="Times New Roman" panose="02020603050405020304" pitchFamily="18" charset="0"/>
              </a:rPr>
              <a:t>hỡi</a:t>
            </a:r>
            <a:r>
              <a:rPr lang="en-US" sz="5400" b="1" dirty="0">
                <a:latin typeface="Times New Roman" panose="02020603050405020304" pitchFamily="18" charset="0"/>
                <a:cs typeface="Times New Roman" panose="02020603050405020304" pitchFamily="18" charset="0"/>
              </a:rPr>
              <a:t>! Xin </a:t>
            </a:r>
            <a:r>
              <a:rPr lang="en-US" sz="5400" b="1" dirty="0" err="1">
                <a:latin typeface="Times New Roman" panose="02020603050405020304" pitchFamily="18" charset="0"/>
                <a:cs typeface="Times New Roman" panose="02020603050405020304" pitchFamily="18" charset="0"/>
              </a:rPr>
              <a:t>thuật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đường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thấy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gì</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cô</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Thấy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mồ</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trống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Đức</a:t>
            </a:r>
            <a:r>
              <a:rPr lang="en-US" sz="5400" b="1" dirty="0">
                <a:latin typeface="Times New Roman" panose="02020603050405020304" pitchFamily="18" charset="0"/>
                <a:cs typeface="Times New Roman" panose="02020603050405020304" pitchFamily="18" charset="0"/>
              </a:rPr>
              <a:t> Ki-</a:t>
            </a:r>
            <a:r>
              <a:rPr lang="en-US" sz="5400" b="1" dirty="0" err="1">
                <a:latin typeface="Times New Roman" panose="02020603050405020304" pitchFamily="18" charset="0"/>
                <a:cs typeface="Times New Roman" panose="02020603050405020304" pitchFamily="18" charset="0"/>
              </a:rPr>
              <a:t>tô</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phục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hiển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khải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hoàn</a:t>
            </a:r>
            <a:r>
              <a:rPr lang="en-US" sz="54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63530214"/>
      </p:ext>
    </p:extLst>
  </p:cSld>
  <p:clrMapOvr>
    <a:masterClrMapping/>
  </p:clrMapOvr>
  <p:transition/>
</p:sld>
</file>

<file path=ppt/slides/slide8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762001"/>
            <a:ext cx="11643360" cy="5533102"/>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err="1">
                <a:latin typeface="Times New Roman" panose="02020603050405020304" pitchFamily="18" charset="0"/>
                <a:cs typeface="Times New Roman" panose="02020603050405020304" pitchFamily="18" charset="0"/>
              </a:rPr>
              <a:t>Thấy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thiên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sứ</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chứng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nhân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hiển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hiện</a:t>
            </a:r>
            <a:r>
              <a:rPr lang="en-US" sz="5400" b="1" dirty="0">
                <a:latin typeface="Times New Roman" panose="02020603050405020304" pitchFamily="18" charset="0"/>
                <a:cs typeface="Times New Roman" panose="02020603050405020304" pitchFamily="18" charset="0"/>
              </a:rPr>
              <a:t>, y </a:t>
            </a:r>
            <a:r>
              <a:rPr lang="en-US" sz="5400" b="1" dirty="0" err="1">
                <a:latin typeface="Times New Roman" panose="02020603050405020304" pitchFamily="18" charset="0"/>
                <a:cs typeface="Times New Roman" panose="02020603050405020304" pitchFamily="18" charset="0"/>
              </a:rPr>
              <a:t>phục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và</a:t>
            </a:r>
            <a:r>
              <a:rPr lang="en-US" sz="5400" b="1" dirty="0">
                <a:latin typeface="Times New Roman" panose="02020603050405020304" pitchFamily="18" charset="0"/>
                <a:cs typeface="Times New Roman" panose="02020603050405020304" pitchFamily="18" charset="0"/>
              </a:rPr>
              <a:t> </a:t>
            </a:r>
            <a:r>
              <a:rPr lang="vi-VN" sz="5400" b="1" dirty="0">
                <a:latin typeface="Times New Roman" panose="02020603050405020304" pitchFamily="18" charset="0"/>
                <a:cs typeface="Times New Roman" panose="02020603050405020304" pitchFamily="18" charset="0"/>
              </a:rPr>
              <a:t>khăn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liệm</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xếp</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rời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Giê-su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hy</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vọng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của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sẽ</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đón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các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ngài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tại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xứ</a:t>
            </a:r>
            <a:r>
              <a:rPr lang="en-US" sz="5400" b="1" dirty="0">
                <a:latin typeface="Times New Roman" panose="02020603050405020304" pitchFamily="18" charset="0"/>
                <a:cs typeface="Times New Roman" panose="02020603050405020304" pitchFamily="18" charset="0"/>
              </a:rPr>
              <a:t> Ga-lin.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43829800"/>
      </p:ext>
    </p:extLst>
  </p:cSld>
  <p:clrMapOvr>
    <a:masterClrMapping/>
  </p:clrMapOvr>
  <p:transition/>
</p:sld>
</file>

<file path=ppt/slides/slide8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74320" y="762001"/>
            <a:ext cx="11643360" cy="5533102"/>
          </a:xfrm>
        </p:spPr>
        <p:txBody>
          <a:bodyPr>
            <a:noAutofit/>
          </a:bodyPr>
          <a:lstStyle/>
          <a:p>
            <a:pPr algn="l"/>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Ca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Tiếp</a:t>
            </a:r>
            <a:r>
              <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2800" b="1" dirty="0" err="1">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Liên</a:t>
            </a:r>
            <a:endParaRPr lang="en-US" sz="28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just"/>
            <a:r>
              <a:rPr lang="en-US" sz="5400" b="1" dirty="0" err="1">
                <a:latin typeface="Times New Roman" panose="02020603050405020304" pitchFamily="18" charset="0"/>
                <a:cs typeface="Times New Roman" panose="02020603050405020304" pitchFamily="18" charset="0"/>
              </a:rPr>
              <a:t>Chúng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tôi</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vững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niềm</a:t>
            </a:r>
            <a:r>
              <a:rPr lang="en-US" sz="5400" b="1" dirty="0">
                <a:latin typeface="Times New Roman" panose="02020603050405020304" pitchFamily="18" charset="0"/>
                <a:cs typeface="Times New Roman" panose="02020603050405020304" pitchFamily="18" charset="0"/>
              </a:rPr>
              <a:t> tin </a:t>
            </a:r>
            <a:r>
              <a:rPr lang="en-US" sz="5400" b="1" dirty="0" err="1">
                <a:latin typeface="Times New Roman" panose="02020603050405020304" pitchFamily="18" charset="0"/>
                <a:cs typeface="Times New Roman" panose="02020603050405020304" pitchFamily="18" charset="0"/>
              </a:rPr>
              <a:t>sắt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đá</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Đức</a:t>
            </a:r>
            <a:r>
              <a:rPr lang="en-US" sz="5400" b="1" dirty="0">
                <a:latin typeface="Times New Roman" panose="02020603050405020304" pitchFamily="18" charset="0"/>
                <a:cs typeface="Times New Roman" panose="02020603050405020304" pitchFamily="18" charset="0"/>
              </a:rPr>
              <a:t> Ki-</a:t>
            </a:r>
            <a:r>
              <a:rPr lang="en-US" sz="5400" b="1" dirty="0" err="1">
                <a:latin typeface="Times New Roman" panose="02020603050405020304" pitchFamily="18" charset="0"/>
                <a:cs typeface="Times New Roman" panose="02020603050405020304" pitchFamily="18" charset="0"/>
              </a:rPr>
              <a:t>tô</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thật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đã</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phục</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sinh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Tâu</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Vua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chiến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thắng</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hiển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vinh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đoàn</a:t>
            </a:r>
            <a:r>
              <a:rPr lang="en-US" sz="5400" b="1" dirty="0">
                <a:latin typeface="Times New Roman" panose="02020603050405020304" pitchFamily="18" charset="0"/>
                <a:cs typeface="Times New Roman" panose="02020603050405020304" pitchFamily="18" charset="0"/>
              </a:rPr>
              <a:t> con </a:t>
            </a:r>
            <a:r>
              <a:rPr lang="en-US" sz="5400" b="1" dirty="0" err="1">
                <a:latin typeface="Times New Roman" panose="02020603050405020304" pitchFamily="18" charset="0"/>
                <a:cs typeface="Times New Roman" panose="02020603050405020304" pitchFamily="18" charset="0"/>
              </a:rPr>
              <a:t>xin</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Chúa</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dủ</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tình</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xót</a:t>
            </a:r>
            <a:r>
              <a:rPr lang="en-US" sz="5400" b="1" dirty="0">
                <a:latin typeface="Times New Roman" panose="02020603050405020304" pitchFamily="18" charset="0"/>
                <a:cs typeface="Times New Roman" panose="02020603050405020304" pitchFamily="18" charset="0"/>
              </a:rPr>
              <a:t> </a:t>
            </a:r>
            <a:r>
              <a:rPr lang="en-US" sz="5400" b="1" dirty="0" err="1">
                <a:latin typeface="Times New Roman" panose="02020603050405020304" pitchFamily="18" charset="0"/>
                <a:cs typeface="Times New Roman" panose="02020603050405020304" pitchFamily="18" charset="0"/>
              </a:rPr>
              <a:t>thương</a:t>
            </a:r>
            <a:r>
              <a:rPr lang="en-US" sz="54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262931"/>
      </p:ext>
    </p:extLst>
  </p:cSld>
  <p:clrMapOvr>
    <a:masterClrMapping/>
  </p:clrMapOvr>
  <p:transition/>
</p:sld>
</file>

<file path=ppt/slides/slide8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5238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E3CDD-8F4C-2272-E155-F8EC150994A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D754483-2EFA-6983-9966-2F605BBA97E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7112623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GIÁNG SINH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3157"/>
            <a:ext cx="11643360" cy="4348139"/>
          </a:xfrm>
        </p:spPr>
        <p:txBody>
          <a:bodyPr>
            <a:noAutofit/>
          </a:bodyPr>
          <a:lstStyle/>
          <a:p>
            <a:pPr algn="just"/>
            <a:r>
              <a:rPr lang="vi-VN" sz="6000" b="1" i="0" dirty="0">
                <a:effectLst/>
                <a:latin typeface="+mj-lt"/>
              </a:rPr>
              <a:t>2. Lễ vật Giáng sinh hôm nay, con dâng lên Chúa biết bao tâm tình. Rộn ràng khắp trên dương gian, ngọt ngào tiếng ca ngân vang. </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2441673426"/>
      </p:ext>
    </p:extLst>
  </p:cSld>
  <p:clrMapOvr>
    <a:masterClrMapping/>
  </p:clrMapOvr>
  <p:transition/>
</p:sld>
</file>

<file path=ppt/slides/slide9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NGÀI CON BIẾT THEO AI (PK)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6832"/>
            <a:ext cx="11643360" cy="7036333"/>
          </a:xfrm>
        </p:spPr>
        <p:txBody>
          <a:bodyPr>
            <a:noAutofit/>
          </a:bodyPr>
          <a:lstStyle/>
          <a:p>
            <a:pPr algn="just"/>
            <a:r>
              <a:rPr lang="en-US" sz="6000" b="1" dirty="0">
                <a:latin typeface="Times New Roman" panose="02020603050405020304" pitchFamily="18" charset="0"/>
                <a:cs typeface="Times New Roman" panose="02020603050405020304" pitchFamily="18" charset="0"/>
              </a:rPr>
              <a:t>1</a:t>
            </a:r>
            <a:r>
              <a:rPr lang="vi-VN" sz="6000" b="1" dirty="0">
                <a:latin typeface="Times New Roman" panose="02020603050405020304" pitchFamily="18" charset="0"/>
                <a:cs typeface="Times New Roman" panose="02020603050405020304" pitchFamily="18" charset="0"/>
              </a:rPr>
              <a:t>. Bỏ Ngài con biết theo ai đời lộng gió cánh chim ngàn khơi. Trùng trùng sóng nước mênh mông thuyền buông lái biết trôi về đâu. Bỏ Ngài con biết theo ai bên đời kia tương lai khuất mờ, bước đi không Ngài đời con buồn tênh.</a:t>
            </a:r>
          </a:p>
        </p:txBody>
      </p:sp>
    </p:spTree>
    <p:extLst>
      <p:ext uri="{BB962C8B-B14F-4D97-AF65-F5344CB8AC3E}">
        <p14:creationId xmlns:p14="http://schemas.microsoft.com/office/powerpoint/2010/main" val="1353938095"/>
      </p:ext>
    </p:extLst>
  </p:cSld>
  <p:clrMapOvr>
    <a:masterClrMapping/>
  </p:clrMapOvr>
  <p:transition/>
</p:sld>
</file>

<file path=ppt/slides/slide9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NGÀI CON BIẾT THEO AI (PK)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6832"/>
            <a:ext cx="11643360" cy="7036333"/>
          </a:xfrm>
        </p:spPr>
        <p:txBody>
          <a:bodyPr>
            <a:noAutofit/>
          </a:bodyPr>
          <a:lstStyle/>
          <a:p>
            <a:pPr algn="just"/>
            <a:r>
              <a:rPr lang="vi-VN" sz="6000" b="1" dirty="0">
                <a:latin typeface="Times New Roman" panose="02020603050405020304" pitchFamily="18" charset="0"/>
                <a:cs typeface="Times New Roman" panose="02020603050405020304" pitchFamily="18" charset="0"/>
              </a:rPr>
              <a:t>ÐK: Bỏ Ngài con đi với ai vì Ngài có lời ban sự sống. Bỏ Ngài thân con héo hon đời cô liêu trên chốn dương gian. Bỏ Ngài con đi với ai đường xa lắc tương lai mịt mờ nào ai dẫn con trên đường dài bỏ Ngài con đi với ai.</a:t>
            </a:r>
          </a:p>
        </p:txBody>
      </p:sp>
    </p:spTree>
    <p:extLst>
      <p:ext uri="{BB962C8B-B14F-4D97-AF65-F5344CB8AC3E}">
        <p14:creationId xmlns:p14="http://schemas.microsoft.com/office/powerpoint/2010/main" val="1284597696"/>
      </p:ext>
    </p:extLst>
  </p:cSld>
  <p:clrMapOvr>
    <a:masterClrMapping/>
  </p:clrMapOvr>
  <p:transition/>
</p:sld>
</file>

<file path=ppt/slides/slide9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NGÀI CON BIẾT THEO AI (PK)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6832"/>
            <a:ext cx="11643360" cy="7036333"/>
          </a:xfrm>
        </p:spPr>
        <p:txBody>
          <a:bodyPr>
            <a:noAutofit/>
          </a:bodyPr>
          <a:lstStyle/>
          <a:p>
            <a:pPr algn="just"/>
            <a:r>
              <a:rPr lang="vi-VN" sz="6000" b="1" dirty="0">
                <a:latin typeface="Times New Roman" panose="02020603050405020304" pitchFamily="18" charset="0"/>
                <a:cs typeface="Times New Roman" panose="02020603050405020304" pitchFamily="18" charset="0"/>
              </a:rPr>
              <a:t>2. Ngài ơi sao bỏ rơi con để sầu héo tháng năm ngẩn ngơ, ngoài kia đời vẫn xanh mơ mặc con chết hắt hiu hồn thơ. Ngài ơi sao bỏ rơi con hỡi Ngài ơi thân con máu đào chết treo thập hình nào ai buồn thương.</a:t>
            </a:r>
          </a:p>
        </p:txBody>
      </p:sp>
    </p:spTree>
    <p:extLst>
      <p:ext uri="{BB962C8B-B14F-4D97-AF65-F5344CB8AC3E}">
        <p14:creationId xmlns:p14="http://schemas.microsoft.com/office/powerpoint/2010/main" val="1469517721"/>
      </p:ext>
    </p:extLst>
  </p:cSld>
  <p:clrMapOvr>
    <a:masterClrMapping/>
  </p:clrMapOvr>
  <p:transition/>
</p:sld>
</file>

<file path=ppt/slides/slide9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BỎ NGÀI CON BIẾT THEO AI (PK)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6832"/>
            <a:ext cx="11643360" cy="7036333"/>
          </a:xfrm>
        </p:spPr>
        <p:txBody>
          <a:bodyPr>
            <a:noAutofit/>
          </a:bodyPr>
          <a:lstStyle/>
          <a:p>
            <a:pPr algn="just"/>
            <a:r>
              <a:rPr lang="vi-VN" sz="6000" b="1" dirty="0">
                <a:latin typeface="Times New Roman" panose="02020603050405020304" pitchFamily="18" charset="0"/>
                <a:cs typeface="Times New Roman" panose="02020603050405020304" pitchFamily="18" charset="0"/>
              </a:rPr>
              <a:t>3. 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vi-VN" sz="6000" b="1" dirty="0">
                <a:latin typeface="Times New Roman" panose="02020603050405020304" pitchFamily="18" charset="0"/>
                <a:cs typeface="Times New Roman" panose="02020603050405020304" pitchFamily="18" charset="0"/>
              </a:rPr>
              <a:t>con vẫn tin luôn Ngài trung tín rất mực từ nhân. Nào đâu Ngài nỡ quên con hằng đưa lối dẫn theo đường ngay. Lạy Ngài dạy bảo con đi giữ gìn con trong chân lý Ngài bước đi bên Ngài đời con bình an.</a:t>
            </a:r>
          </a:p>
        </p:txBody>
      </p:sp>
    </p:spTree>
    <p:extLst>
      <p:ext uri="{BB962C8B-B14F-4D97-AF65-F5344CB8AC3E}">
        <p14:creationId xmlns:p14="http://schemas.microsoft.com/office/powerpoint/2010/main" val="902395305"/>
      </p:ext>
    </p:extLst>
  </p:cSld>
  <p:clrMapOvr>
    <a:masterClrMapping/>
  </p:clrMapOvr>
  <p:transition/>
</p:sld>
</file>

<file path=ppt/slides/slide9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1024477"/>
      </p:ext>
    </p:extLst>
  </p:cSld>
  <p:clrMapOvr>
    <a:masterClrMapping/>
  </p:clrMapOvr>
</p:sld>
</file>

<file path=ppt/slides/slide9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MẦU NHIỆM TÌNH CHÚA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1632"/>
            <a:ext cx="11643360" cy="5826369"/>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con không </a:t>
            </a:r>
            <a:r>
              <a:rPr lang="en-US" sz="6000" b="1" dirty="0" err="1">
                <a:latin typeface="Times New Roman" panose="02020603050405020304" pitchFamily="18" charset="0"/>
                <a:cs typeface="Times New Roman" panose="02020603050405020304" pitchFamily="18" charset="0"/>
              </a:rPr>
              <a:t>sao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hiểu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thấu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khổ</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472923659"/>
      </p:ext>
    </p:extLst>
  </p:cSld>
  <p:clrMapOvr>
    <a:masterClrMapping/>
  </p:clrMapOvr>
  <p:transition/>
</p:sld>
</file>

<file path=ppt/slides/slide9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MẦU NHIỆM TÌNH CHÚA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1632"/>
            <a:ext cx="11643360" cy="5826369"/>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tỏa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nhận </a:t>
            </a:r>
            <a:r>
              <a:rPr lang="en-US" sz="6000" b="1" dirty="0" err="1">
                <a:latin typeface="Times New Roman" panose="02020603050405020304" pitchFamily="18" charset="0"/>
                <a:cs typeface="Times New Roman" panose="02020603050405020304" pitchFamily="18" charset="0"/>
              </a:rPr>
              <a:t>loại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được </a:t>
            </a:r>
            <a:r>
              <a:rPr lang="en-US" sz="6000" b="1" dirty="0" err="1">
                <a:latin typeface="Times New Roman" panose="02020603050405020304" pitchFamily="18" charset="0"/>
                <a:cs typeface="Times New Roman" panose="02020603050405020304" pitchFamily="18" charset="0"/>
              </a:rPr>
              <a:t>rước</a:t>
            </a:r>
            <a:r>
              <a:rPr lang="en-US" sz="6000" b="1" dirty="0">
                <a:latin typeface="Times New Roman" panose="02020603050405020304" pitchFamily="18" charset="0"/>
                <a:cs typeface="Times New Roman" panose="02020603050405020304" pitchFamily="18" charset="0"/>
              </a:rPr>
              <a:t> Mình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nhận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con được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an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26211921"/>
      </p:ext>
    </p:extLst>
  </p:cSld>
  <p:clrMapOvr>
    <a:masterClrMapping/>
  </p:clrMapOvr>
  <p:transition/>
</p:sld>
</file>

<file path=ppt/slides/slide9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MẦU NHIỆM TÌNH CHÚA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1632"/>
            <a:ext cx="11643360" cy="5826369"/>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ĐK: Con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quỳ</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trước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Thể</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dạy</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trọn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là </a:t>
            </a:r>
            <a:r>
              <a:rPr lang="en-US" sz="6000" b="1" dirty="0" err="1">
                <a:latin typeface="Times New Roman" panose="02020603050405020304" pitchFamily="18" charset="0"/>
                <a:cs typeface="Times New Roman" panose="02020603050405020304" pitchFamily="18" charset="0"/>
              </a:rPr>
              <a:t>hy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là quên mình không </a:t>
            </a:r>
            <a:r>
              <a:rPr lang="en-US" sz="6000" b="1" dirty="0" err="1">
                <a:latin typeface="Times New Roman" panose="02020603050405020304" pitchFamily="18" charset="0"/>
                <a:cs typeface="Times New Roman" panose="02020603050405020304" pitchFamily="18" charset="0"/>
              </a:rPr>
              <a:t>chờ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đáp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là </a:t>
            </a:r>
            <a:r>
              <a:rPr lang="en-US" sz="6000" b="1" dirty="0" err="1">
                <a:latin typeface="Times New Roman" panose="02020603050405020304" pitchFamily="18" charset="0"/>
                <a:cs typeface="Times New Roman" panose="02020603050405020304" pitchFamily="18" charset="0"/>
              </a:rPr>
              <a:t>chấp</a:t>
            </a:r>
            <a:r>
              <a:rPr lang="en-US" sz="6000" b="1" dirty="0">
                <a:latin typeface="Times New Roman" panose="02020603050405020304" pitchFamily="18" charset="0"/>
                <a:cs typeface="Times New Roman" panose="02020603050405020304" pitchFamily="18" charset="0"/>
              </a:rPr>
              <a:t> nhận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nát</a:t>
            </a:r>
            <a:r>
              <a:rPr lang="en-US" sz="6000" b="1" dirty="0">
                <a:latin typeface="Times New Roman" panose="02020603050405020304" pitchFamily="18" charset="0"/>
                <a:cs typeface="Times New Roman" panose="02020603050405020304" pitchFamily="18" charset="0"/>
              </a:rPr>
              <a:t> tan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mình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97231855"/>
      </p:ext>
    </p:extLst>
  </p:cSld>
  <p:clrMapOvr>
    <a:masterClrMapping/>
  </p:clrMapOvr>
  <p:transition/>
</p:sld>
</file>

<file path=ppt/slides/slide9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MẦU NHIỆM TÌNH CHÚA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31632"/>
            <a:ext cx="11643360" cy="5826369"/>
          </a:xfrm>
        </p:spPr>
        <p:txBody>
          <a:bodyPr>
            <a:noAutofit/>
          </a:bodyPr>
          <a:lstStyle/>
          <a:p>
            <a:pPr algn="just">
              <a:tabLst>
                <a:tab pos="2155825" algn="l"/>
              </a:tabLst>
            </a:pPr>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Hiện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mãi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lai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con tin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năng</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hập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hình</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một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kính</a:t>
            </a:r>
            <a:r>
              <a:rPr lang="en-US" sz="6000" b="1"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77940084"/>
      </p:ext>
    </p:extLst>
  </p:cSld>
  <p:clrMapOvr>
    <a:masterClrMapping/>
  </p:clrMapOvr>
  <p:transition/>
</p:sld>
</file>

<file path=ppt/slides/slide9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Chầu</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MẦU NHIỆM TÌNH CHÚA (HH)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547049"/>
            <a:ext cx="11643360" cy="6310952"/>
          </a:xfrm>
        </p:spPr>
        <p:txBody>
          <a:bodyPr>
            <a:noAutofit/>
          </a:bodyPr>
          <a:lstStyle/>
          <a:p>
            <a:pPr algn="just">
              <a:tabLst>
                <a:tab pos="2155825" algn="l"/>
              </a:tabLst>
            </a:pP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biên</a:t>
            </a:r>
            <a:r>
              <a:rPr lang="en-US" sz="6000" b="1" dirty="0">
                <a:latin typeface="Times New Roman" panose="02020603050405020304" pitchFamily="18" charset="0"/>
                <a:cs typeface="Times New Roman" panose="02020603050405020304" pitchFamily="18" charset="0"/>
              </a:rPr>
              <a:t>, để </a:t>
            </a:r>
            <a:r>
              <a:rPr lang="en-US" sz="6000" b="1" dirty="0" err="1">
                <a:latin typeface="Times New Roman" panose="02020603050405020304" pitchFamily="18" charset="0"/>
                <a:cs typeface="Times New Roman" panose="02020603050405020304" pitchFamily="18" charset="0"/>
              </a:rPr>
              <a:t>lập</a:t>
            </a:r>
            <a:r>
              <a:rPr lang="en-US" sz="6000" b="1" dirty="0">
                <a:latin typeface="Times New Roman" panose="02020603050405020304" pitchFamily="18" charset="0"/>
                <a:cs typeface="Times New Roman" panose="02020603050405020304" pitchFamily="18" charset="0"/>
              </a:rPr>
              <a:t> nên </a:t>
            </a:r>
            <a:r>
              <a:rPr lang="en-US" sz="6000" b="1" dirty="0" err="1">
                <a:latin typeface="Times New Roman" panose="02020603050405020304" pitchFamily="18" charset="0"/>
                <a:cs typeface="Times New Roman" panose="02020603050405020304" pitchFamily="18" charset="0"/>
              </a:rPr>
              <a:t>phép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mầu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cực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Khi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Vượt</a:t>
            </a:r>
            <a:r>
              <a:rPr lang="en-US" sz="6000" b="1" dirty="0">
                <a:latin typeface="Times New Roman" panose="02020603050405020304" pitchFamily="18" charset="0"/>
                <a:cs typeface="Times New Roman" panose="02020603050405020304" pitchFamily="18" charset="0"/>
              </a:rPr>
              <a:t> Qua,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tinh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nguyên</a:t>
            </a:r>
            <a:r>
              <a:rPr lang="en-US" sz="6000" b="1" dirty="0">
                <a:latin typeface="Times New Roman" panose="02020603050405020304" pitchFamily="18" charset="0"/>
                <a:cs typeface="Times New Roman" panose="02020603050405020304" pitchFamily="18" charset="0"/>
              </a:rPr>
              <a:t> nên </a:t>
            </a:r>
            <a:r>
              <a:rPr lang="en-US" sz="6000" b="1" dirty="0" err="1">
                <a:latin typeface="Times New Roman" panose="02020603050405020304" pitchFamily="18" charset="0"/>
                <a:cs typeface="Times New Roman" panose="02020603050405020304" pitchFamily="18" charset="0"/>
              </a:rPr>
              <a:t>Thịt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tặng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để được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a:t>
            </a:r>
            <a:r>
              <a:rPr lang="en-US" sz="6000" b="1" dirty="0">
                <a:latin typeface="Times New Roman" panose="02020603050405020304" pitchFamily="18" charset="0"/>
                <a:cs typeface="Times New Roman" panose="02020603050405020304" pitchFamily="18" charset="0"/>
              </a:rPr>
              <a:t> với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038073136"/>
      </p:ext>
    </p:extLst>
  </p:cSld>
  <p:clrMapOvr>
    <a:masterClrMapping/>
  </p:clrMapOvr>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GIÁNG SINH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3157"/>
            <a:ext cx="11643360" cy="4348139"/>
          </a:xfrm>
        </p:spPr>
        <p:txBody>
          <a:bodyPr>
            <a:noAutofit/>
          </a:bodyPr>
          <a:lstStyle/>
          <a:p>
            <a:pPr algn="just"/>
            <a:r>
              <a:rPr lang="vi-VN" sz="6000" b="1" i="0" dirty="0">
                <a:effectLst/>
                <a:latin typeface="+mj-lt"/>
              </a:rPr>
              <a:t>Xin dâng lên Ngài buồn vui sướng khổ, dâng Ngài đời con gian nan: khi nắng đổ khi mưa về.</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345366384"/>
      </p:ext>
    </p:extLst>
  </p:cSld>
  <p:clrMapOvr>
    <a:masterClrMapping/>
  </p:clrMapOvr>
  <p:transition/>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71000056"/>
      </p:ext>
    </p:extLst>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CM </a:t>
            </a:r>
            <a:r>
              <a:rPr lang="en-US" sz="1800" dirty="0" err="1">
                <a:solidFill>
                  <a:srgbClr val="FF0000"/>
                </a:solidFill>
                <a:latin typeface="Times New Roman" panose="02020603050405020304" pitchFamily="18" charset="0"/>
                <a:cs typeface="Times New Roman" panose="02020603050405020304" pitchFamily="18" charset="0"/>
              </a:rPr>
              <a:t>Thánh</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PANGE LINGUA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1"/>
            <a:ext cx="11643360" cy="6310765"/>
          </a:xfrm>
        </p:spPr>
        <p:txBody>
          <a:bodyPr>
            <a:noAutofit/>
          </a:bodyPr>
          <a:lstStyle/>
          <a:p>
            <a:pPr algn="just"/>
            <a:r>
              <a:rPr lang="en-US" sz="6000" b="1" dirty="0">
                <a:latin typeface="Times New Roman" panose="02020603050405020304" pitchFamily="18" charset="0"/>
                <a:cs typeface="Times New Roman" panose="02020603050405020304" pitchFamily="18" charset="0"/>
              </a:rPr>
              <a:t>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loài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mình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nhận </a:t>
            </a:r>
            <a:r>
              <a:rPr lang="en-US" sz="6000" b="1" dirty="0" err="1">
                <a:latin typeface="Times New Roman" panose="02020603050405020304" pitchFamily="18" charset="0"/>
                <a:cs typeface="Times New Roman" panose="02020603050405020304" pitchFamily="18" charset="0"/>
              </a:rPr>
              <a:t>ngàn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580976"/>
      </p:ext>
    </p:extLst>
  </p:cSld>
  <p:clrMapOvr>
    <a:masterClrMapping/>
  </p:clrMapOvr>
  <p:transition/>
</p:sld>
</file>

<file path=ppt/slides/slide9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CM </a:t>
            </a:r>
            <a:r>
              <a:rPr lang="en-US" sz="1800" dirty="0" err="1">
                <a:solidFill>
                  <a:srgbClr val="FF0000"/>
                </a:solidFill>
                <a:latin typeface="Times New Roman" panose="02020603050405020304" pitchFamily="18" charset="0"/>
                <a:cs typeface="Times New Roman" panose="02020603050405020304" pitchFamily="18" charset="0"/>
              </a:rPr>
              <a:t>Thánh</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PANGE LINGUA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5424"/>
            <a:ext cx="11643360" cy="6686942"/>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Bí</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vời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khiêm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Nghi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thuở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nhiệm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tích</a:t>
            </a:r>
            <a:r>
              <a:rPr lang="en-US" sz="6000" b="1" dirty="0">
                <a:latin typeface="Times New Roman" panose="02020603050405020304" pitchFamily="18" charset="0"/>
                <a:cs typeface="Times New Roman" panose="02020603050405020304" pitchFamily="18" charset="0"/>
              </a:rPr>
              <a:t> này. </a:t>
            </a:r>
            <a:r>
              <a:rPr lang="en-US" sz="6000" b="1" dirty="0" err="1">
                <a:latin typeface="Times New Roman" panose="02020603050405020304" pitchFamily="18" charset="0"/>
                <a:cs typeface="Times New Roman" panose="02020603050405020304" pitchFamily="18" charset="0"/>
              </a:rPr>
              <a:t>Giác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quan</a:t>
            </a:r>
            <a:r>
              <a:rPr lang="en-US" sz="6000" b="1" dirty="0">
                <a:latin typeface="Times New Roman" panose="02020603050405020304" pitchFamily="18" charset="0"/>
                <a:cs typeface="Times New Roman" panose="02020603050405020304" pitchFamily="18" charset="0"/>
              </a:rPr>
              <a:t> được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tin không lay.</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2641697"/>
      </p:ext>
    </p:extLst>
  </p:cSld>
  <p:clrMapOvr>
    <a:masterClrMapping/>
  </p:clrMapOvr>
  <p:transition/>
</p:sld>
</file>

<file path=ppt/slides/slide9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CM </a:t>
            </a:r>
            <a:r>
              <a:rPr lang="en-US" sz="1800" dirty="0" err="1">
                <a:solidFill>
                  <a:srgbClr val="FF0000"/>
                </a:solidFill>
                <a:latin typeface="Times New Roman" panose="02020603050405020304" pitchFamily="18" charset="0"/>
                <a:cs typeface="Times New Roman" panose="02020603050405020304" pitchFamily="18" charset="0"/>
              </a:rPr>
              <a:t>Thánh</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PANGE LINGUA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1"/>
            <a:ext cx="11643360" cy="631076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bởi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Đức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t>
            </a:r>
            <a:r>
              <a:rPr lang="en-US" sz="6000" b="1" dirty="0">
                <a:latin typeface="Times New Roman" panose="02020603050405020304" pitchFamily="18" charset="0"/>
                <a:cs typeface="Times New Roman" panose="02020603050405020304" pitchFamily="18" charset="0"/>
              </a:rPr>
              <a:t> Trinh </a:t>
            </a:r>
            <a:r>
              <a:rPr lang="en-US" sz="6000" b="1" dirty="0" err="1">
                <a:latin typeface="Times New Roman" panose="02020603050405020304" pitchFamily="18" charset="0"/>
                <a:cs typeface="Times New Roman" panose="02020603050405020304" pitchFamily="18" charset="0"/>
              </a:rPr>
              <a:t>Vương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nên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chỉ</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trót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rao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lý</a:t>
            </a:r>
            <a:r>
              <a:rPr lang="en-US" sz="6000" b="1" dirty="0">
                <a:latin typeface="Times New Roman" panose="02020603050405020304" pitchFamily="18" charset="0"/>
                <a:cs typeface="Times New Roman" panose="02020603050405020304" pitchFamily="18" charset="0"/>
              </a:rPr>
              <a:t>. Trước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chịu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chết</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Thịt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diệu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kỳ</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8630761"/>
      </p:ext>
    </p:extLst>
  </p:cSld>
  <p:clrMapOvr>
    <a:masterClrMapping/>
  </p:clrMapOvr>
  <p:transition/>
</p:sld>
</file>

<file path=ppt/slides/slide9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CM </a:t>
            </a:r>
            <a:r>
              <a:rPr lang="en-US" sz="1800" dirty="0" err="1">
                <a:solidFill>
                  <a:srgbClr val="FF0000"/>
                </a:solidFill>
                <a:latin typeface="Times New Roman" panose="02020603050405020304" pitchFamily="18" charset="0"/>
                <a:cs typeface="Times New Roman" panose="02020603050405020304" pitchFamily="18" charset="0"/>
              </a:rPr>
              <a:t>Thánh</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PANGE LINGUA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1"/>
            <a:ext cx="11643360" cy="631076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Bữa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tiệc</a:t>
            </a:r>
            <a:r>
              <a:rPr lang="en-US" sz="6000" b="1" dirty="0">
                <a:latin typeface="Times New Roman" panose="02020603050405020304" pitchFamily="18" charset="0"/>
                <a:cs typeface="Times New Roman" panose="02020603050405020304" pitchFamily="18" charset="0"/>
              </a:rPr>
              <a:t> với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cầm</a:t>
            </a:r>
            <a:r>
              <a:rPr lang="en-US" sz="6000" b="1" dirty="0">
                <a:latin typeface="Times New Roman" panose="02020603050405020304" pitchFamily="18" charset="0"/>
                <a:cs typeface="Times New Roman" panose="02020603050405020304" pitchFamily="18" charset="0"/>
              </a:rPr>
              <a:t> bánh với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Cho </a:t>
            </a:r>
            <a:r>
              <a:rPr lang="en-US" sz="6000" b="1" dirty="0" err="1">
                <a:latin typeface="Times New Roman" panose="02020603050405020304" pitchFamily="18" charset="0"/>
                <a:cs typeface="Times New Roman" panose="02020603050405020304" pitchFamily="18" charset="0"/>
              </a:rPr>
              <a:t>các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đồ</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Mình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Thịt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nuôi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125924"/>
      </p:ext>
    </p:extLst>
  </p:cSld>
  <p:clrMapOvr>
    <a:masterClrMapping/>
  </p:clrMapOvr>
  <p:transition/>
</p:sld>
</file>

<file path=ppt/slides/slide9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CM </a:t>
            </a:r>
            <a:r>
              <a:rPr lang="en-US" sz="1800" dirty="0" err="1">
                <a:solidFill>
                  <a:srgbClr val="FF0000"/>
                </a:solidFill>
                <a:latin typeface="Times New Roman" panose="02020603050405020304" pitchFamily="18" charset="0"/>
                <a:cs typeface="Times New Roman" panose="02020603050405020304" pitchFamily="18" charset="0"/>
              </a:rPr>
              <a:t>Thánh</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PANGE LINGUA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1"/>
            <a:ext cx="11643360" cy="6310765"/>
          </a:xfrm>
        </p:spPr>
        <p:txBody>
          <a:bodyPr>
            <a:noAutofit/>
          </a:bodyPr>
          <a:lstStyle/>
          <a:p>
            <a:pPr algn="just"/>
            <a:r>
              <a:rPr lang="en-US" sz="6000" b="1" dirty="0">
                <a:latin typeface="Times New Roman" panose="02020603050405020304" pitchFamily="18" charset="0"/>
                <a:cs typeface="Times New Roman" panose="02020603050405020304" pitchFamily="18" charset="0"/>
              </a:rPr>
              <a:t>Do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xưa</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Mình </a:t>
            </a:r>
            <a:r>
              <a:rPr lang="en-US" sz="6000" b="1" dirty="0" err="1">
                <a:latin typeface="Times New Roman" panose="02020603050405020304" pitchFamily="18" charset="0"/>
                <a:cs typeface="Times New Roman" panose="02020603050405020304" pitchFamily="18" charset="0"/>
              </a:rPr>
              <a:t>của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R</a:t>
            </a:r>
            <a:r>
              <a:rPr lang="vi-VN" sz="6000" b="1" dirty="0">
                <a:latin typeface="Times New Roman" panose="02020603050405020304" pitchFamily="18" charset="0"/>
                <a:cs typeface="Times New Roman" panose="02020603050405020304" pitchFamily="18" charset="0"/>
              </a:rPr>
              <a:t>ư</a:t>
            </a:r>
            <a:r>
              <a:rPr lang="en-US" sz="6000" b="1" dirty="0" err="1">
                <a:latin typeface="Times New Roman" panose="02020603050405020304" pitchFamily="18" charset="0"/>
                <a:cs typeface="Times New Roman" panose="02020603050405020304" pitchFamily="18" charset="0"/>
              </a:rPr>
              <a:t>ợu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trở</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Máu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đào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tươi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thắm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mắt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thấy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vẫn</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0310324"/>
      </p:ext>
    </p:extLst>
  </p:cSld>
  <p:clrMapOvr>
    <a:masterClrMapping/>
  </p:clrMapOvr>
  <p:transition/>
</p:sld>
</file>

<file path=ppt/slides/slide9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a:solidFill>
                  <a:srgbClr val="FF0000"/>
                </a:solidFill>
                <a:latin typeface="Times New Roman" panose="02020603050405020304" pitchFamily="18" charset="0"/>
                <a:cs typeface="Times New Roman" panose="02020603050405020304" pitchFamily="18" charset="0"/>
              </a:rPr>
              <a:t>CM </a:t>
            </a:r>
            <a:r>
              <a:rPr lang="en-US" sz="1800" dirty="0" err="1">
                <a:solidFill>
                  <a:srgbClr val="FF0000"/>
                </a:solidFill>
                <a:latin typeface="Times New Roman" panose="02020603050405020304" pitchFamily="18" charset="0"/>
                <a:cs typeface="Times New Roman" panose="02020603050405020304" pitchFamily="18" charset="0"/>
              </a:rPr>
              <a:t>Thánh</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PANGE LINGUA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71601"/>
            <a:ext cx="11643360" cy="6310765"/>
          </a:xfrm>
        </p:spPr>
        <p:txBody>
          <a:bodyPr>
            <a:noAutofit/>
          </a:bodyPr>
          <a:lstStyle/>
          <a:p>
            <a:pPr algn="just"/>
            <a:r>
              <a:rPr lang="en-US" sz="6000" b="1" dirty="0">
                <a:latin typeface="Times New Roman" panose="02020603050405020304" pitchFamily="18" charset="0"/>
                <a:cs typeface="Times New Roman" panose="02020603050405020304" pitchFamily="18" charset="0"/>
              </a:rPr>
              <a:t>Ta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ca </a:t>
            </a:r>
            <a:r>
              <a:rPr lang="en-US" sz="6000" b="1" dirty="0" err="1">
                <a:latin typeface="Times New Roman" panose="02020603050405020304" pitchFamily="18" charset="0"/>
                <a:cs typeface="Times New Roman" panose="02020603050405020304" pitchFamily="18" charset="0"/>
              </a:rPr>
              <a:t>mừng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Ba </a:t>
            </a:r>
            <a:r>
              <a:rPr lang="en-US" sz="6000" b="1" dirty="0" err="1">
                <a:latin typeface="Times New Roman" panose="02020603050405020304" pitchFamily="18" charset="0"/>
                <a:cs typeface="Times New Roman" panose="02020603050405020304" pitchFamily="18" charset="0"/>
              </a:rPr>
              <a:t>Ngôi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Cha </a:t>
            </a:r>
            <a:r>
              <a:rPr lang="en-US" sz="6000" b="1" dirty="0" err="1">
                <a:latin typeface="Times New Roman" panose="02020603050405020304" pitchFamily="18" charset="0"/>
                <a:cs typeface="Times New Roman" panose="02020603050405020304" pitchFamily="18" charset="0"/>
              </a:rPr>
              <a:t>quyền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phép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đất</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chuộc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thế</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giới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Thánh</a:t>
            </a:r>
            <a:r>
              <a:rPr lang="en-US" sz="6000" b="1" dirty="0">
                <a:latin typeface="Times New Roman" panose="02020603050405020304" pitchFamily="18" charset="0"/>
                <a:cs typeface="Times New Roman" panose="02020603050405020304" pitchFamily="18" charset="0"/>
              </a:rPr>
              <a:t> Linh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ta </a:t>
            </a:r>
            <a:r>
              <a:rPr lang="en-US" sz="6000" b="1" dirty="0" err="1">
                <a:latin typeface="Times New Roman" panose="02020603050405020304" pitchFamily="18" charset="0"/>
                <a:cs typeface="Times New Roman" panose="02020603050405020304" pitchFamily="18" charset="0"/>
              </a:rPr>
              <a:t>phục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thờ</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3995386"/>
      </p:ext>
    </p:extLst>
  </p:cSld>
  <p:clrMapOvr>
    <a:masterClrMapping/>
  </p:clrMapOvr>
  <p:transition/>
</p:sld>
</file>

<file path=ppt/slides/slide9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2325249"/>
      </p:ext>
    </p:extLst>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1"/>
            <a:ext cx="11643360" cy="6158365"/>
          </a:xfrm>
        </p:spPr>
        <p:txBody>
          <a:bodyPr>
            <a:noAutofit/>
          </a:bodyPr>
          <a:lstStyle/>
          <a:p>
            <a:pPr algn="just"/>
            <a:r>
              <a:rPr lang="vi-VN" sz="6000" b="1" dirty="0">
                <a:latin typeface="+mj-lt"/>
              </a:rPr>
              <a:t>1. Lời xưa chiều hôm Tiệc Ly biết bao ân tình Chúa đã phó mình. Này đây mình ta ban cho hãy mau cầm lấy ăn chính thân Ta</a:t>
            </a:r>
            <a:r>
              <a:rPr lang="en-US" sz="6000" b="1" dirty="0">
                <a:latin typeface="+mj-lt"/>
              </a:rPr>
              <a:t>.</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881708567"/>
      </p:ext>
    </p:extLst>
  </p:cSld>
  <p:clrMapOvr>
    <a:masterClrMapping/>
  </p:clrMapOvr>
  <p:transition/>
</p:sld>
</file>

<file path=ppt/slides/slide9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1"/>
            <a:ext cx="11643360" cy="6158365"/>
          </a:xfrm>
        </p:spPr>
        <p:txBody>
          <a:bodyPr>
            <a:noAutofit/>
          </a:bodyPr>
          <a:lstStyle/>
          <a:p>
            <a:pPr algn="just"/>
            <a:r>
              <a:rPr lang="vi-VN" sz="6000" b="1" dirty="0">
                <a:latin typeface="+mj-lt"/>
              </a:rPr>
              <a:t>Tạ ơn chén kia vơi đầy, Máu Ta chan hòa cùng nhau hãy uống. Vì đây máu ta tuôn tràn để cứu thế nhân Máu của Giao Ước.</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56394569"/>
      </p:ext>
    </p:extLst>
  </p:cSld>
  <p:clrMapOvr>
    <a:masterClrMapping/>
  </p:clrMapOvr>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GIÁNG SINH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3157"/>
            <a:ext cx="11643360" cy="4348139"/>
          </a:xfrm>
        </p:spPr>
        <p:txBody>
          <a:bodyPr>
            <a:noAutofit/>
          </a:bodyPr>
          <a:lstStyle/>
          <a:p>
            <a:pPr algn="just"/>
            <a:r>
              <a:rPr lang="vi-VN" sz="6000" b="1" i="0" dirty="0">
                <a:effectLst/>
                <a:latin typeface="+mj-lt"/>
              </a:rPr>
              <a:t>3. Lễ vật Giáng sinh </a:t>
            </a:r>
            <a:r>
              <a:rPr lang="en-US" sz="6000" b="1" i="0" dirty="0" err="1">
                <a:effectLst/>
                <a:latin typeface="Times New Roman" panose="02020603050405020304" pitchFamily="18" charset="0"/>
                <a:cs typeface="Times New Roman" panose="02020603050405020304" pitchFamily="18" charset="0"/>
              </a:rPr>
              <a:t>hôm</a:t>
            </a:r>
            <a:r>
              <a:rPr lang="vi-VN" sz="6000" b="1" i="0" dirty="0">
                <a:effectLst/>
                <a:latin typeface="+mj-lt"/>
              </a:rPr>
              <a:t> nay, con dâng lên Chúa biết bao tâm tình. Bạn bè khắp nơi phương xa, giờ này cùng đang ngân nga. </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576907342"/>
      </p:ext>
    </p:extLst>
  </p:cSld>
  <p:clrMapOvr>
    <a:masterClrMapping/>
  </p:clrMapOvr>
  <p:transition/>
</p:sld>
</file>

<file path=ppt/slides/slide9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1"/>
            <a:ext cx="11643360" cy="6158365"/>
          </a:xfrm>
        </p:spPr>
        <p:txBody>
          <a:bodyPr>
            <a:noAutofit/>
          </a:bodyPr>
          <a:lstStyle/>
          <a:p>
            <a:pPr algn="just"/>
            <a:r>
              <a:rPr lang="vi-VN" sz="6000" b="1" dirty="0">
                <a:latin typeface="+mj-lt"/>
              </a:rPr>
              <a:t>2. Chiều xưa đồi cao Can-Vê xót thân một mình Chúa mang khổ hình. Nhìn lên đồi cao đau thương Chúa treo thập giá khao khát vô bờ.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47888909"/>
      </p:ext>
    </p:extLst>
  </p:cSld>
  <p:clrMapOvr>
    <a:masterClrMapping/>
  </p:clrMapOvr>
  <p:transition/>
</p:sld>
</file>

<file path=ppt/slides/slide9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1"/>
            <a:ext cx="11643360" cy="6158365"/>
          </a:xfrm>
        </p:spPr>
        <p:txBody>
          <a:bodyPr>
            <a:noAutofit/>
          </a:bodyPr>
          <a:lstStyle/>
          <a:p>
            <a:pPr algn="just"/>
            <a:r>
              <a:rPr lang="vi-VN" sz="6000" b="1" dirty="0">
                <a:latin typeface="+mj-lt"/>
              </a:rPr>
              <a:t>Vì thương thế nhân tội tình lãng quên ơn Ngài giờ đây đã vắng. Vì thương những ai thân tình Ngài đã tiến thân dâng mình hy sinh.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47690114"/>
      </p:ext>
    </p:extLst>
  </p:cSld>
  <p:clrMapOvr>
    <a:masterClrMapping/>
  </p:clrMapOvr>
  <p:transition/>
</p:sld>
</file>

<file path=ppt/slides/slide9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1"/>
            <a:ext cx="11643360" cy="6158365"/>
          </a:xfrm>
        </p:spPr>
        <p:txBody>
          <a:bodyPr>
            <a:noAutofit/>
          </a:bodyPr>
          <a:lstStyle/>
          <a:p>
            <a:pPr algn="just"/>
            <a:r>
              <a:rPr lang="vi-VN" sz="6000" b="1" dirty="0">
                <a:latin typeface="+mj-lt"/>
              </a:rPr>
              <a:t>3. Người ơi, nào ai đói khát đến dự tiệc mới, ăn Mình Máu Ngài. Vì thương, Người đã trao ban để ở cùng ta, năm tháng không màng.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875706818"/>
      </p:ext>
    </p:extLst>
  </p:cSld>
  <p:clrMapOvr>
    <a:masterClrMapping/>
  </p:clrMapOvr>
  <p:transition/>
</p:sld>
</file>

<file path=ppt/slides/slide9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1"/>
            <a:ext cx="11643360" cy="6158365"/>
          </a:xfrm>
        </p:spPr>
        <p:txBody>
          <a:bodyPr>
            <a:noAutofit/>
          </a:bodyPr>
          <a:lstStyle/>
          <a:p>
            <a:pPr algn="just"/>
            <a:r>
              <a:rPr lang="vi-VN" sz="6000" b="1" dirty="0">
                <a:latin typeface="+mj-lt"/>
              </a:rPr>
              <a:t>Người ơi, có ai hơn Ngài, quá yêu thương người, tình thương vô biên. Mừng vui phút giây êm đềm thờ lạy kính yêu, rước Mình Máu Chúa.</a:t>
            </a:r>
            <a:br>
              <a:rPr lang="vi-VN" sz="5400" b="1" dirty="0">
                <a:latin typeface="+mj-lt"/>
              </a:rPr>
            </a:b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660259897"/>
      </p:ext>
    </p:extLst>
  </p:cSld>
  <p:clrMapOvr>
    <a:masterClrMapping/>
  </p:clrMapOvr>
  <p:transition/>
</p:sld>
</file>

<file path=ppt/slides/slide9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1"/>
            <a:ext cx="11643360" cy="6158365"/>
          </a:xfrm>
        </p:spPr>
        <p:txBody>
          <a:bodyPr>
            <a:noAutofit/>
          </a:bodyPr>
          <a:lstStyle/>
          <a:p>
            <a:pPr algn="just"/>
            <a:r>
              <a:rPr lang="vi-VN" sz="6000" b="1" dirty="0">
                <a:latin typeface="+mj-lt"/>
              </a:rPr>
              <a:t>4. Người ơi, một thân lang thang mắt vương khổ sầu, bao ngày tháng buồn. Người ơi, một thân xơ xác ốm đau vì bao tội lỗi trong đời.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000553920"/>
      </p:ext>
    </p:extLst>
  </p:cSld>
  <p:clrMapOvr>
    <a:masterClrMapping/>
  </p:clrMapOvr>
  <p:transition/>
</p:sld>
</file>

<file path=ppt/slides/slide9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1"/>
            <a:ext cx="11643360" cy="6158365"/>
          </a:xfrm>
        </p:spPr>
        <p:txBody>
          <a:bodyPr>
            <a:noAutofit/>
          </a:bodyPr>
          <a:lstStyle/>
          <a:p>
            <a:pPr algn="just"/>
            <a:r>
              <a:rPr lang="vi-VN" sz="6000" b="1" dirty="0">
                <a:latin typeface="+mj-lt"/>
              </a:rPr>
              <a:t>Người ơi,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đến</a:t>
            </a:r>
            <a:r>
              <a:rPr lang="vi-VN" sz="6000" b="1" dirty="0">
                <a:latin typeface="Times New Roman" panose="02020603050405020304" pitchFamily="18" charset="0"/>
                <a:cs typeface="Times New Roman" panose="02020603050405020304" pitchFamily="18" charset="0"/>
              </a:rPr>
              <a:t> </a:t>
            </a:r>
            <a:r>
              <a:rPr lang="vi-VN" sz="6000" b="1" dirty="0">
                <a:latin typeface="+mj-lt"/>
              </a:rPr>
              <a:t>bên Ngài, khóc than lỗi lầm, tình xưa bội ước. Người ơi, đến mau bên Ngài tìm lại suối ơn, nuôi hồn xinh tươi.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743259669"/>
      </p:ext>
    </p:extLst>
  </p:cSld>
  <p:clrMapOvr>
    <a:masterClrMapping/>
  </p:clrMapOvr>
  <p:transition/>
</p:sld>
</file>

<file path=ppt/slides/slide9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1"/>
            <a:ext cx="11643360" cy="6158365"/>
          </a:xfrm>
        </p:spPr>
        <p:txBody>
          <a:bodyPr>
            <a:noAutofit/>
          </a:bodyPr>
          <a:lstStyle/>
          <a:p>
            <a:pPr algn="just"/>
            <a:r>
              <a:rPr lang="vi-VN" sz="6000" b="1" dirty="0">
                <a:latin typeface="+mj-lt"/>
              </a:rPr>
              <a:t>ÐK: Ðây! Chính Mình Thánh Ta làm nên của ăn nuôi sống thế gian, người ăn Bánh này đời đời không chết và sẽ được sống trường sinh.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005700073"/>
      </p:ext>
    </p:extLst>
  </p:cSld>
  <p:clrMapOvr>
    <a:masterClrMapping/>
  </p:clrMapOvr>
  <p:transition/>
</p:sld>
</file>

<file path=ppt/slides/slide9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CHÍNH MÌNH MÁU CHÚA (TTT)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1"/>
            <a:ext cx="11643360" cy="6158365"/>
          </a:xfrm>
        </p:spPr>
        <p:txBody>
          <a:bodyPr>
            <a:noAutofit/>
          </a:bodyPr>
          <a:lstStyle/>
          <a:p>
            <a:pPr algn="just"/>
            <a:r>
              <a:rPr lang="vi-VN" sz="6000" b="1" dirty="0">
                <a:latin typeface="+mj-lt"/>
              </a:rPr>
              <a:t>Ðây chính là Máu Ta rồi sẽ đổ ra cứu thoát thế gian, người uống Máu Ta không bao giờ khát và sẽ được sống hiển vinh.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315535430"/>
      </p:ext>
    </p:extLst>
  </p:cSld>
  <p:clrMapOvr>
    <a:masterClrMapping/>
  </p:clrMapOvr>
  <p:transition/>
</p:sld>
</file>

<file path=ppt/slides/slide9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136688"/>
      </p:ext>
    </p:extLst>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TIỆC LY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6881"/>
            <a:ext cx="11643360" cy="5975484"/>
          </a:xfrm>
        </p:spPr>
        <p:txBody>
          <a:bodyPr>
            <a:noAutofit/>
          </a:bodyPr>
          <a:lstStyle/>
          <a:p>
            <a:pPr algn="just"/>
            <a:r>
              <a:rPr lang="vi-VN" sz="6000" b="1" dirty="0">
                <a:latin typeface="+mj-lt"/>
              </a:rPr>
              <a:t>1. Xưa trong chiều sầu bi nơi bàn tiệc ly khi sắp ra đi, Chúa vẫn hằng thương yêu nên tỏ thương yêu cho trọn khối tình.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733805544"/>
      </p:ext>
    </p:extLst>
  </p:cSld>
  <p:clrMapOvr>
    <a:masterClrMapping/>
  </p:clrMapOvr>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LỄ VẬT GIÁNG SINH (GA)</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73157"/>
            <a:ext cx="11643360" cy="4348139"/>
          </a:xfrm>
        </p:spPr>
        <p:txBody>
          <a:bodyPr>
            <a:noAutofit/>
          </a:bodyPr>
          <a:lstStyle/>
          <a:p>
            <a:pPr algn="just"/>
            <a:r>
              <a:rPr lang="vi-VN" sz="6000" b="1" i="0" dirty="0">
                <a:effectLst/>
                <a:latin typeface="+mj-lt"/>
              </a:rPr>
              <a:t>Dâng câu ca tụng ngợi khen muôn thuở, dâng Ngài Việt Nam thân yêu, dâng xứ sở dâng gia đình.</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2223663254"/>
      </p:ext>
    </p:extLst>
  </p:cSld>
  <p:clrMapOvr>
    <a:masterClrMapping/>
  </p:clrMapOvr>
  <p:transition/>
</p:sld>
</file>

<file path=ppt/slides/slide9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TIỆC LY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6881"/>
            <a:ext cx="11643360" cy="5975484"/>
          </a:xfrm>
        </p:spPr>
        <p:txBody>
          <a:bodyPr>
            <a:noAutofit/>
          </a:bodyPr>
          <a:lstStyle/>
          <a:p>
            <a:pPr algn="just"/>
            <a:r>
              <a:rPr lang="vi-VN" sz="6000" b="1" dirty="0">
                <a:latin typeface="+mj-lt"/>
              </a:rPr>
              <a:t>Lấy bánh và tạ ơn, cho thành Mình Thánh nuôi người thế, lấy chén rượu, tạ ơn cho thành Máu Thiêng trào hồng ân.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4157008531"/>
      </p:ext>
    </p:extLst>
  </p:cSld>
  <p:clrMapOvr>
    <a:masterClrMapping/>
  </p:clrMapOvr>
  <p:transition/>
</p:sld>
</file>

<file path=ppt/slides/slide9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TIỆC LY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6881"/>
            <a:ext cx="11643360" cy="5975484"/>
          </a:xfrm>
        </p:spPr>
        <p:txBody>
          <a:bodyPr>
            <a:noAutofit/>
          </a:bodyPr>
          <a:lstStyle/>
          <a:p>
            <a:pPr algn="just"/>
            <a:r>
              <a:rPr lang="vi-VN" sz="6000" b="1" dirty="0">
                <a:latin typeface="+mj-lt"/>
              </a:rPr>
              <a:t>ĐK. Xin tạ ơn Chúa, Chúa sống cùng con qua những năm tháng cuộc đời, soi dẫn hồn con trên đường tới Quê Trời.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514493612"/>
      </p:ext>
    </p:extLst>
  </p:cSld>
  <p:clrMapOvr>
    <a:masterClrMapping/>
  </p:clrMapOvr>
  <p:transition/>
</p:sld>
</file>

<file path=ppt/slides/slide9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TIỆC LY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6881"/>
            <a:ext cx="11643360" cy="5975484"/>
          </a:xfrm>
        </p:spPr>
        <p:txBody>
          <a:bodyPr>
            <a:noAutofit/>
          </a:bodyPr>
          <a:lstStyle/>
          <a:p>
            <a:pPr algn="just"/>
            <a:r>
              <a:rPr lang="vi-VN" sz="6000" b="1" dirty="0">
                <a:latin typeface="+mj-lt"/>
              </a:rPr>
              <a:t>2. Qua bao ngày khổ đau Chúa về trời cao tươi sáng trăng sao, nhưng tấm lòng yêu thương không ngừng yêu thương nhân loại khốn cùng.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024407779"/>
      </p:ext>
    </p:extLst>
  </p:cSld>
  <p:clrMapOvr>
    <a:masterClrMapping/>
  </p:clrMapOvr>
  <p:transition/>
</p:sld>
</file>

<file path=ppt/slides/slide9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TIỆC LY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6881"/>
            <a:ext cx="11643360" cy="5975484"/>
          </a:xfrm>
        </p:spPr>
        <p:txBody>
          <a:bodyPr>
            <a:noAutofit/>
          </a:bodyPr>
          <a:lstStyle/>
          <a:p>
            <a:pPr algn="just"/>
            <a:r>
              <a:rPr lang="vi-VN" sz="6000" b="1" dirty="0">
                <a:latin typeface="+mj-lt"/>
              </a:rPr>
              <a:t>Chúa vẫn ở cùng con trong mọi nhịp sống đến tận thế. Chúa vẫn dắt dìu con, nuôi hồn xác con trọn niềm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649283925"/>
      </p:ext>
    </p:extLst>
  </p:cSld>
  <p:clrMapOvr>
    <a:masterClrMapping/>
  </p:clrMapOvr>
  <p:transition/>
</p:sld>
</file>

<file path=ppt/slides/slide9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TIỆC LY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6881"/>
            <a:ext cx="11643360" cy="5975484"/>
          </a:xfrm>
        </p:spPr>
        <p:txBody>
          <a:bodyPr>
            <a:noAutofit/>
          </a:bodyPr>
          <a:lstStyle/>
          <a:p>
            <a:pPr algn="just"/>
            <a:r>
              <a:rPr lang="vi-VN" sz="6000" b="1" dirty="0">
                <a:latin typeface="+mj-lt"/>
              </a:rPr>
              <a:t>3. Chúa sống trọn tình yêu, chết vì tình yêu cho chúng con theo, Chúa muốn người yêu thương như Ngài yêu thương đến tự hiến mình.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90843976"/>
      </p:ext>
    </p:extLst>
  </p:cSld>
  <p:clrMapOvr>
    <a:masterClrMapping/>
  </p:clrMapOvr>
  <p:transition/>
</p:sld>
</file>

<file path=ppt/slides/slide9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CHIỀU TIỆC LY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6881"/>
            <a:ext cx="11643360" cy="5975484"/>
          </a:xfrm>
        </p:spPr>
        <p:txBody>
          <a:bodyPr>
            <a:noAutofit/>
          </a:bodyPr>
          <a:lstStyle/>
          <a:p>
            <a:pPr algn="just"/>
            <a:r>
              <a:rPr lang="vi-VN" sz="6000" b="1" dirty="0">
                <a:latin typeface="+mj-lt"/>
              </a:rPr>
              <a:t>Xin Chúa gội lòng con chan hòa tình Chúa không bờ bến. Sống giữa giòng đời, con sẽ là chứng nhân của tình thương.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93654851"/>
      </p:ext>
    </p:extLst>
  </p:cSld>
  <p:clrMapOvr>
    <a:masterClrMapping/>
  </p:clrMapOvr>
  <p:transition/>
</p:sld>
</file>

<file path=ppt/slides/slide9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9821799"/>
      </p:ext>
    </p:extLst>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81909"/>
            <a:ext cx="11643360" cy="5900457"/>
          </a:xfrm>
        </p:spPr>
        <p:txBody>
          <a:bodyPr>
            <a:noAutofit/>
          </a:bodyPr>
          <a:lstStyle/>
          <a:p>
            <a:pPr algn="just"/>
            <a:r>
              <a:rPr lang="vi-VN" sz="6000" b="1" dirty="0">
                <a:latin typeface="+mj-lt"/>
              </a:rPr>
              <a:t>ĐK: Của lễ toàn thiêu con dâng về Cha từ ái. Thánh hóa lễ dâng cho xứng cân dâng về Chúa Trời.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851576142"/>
      </p:ext>
    </p:extLst>
  </p:cSld>
  <p:clrMapOvr>
    <a:masterClrMapping/>
  </p:clrMapOvr>
  <p:transition/>
</p:sld>
</file>

<file path=ppt/slides/slide9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8523"/>
            <a:ext cx="11643360" cy="6603842"/>
          </a:xfrm>
        </p:spPr>
        <p:txBody>
          <a:bodyPr>
            <a:noAutofit/>
          </a:bodyPr>
          <a:lstStyle/>
          <a:p>
            <a:pPr algn="just"/>
            <a:r>
              <a:rPr lang="vi-VN" sz="6000" b="1" dirty="0">
                <a:latin typeface="+mj-lt"/>
              </a:rPr>
              <a:t>1/ Này rượu nho bánh miến con nguyện dâng lên lòng thành tín. Xin liên kết tâm hồn chúng con, sao cho xứng nên của lễ dâng. Bao yêu mến chân thành kính tin, hiệp nhất trong một Chúa Trời.</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843893631"/>
      </p:ext>
    </p:extLst>
  </p:cSld>
  <p:clrMapOvr>
    <a:masterClrMapping/>
  </p:clrMapOvr>
  <p:transition/>
</p:sld>
</file>

<file path=ppt/slides/slide9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8523"/>
            <a:ext cx="11643360" cy="6603842"/>
          </a:xfrm>
        </p:spPr>
        <p:txBody>
          <a:bodyPr>
            <a:noAutofit/>
          </a:bodyPr>
          <a:lstStyle/>
          <a:p>
            <a:pPr algn="just"/>
            <a:r>
              <a:rPr lang="vi-VN" sz="6000" b="1" dirty="0">
                <a:latin typeface="+mj-lt"/>
              </a:rPr>
              <a:t>2/ Tựa trầm hương nghi ngút lan tỏa bay cao về Thiên Chúa. Chân con bước đến gần thánh điện, dâng hy lễ mong đẹp ý Cha. Tuy nhỏ bé nhưng lòng thiết tha, đượm thắm ân tình chan hòa.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579737544"/>
      </p:ext>
    </p:extLst>
  </p:cSld>
  <p:clrMapOvr>
    <a:masterClrMapping/>
  </p:clrMapOvr>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CEA0-5B13-E228-F5C5-52067AA56020}"/>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5595E999-6101-FDD3-0CA2-7665A0E08922}"/>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676359451"/>
      </p:ext>
    </p:extLst>
  </p:cSld>
  <p:clrMapOvr>
    <a:masterClrMapping/>
  </p:clrMapOvr>
</p:sld>
</file>

<file path=ppt/slides/slide9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CỦA LỄ DÂNG CHA (DCH)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078523"/>
            <a:ext cx="11643360" cy="6603842"/>
          </a:xfrm>
        </p:spPr>
        <p:txBody>
          <a:bodyPr>
            <a:noAutofit/>
          </a:bodyPr>
          <a:lstStyle/>
          <a:p>
            <a:pPr algn="just"/>
            <a:r>
              <a:rPr lang="vi-VN" sz="6000" b="1" dirty="0">
                <a:latin typeface="+mj-lt"/>
              </a:rPr>
              <a:t>3/ Này hồn con vươn tới dâng cuộc đời như của lễ mới. Bao ước mơ bé nhỏ tuổi xuân, đôi môi mãi tươi cười tháng năm. Con đâu biết lấy gì tiến dâng, chỉ có con tim thắm nồng.</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744619347"/>
      </p:ext>
    </p:extLst>
  </p:cSld>
  <p:clrMapOvr>
    <a:masterClrMapping/>
  </p:clrMapOvr>
  <p:transition/>
</p:sld>
</file>

<file path=ppt/slides/slide9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0143323"/>
      </p:ext>
    </p:extLst>
  </p:cSld>
  <p:clrMapOvr>
    <a:masterClrMapping/>
  </p:clrMapOvr>
</p:sld>
</file>

<file path=ppt/slides/slide9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Rửa</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chân</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RỬA CHÂN (TTT)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02080"/>
            <a:ext cx="11643360" cy="612788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Nếu</a:t>
            </a:r>
            <a:r>
              <a:rPr lang="en-US" sz="6000" b="1" dirty="0">
                <a:latin typeface="Times New Roman" panose="02020603050405020304" pitchFamily="18" charset="0"/>
                <a:cs typeface="Times New Roman" panose="02020603050405020304" pitchFamily="18" charset="0"/>
              </a:rPr>
              <a:t> Thầy không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không được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phần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với Thầy,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không được </a:t>
            </a:r>
            <a:r>
              <a:rPr lang="en-US" sz="6000" b="1" dirty="0" err="1">
                <a:latin typeface="Times New Roman" panose="02020603050405020304" pitchFamily="18" charset="0"/>
                <a:cs typeface="Times New Roman" panose="02020603050405020304" pitchFamily="18" charset="0"/>
              </a:rPr>
              <a:t>dự</a:t>
            </a:r>
            <a:r>
              <a:rPr lang="en-US" sz="6000" b="1" dirty="0">
                <a:latin typeface="Times New Roman" panose="02020603050405020304" pitchFamily="18" charset="0"/>
                <a:cs typeface="Times New Roman" panose="02020603050405020304" pitchFamily="18" charset="0"/>
              </a:rPr>
              <a:t> phần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với Thầy.</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95647543"/>
      </p:ext>
    </p:extLst>
  </p:cSld>
  <p:clrMapOvr>
    <a:masterClrMapping/>
  </p:clrMapOvr>
  <p:transition/>
</p:sld>
</file>

<file path=ppt/slides/slide9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Rửa</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chân</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RỬA CHÂN (TTT)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4480"/>
            <a:ext cx="11643360" cy="6127885"/>
          </a:xfrm>
        </p:spPr>
        <p:txBody>
          <a:bodyPr>
            <a:noAutofit/>
          </a:bodyPr>
          <a:lstStyle/>
          <a:p>
            <a:pPr algn="just"/>
            <a:r>
              <a:rPr lang="en-US" sz="6000" b="1" dirty="0" err="1">
                <a:latin typeface="Times New Roman" panose="02020603050405020304" pitchFamily="18" charset="0"/>
                <a:cs typeface="Times New Roman" panose="02020603050405020304" pitchFamily="18" charset="0"/>
              </a:rPr>
              <a:t>Vậy</a:t>
            </a:r>
            <a:r>
              <a:rPr lang="en-US" sz="6000" b="1" dirty="0">
                <a:latin typeface="Times New Roman" panose="02020603050405020304" pitchFamily="18" charset="0"/>
                <a:cs typeface="Times New Roman" panose="02020603050405020304" pitchFamily="18" charset="0"/>
              </a:rPr>
              <a:t> Thầy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Thầy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Thầy </a:t>
            </a:r>
            <a:r>
              <a:rPr lang="en-US" sz="6000" b="1" dirty="0" err="1">
                <a:latin typeface="Times New Roman" panose="02020603050405020304" pitchFamily="18" charset="0"/>
                <a:cs typeface="Times New Roman" panose="02020603050405020304" pitchFamily="18" charset="0"/>
              </a:rPr>
              <a:t>cứ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Chẳng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những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mà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và</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đầu</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19138176"/>
      </p:ext>
    </p:extLst>
  </p:cSld>
  <p:clrMapOvr>
    <a:masterClrMapping/>
  </p:clrMapOvr>
  <p:transition/>
</p:sld>
</file>

<file path=ppt/slides/slide9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Rửa</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chân</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RỬA CHÂN (TTT)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54480"/>
            <a:ext cx="11643360" cy="6127885"/>
          </a:xfrm>
        </p:spPr>
        <p:txBody>
          <a:bodyPr>
            <a:noAutofit/>
          </a:bodyPr>
          <a:lstStyle/>
          <a:p>
            <a:pPr algn="just"/>
            <a:r>
              <a:rPr lang="en-US" sz="6000" b="1" dirty="0">
                <a:latin typeface="Times New Roman" panose="02020603050405020304" pitchFamily="18" charset="0"/>
                <a:cs typeface="Times New Roman" panose="02020603050405020304" pitchFamily="18" charset="0"/>
              </a:rPr>
              <a:t>Ai </a:t>
            </a:r>
            <a:r>
              <a:rPr lang="en-US" sz="6000" b="1" dirty="0" err="1">
                <a:latin typeface="Times New Roman" panose="02020603050405020304" pitchFamily="18" charset="0"/>
                <a:cs typeface="Times New Roman" panose="02020603050405020304" pitchFamily="18" charset="0"/>
              </a:rPr>
              <a:t>tắm</a:t>
            </a:r>
            <a:r>
              <a:rPr lang="en-US" sz="6000" b="1" dirty="0">
                <a:latin typeface="Times New Roman" panose="02020603050405020304" pitchFamily="18" charset="0"/>
                <a:cs typeface="Times New Roman" panose="02020603050405020304" pitchFamily="18" charset="0"/>
              </a:rPr>
              <a:t> rồi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không phải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Phần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nhưng</a:t>
            </a:r>
            <a:r>
              <a:rPr lang="en-US" sz="6000" b="1" dirty="0">
                <a:latin typeface="Times New Roman" panose="02020603050405020304" pitchFamily="18" charset="0"/>
                <a:cs typeface="Times New Roman" panose="02020603050405020304" pitchFamily="18" charset="0"/>
              </a:rPr>
              <a:t> không phải </a:t>
            </a:r>
            <a:r>
              <a:rPr lang="en-US" sz="6000" b="1" dirty="0" err="1">
                <a:latin typeface="Times New Roman" panose="02020603050405020304" pitchFamily="18" charset="0"/>
                <a:cs typeface="Times New Roman" panose="02020603050405020304" pitchFamily="18" charset="0"/>
              </a:rPr>
              <a:t>tất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89566016"/>
      </p:ext>
    </p:extLst>
  </p:cSld>
  <p:clrMapOvr>
    <a:masterClrMapping/>
  </p:clrMapOvr>
  <p:transition/>
</p:sld>
</file>

<file path=ppt/slides/slide9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Rửa</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chân</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BÀI CA RỬA CHÂN (TTT)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25881"/>
            <a:ext cx="11643360" cy="6356484"/>
          </a:xfrm>
        </p:spPr>
        <p:txBody>
          <a:bodyPr>
            <a:noAutofit/>
          </a:bodyPr>
          <a:lstStyle/>
          <a:p>
            <a:pPr algn="just"/>
            <a:r>
              <a:rPr lang="en-US" sz="6000" b="1" dirty="0">
                <a:latin typeface="Times New Roman" panose="02020603050405020304" pitchFamily="18" charset="0"/>
                <a:cs typeface="Times New Roman" panose="02020603050405020304" pitchFamily="18" charset="0"/>
              </a:rPr>
              <a:t>Thầy là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là Thầy mà </a:t>
            </a:r>
            <a:r>
              <a:rPr lang="en-US" sz="6000" b="1" dirty="0" err="1">
                <a:latin typeface="Times New Roman" panose="02020603050405020304" pitchFamily="18" charset="0"/>
                <a:cs typeface="Times New Roman" panose="02020603050405020304" pitchFamily="18" charset="0"/>
              </a:rPr>
              <a:t>còn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thì</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anh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em</a:t>
            </a:r>
            <a:r>
              <a:rPr lang="en-US" sz="6000" b="1" dirty="0">
                <a:latin typeface="Times New Roman" panose="02020603050405020304" pitchFamily="18" charset="0"/>
                <a:cs typeface="Times New Roman" panose="02020603050405020304" pitchFamily="18" charset="0"/>
              </a:rPr>
              <a:t> cũng phải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thật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nhiều</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59426979"/>
      </p:ext>
    </p:extLst>
  </p:cSld>
  <p:clrMapOvr>
    <a:masterClrMapping/>
  </p:clrMapOvr>
  <p:transition/>
</p:sld>
</file>

<file path=ppt/slides/slide9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0715580"/>
      </p:ext>
    </p:extLst>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VINH DỰ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0160"/>
            <a:ext cx="11643360" cy="6198240"/>
          </a:xfrm>
        </p:spPr>
        <p:txBody>
          <a:bodyPr>
            <a:noAutofit/>
          </a:bodyPr>
          <a:lstStyle/>
          <a:p>
            <a:pPr algn="just"/>
            <a:r>
              <a:rPr lang="vi-VN" sz="6000" b="1" dirty="0">
                <a:latin typeface="+mj-lt"/>
              </a:rPr>
              <a:t>ĐK. Niềm vinh dự của tôi là Thập Giá Chúa Giê-su Ki-tô. Chịu đóng đinh vì Người với thế gian và tôi quên mình mang thương tích vì Chúa </a:t>
            </a:r>
            <a:r>
              <a:rPr lang="en-US" sz="6000" b="1" dirty="0">
                <a:latin typeface="+mj-lt"/>
              </a:rPr>
              <a:t>  </a:t>
            </a:r>
            <a:r>
              <a:rPr lang="vi-VN" sz="6000" b="1" dirty="0">
                <a:latin typeface="+mj-lt"/>
              </a:rPr>
              <a:t>Ki</a:t>
            </a:r>
            <a:r>
              <a:rPr lang="en-US" sz="6000" b="1" dirty="0">
                <a:latin typeface="+mj-lt"/>
              </a:rPr>
              <a:t>-</a:t>
            </a:r>
            <a:r>
              <a:rPr lang="vi-VN" sz="6000" b="1" dirty="0">
                <a:latin typeface="+mj-lt"/>
              </a:rPr>
              <a:t>tô.</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849303623"/>
      </p:ext>
    </p:extLst>
  </p:cSld>
  <p:clrMapOvr>
    <a:masterClrMapping/>
  </p:clrMapOvr>
  <p:transition/>
</p:sld>
</file>

<file path=ppt/slides/slide9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VINH DỰ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0160"/>
            <a:ext cx="11643360" cy="6198240"/>
          </a:xfrm>
        </p:spPr>
        <p:txBody>
          <a:bodyPr>
            <a:noAutofit/>
          </a:bodyPr>
          <a:lstStyle/>
          <a:p>
            <a:pPr algn="just"/>
            <a:r>
              <a:rPr lang="vi-VN" sz="6000" b="1" dirty="0">
                <a:latin typeface="+mj-lt"/>
              </a:rPr>
              <a:t>1. Tôi đã hiểu rằng mang trong mình thân phận Thập Giá và thương tích tình yêu vĩnh viễn. Phần gia nghiệp của tôi là chính Chúa nên tôi luôn say mê Thập Giá Chúa Ki-tô.</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3693508257"/>
      </p:ext>
    </p:extLst>
  </p:cSld>
  <p:clrMapOvr>
    <a:masterClrMapping/>
  </p:clrMapOvr>
  <p:transition/>
</p:sld>
</file>

<file path=ppt/slides/slide9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VINH DỰ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0160"/>
            <a:ext cx="11643360" cy="6198240"/>
          </a:xfrm>
        </p:spPr>
        <p:txBody>
          <a:bodyPr>
            <a:noAutofit/>
          </a:bodyPr>
          <a:lstStyle/>
          <a:p>
            <a:pPr algn="just"/>
            <a:r>
              <a:rPr lang="vi-VN" sz="6000" b="1" dirty="0">
                <a:latin typeface="+mj-lt"/>
              </a:rPr>
              <a:t>2. Trong cuộc sống này tôi biết rằng tôi thuộc về Chúa và nhận Chúa là Vua Cứu Thế. Chịu đóng đinh xác thân vào Thập Giá giang tay ôm hy sinh cùng với Chúa Ki-tô.</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070891841"/>
      </p:ext>
    </p:extLst>
  </p:cSld>
  <p:clrMapOvr>
    <a:masterClrMapping/>
  </p:clrMapOvr>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CHUÔNG NGÂN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78213"/>
            <a:ext cx="11643360" cy="5243083"/>
          </a:xfrm>
        </p:spPr>
        <p:txBody>
          <a:bodyPr>
            <a:noAutofit/>
          </a:bodyPr>
          <a:lstStyle/>
          <a:p>
            <a:pPr algn="just"/>
            <a:r>
              <a:rPr lang="vi-VN" sz="6000" b="1" i="0" dirty="0">
                <a:effectLst/>
                <a:latin typeface="+mj-lt"/>
              </a:rPr>
              <a:t>ĐK: Tiếng chuông ngân, tiếng chuông ngân mừng Con Chúa ra đời Người sinh trong chốn hang lừa tối tăm. Tiếng chuông ngân, tiếng chuông ngân mừng Con Chúa ra đời Người đem ơn phúc an bình khắp nơi</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2560919813"/>
      </p:ext>
    </p:extLst>
  </p:cSld>
  <p:clrMapOvr>
    <a:masterClrMapping/>
  </p:clrMapOvr>
  <p:transition/>
</p:sld>
</file>

<file path=ppt/slides/slide9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NIỀM VINH DỰ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80160"/>
            <a:ext cx="11643360" cy="6198240"/>
          </a:xfrm>
        </p:spPr>
        <p:txBody>
          <a:bodyPr>
            <a:noAutofit/>
          </a:bodyPr>
          <a:lstStyle/>
          <a:p>
            <a:pPr algn="just"/>
            <a:r>
              <a:rPr lang="vi-VN" sz="6000" b="1" dirty="0">
                <a:latin typeface="+mj-lt"/>
              </a:rPr>
              <a:t>3. Tôi chịu khổ hình và sỉ nhục trong đời dương thế và mang lấy thương tích dấu ái. Là chứng từ mến yêu mang Thánh Giá trong tim tôi ra đi làm chứng cho tình Người.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226154832"/>
      </p:ext>
    </p:extLst>
  </p:cSld>
  <p:clrMapOvr>
    <a:masterClrMapping/>
  </p:clrMapOvr>
  <p:transition/>
</p:sld>
</file>

<file path=ppt/slides/slide9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3872690"/>
      </p:ext>
    </p:extLst>
  </p:cSld>
  <p:clrMapOvr>
    <a:masterClrMapping/>
  </p:clrMapOvr>
</p:sld>
</file>

<file path=ppt/slides/slide9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HY LỄ VƯỢT QUA (VC)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62270"/>
            <a:ext cx="11643360" cy="6167695"/>
          </a:xfrm>
        </p:spPr>
        <p:txBody>
          <a:bodyPr>
            <a:noAutofit/>
          </a:bodyPr>
          <a:lstStyle/>
          <a:p>
            <a:pPr algn="just"/>
            <a:r>
              <a:rPr lang="vi-VN" sz="6000" b="1" dirty="0">
                <a:latin typeface="+mj-lt"/>
              </a:rPr>
              <a:t>1. Hy lễ dâng ngày Vượt Qua là xác thể con Chúa, đã treo lên giữa thập tự đau đớn tang thương chẳng còn gì. để xoá hết lỗi lầm của chúng ta.</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2597949"/>
      </p:ext>
    </p:extLst>
  </p:cSld>
  <p:clrMapOvr>
    <a:masterClrMapping/>
  </p:clrMapOvr>
  <p:transition/>
</p:sld>
</file>

<file path=ppt/slides/slide9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HY LỄ VƯỢT QUA (VC)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98377"/>
            <a:ext cx="11643360" cy="6059148"/>
          </a:xfrm>
        </p:spPr>
        <p:txBody>
          <a:bodyPr>
            <a:noAutofit/>
          </a:bodyPr>
          <a:lstStyle/>
          <a:p>
            <a:pPr algn="just"/>
            <a:r>
              <a:rPr lang="vi-VN" sz="6000" b="1" dirty="0">
                <a:latin typeface="+mj-lt"/>
              </a:rPr>
              <a:t>ĐK. Với hiến lễ thánh thiện và cao cả, hoan hỉ chào </a:t>
            </a:r>
            <a:r>
              <a:rPr lang="en-US" sz="6000" b="1" dirty="0" err="1">
                <a:latin typeface="Times New Roman" panose="02020603050405020304" pitchFamily="18" charset="0"/>
                <a:cs typeface="Times New Roman" panose="02020603050405020304" pitchFamily="18" charset="0"/>
              </a:rPr>
              <a:t>đón</a:t>
            </a:r>
            <a:r>
              <a:rPr lang="en-US" sz="6000" b="1" dirty="0">
                <a:latin typeface="+mj-lt"/>
              </a:rPr>
              <a:t> </a:t>
            </a:r>
            <a:r>
              <a:rPr lang="vi-VN" sz="6000" b="1" dirty="0">
                <a:latin typeface="+mj-lt"/>
              </a:rPr>
              <a:t>Vượt Qua, nguyện xin Chúa giao hòa.</a:t>
            </a:r>
            <a:r>
              <a:rPr lang="en-US" sz="6000" b="1" dirty="0">
                <a:latin typeface="+mj-lt"/>
              </a:rPr>
              <a:t> </a:t>
            </a:r>
            <a:r>
              <a:rPr lang="vi-VN" sz="6000" b="1" dirty="0">
                <a:latin typeface="+mj-lt"/>
              </a:rPr>
              <a:t>Luôn canh tân Giáo hội trong đức tin. Với Danh Chúa vang xa gần, nhân loại sống bình 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330246888"/>
      </p:ext>
    </p:extLst>
  </p:cSld>
  <p:clrMapOvr>
    <a:masterClrMapping/>
  </p:clrMapOvr>
  <p:transition/>
</p:sld>
</file>

<file path=ppt/slides/slide9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HY LỄ VƯỢT QUA (VC)	</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278295"/>
            <a:ext cx="11643360" cy="6251670"/>
          </a:xfrm>
        </p:spPr>
        <p:txBody>
          <a:bodyPr>
            <a:noAutofit/>
          </a:bodyPr>
          <a:lstStyle/>
          <a:p>
            <a:pPr algn="just"/>
            <a:r>
              <a:rPr lang="vi-VN" sz="6000" b="1" dirty="0">
                <a:latin typeface="+mj-lt"/>
              </a:rPr>
              <a:t>2. Hy lễ đón mừng Phục Sinh là Máu Thịt trao hiến. Chúa hy sinh với khổ hình nhưng đã vinh quang thắng tử thần. Giải thoát ách nô lệ của chúng sinh.</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35964709"/>
      </p:ext>
    </p:extLst>
  </p:cSld>
  <p:clrMapOvr>
    <a:masterClrMapping/>
  </p:clrMapOvr>
  <p:transition/>
</p:sld>
</file>

<file path=ppt/slides/slide9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4936409"/>
      </p:ext>
    </p:extLst>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TIẾN DÂNG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3121"/>
            <a:ext cx="11643360" cy="6696844"/>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bánh </a:t>
            </a:r>
            <a:r>
              <a:rPr lang="en-US" sz="6000" b="1" dirty="0" err="1">
                <a:latin typeface="Times New Roman" panose="02020603050405020304" pitchFamily="18" charset="0"/>
                <a:cs typeface="Times New Roman" panose="02020603050405020304" pitchFamily="18" charset="0"/>
              </a:rPr>
              <a:t>rượu</a:t>
            </a:r>
            <a:r>
              <a:rPr lang="en-US" sz="6000" b="1" dirty="0">
                <a:latin typeface="Times New Roman" panose="02020603050405020304" pitchFamily="18" charset="0"/>
                <a:cs typeface="Times New Roman" panose="02020603050405020304" pitchFamily="18" charset="0"/>
              </a:rPr>
              <a:t> này.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tình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yêu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phút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huyền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xác</a:t>
            </a:r>
            <a:r>
              <a:rPr lang="en-US" sz="6000" b="1" dirty="0">
                <a:latin typeface="Times New Roman" panose="02020603050405020304" pitchFamily="18" charset="0"/>
                <a:cs typeface="Times New Roman" panose="02020603050405020304" pitchFamily="18" charset="0"/>
              </a:rPr>
              <a:t> con như </a:t>
            </a:r>
            <a:r>
              <a:rPr lang="en-US" sz="6000" b="1" dirty="0" err="1">
                <a:latin typeface="Times New Roman" panose="02020603050405020304" pitchFamily="18" charset="0"/>
                <a:cs typeface="Times New Roman" panose="02020603050405020304" pitchFamily="18" charset="0"/>
              </a:rPr>
              <a:t>lễ</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toàn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nguyện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ơn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68439"/>
      </p:ext>
    </p:extLst>
  </p:cSld>
  <p:clrMapOvr>
    <a:masterClrMapping/>
  </p:clrMapOvr>
  <p:transition/>
</p:sld>
</file>

<file path=ppt/slides/slide9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Dâng</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CÙNG TIẾN DÂNG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33121"/>
            <a:ext cx="11643360" cy="6696844"/>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tháng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miệt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sau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về</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Cùng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tiến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bao </a:t>
            </a:r>
            <a:r>
              <a:rPr lang="en-US" sz="6000" b="1" dirty="0" err="1">
                <a:latin typeface="Times New Roman" panose="02020603050405020304" pitchFamily="18" charset="0"/>
                <a:cs typeface="Times New Roman" panose="02020603050405020304" pitchFamily="18" charset="0"/>
              </a:rPr>
              <a:t>nỗi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bể</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vui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giữa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đời</a:t>
            </a:r>
            <a:r>
              <a:rPr lang="en-US" sz="6000" b="1" dirty="0">
                <a:latin typeface="Times New Roman" panose="02020603050405020304" pitchFamily="18" charset="0"/>
                <a:cs typeface="Times New Roman" panose="02020603050405020304" pitchFamily="18" charset="0"/>
              </a:rPr>
              <a:t>.</a:t>
            </a:r>
          </a:p>
          <a:p>
            <a:pPr algn="just"/>
            <a:r>
              <a:rPr lang="en-US" sz="6000" b="1" dirty="0">
                <a:latin typeface="Times New Roman" panose="02020603050405020304" pitchFamily="18" charset="0"/>
                <a:cs typeface="Times New Roman" panose="02020603050405020304" pitchFamily="18" charset="0"/>
              </a:rPr>
              <a:t>ĐK: Xin </a:t>
            </a:r>
            <a:r>
              <a:rPr lang="en-US" sz="6000" b="1" dirty="0" err="1">
                <a:latin typeface="Times New Roman" panose="02020603050405020304" pitchFamily="18" charset="0"/>
                <a:cs typeface="Times New Roman" panose="02020603050405020304" pitchFamily="18" charset="0"/>
              </a:rPr>
              <a:t>dâng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Trời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ơn </a:t>
            </a:r>
            <a:r>
              <a:rPr lang="en-US" sz="6000" b="1" dirty="0" err="1">
                <a:latin typeface="Times New Roman" panose="02020603050405020304" pitchFamily="18" charset="0"/>
                <a:cs typeface="Times New Roman" panose="02020603050405020304" pitchFamily="18" charset="0"/>
              </a:rPr>
              <a:t>trên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người</a:t>
            </a:r>
            <a:r>
              <a:rPr lang="en-US" sz="6000" b="1" dirty="0">
                <a:latin typeface="Times New Roman" panose="02020603050405020304" pitchFamily="18" charset="0"/>
                <a:cs typeface="Times New Roman" panose="02020603050405020304" pitchFamily="18" charset="0"/>
              </a:rPr>
              <a:t>.</a:t>
            </a:r>
            <a:endParaRPr lang="vi-VN"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5740035"/>
      </p:ext>
    </p:extLst>
  </p:cSld>
  <p:clrMapOvr>
    <a:masterClrMapping/>
  </p:clrMapOvr>
  <p:transition/>
</p:sld>
</file>

<file path=ppt/slides/slide9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868810"/>
      </p:ext>
    </p:extLst>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HIỆP CÔNG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59878"/>
            <a:ext cx="11643360" cy="6043535"/>
          </a:xfrm>
        </p:spPr>
        <p:txBody>
          <a:bodyPr>
            <a:noAutofit/>
          </a:bodyPr>
          <a:lstStyle/>
          <a:p>
            <a:pPr algn="just"/>
            <a:r>
              <a:rPr lang="vi-VN" sz="6000" b="1" dirty="0">
                <a:latin typeface="+mj-lt"/>
              </a:rPr>
              <a:t>1. Chiều xưa khi Chúa giang tay trên Thập Giá, Mẹ đứng chắp tay nguyện cầu. Đồi cao ôi tím sầu là hồn thế gian đen mầu</a:t>
            </a:r>
            <a:r>
              <a:rPr lang="en-US" sz="6000" b="1" dirty="0">
                <a:latin typeface="+mj-lt"/>
              </a:rPr>
              <a:t>.</a:t>
            </a:r>
            <a:endParaRPr lang="vi-VN" sz="5400" b="1" dirty="0">
              <a:latin typeface="+mj-lt"/>
              <a:cs typeface="Times New Roman" pitchFamily="18" charset="0"/>
            </a:endParaRPr>
          </a:p>
        </p:txBody>
      </p:sp>
    </p:spTree>
    <p:extLst>
      <p:ext uri="{BB962C8B-B14F-4D97-AF65-F5344CB8AC3E}">
        <p14:creationId xmlns:p14="http://schemas.microsoft.com/office/powerpoint/2010/main" val="586299781"/>
      </p:ext>
    </p:extLst>
  </p:cSld>
  <p:clrMapOvr>
    <a:masterClrMapping/>
  </p:clrMapOvr>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CHUÔNG NGÂN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3506"/>
            <a:ext cx="11643360" cy="4717790"/>
          </a:xfrm>
        </p:spPr>
        <p:txBody>
          <a:bodyPr>
            <a:noAutofit/>
          </a:bodyPr>
          <a:lstStyle/>
          <a:p>
            <a:pPr algn="just"/>
            <a:r>
              <a:rPr lang="vi-VN" sz="6000" b="1" i="0" dirty="0">
                <a:effectLst/>
                <a:latin typeface="+mj-lt"/>
              </a:rPr>
              <a:t>1/ Nào mau tới ngưỡng chiêm trẻ thơ, nào hãy đến kính tôn phục bái thờ. Trần gian ơi, thỏa bao niềm mơ. Đấng cứu tinh giờ đây Giáng Sinh</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3604260370"/>
      </p:ext>
    </p:extLst>
  </p:cSld>
  <p:clrMapOvr>
    <a:masterClrMapping/>
  </p:clrMapOvr>
  <p:transition/>
</p:sld>
</file>

<file path=ppt/slides/slide9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HIỆP CÔNG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879412"/>
          </a:xfrm>
        </p:spPr>
        <p:txBody>
          <a:bodyPr>
            <a:noAutofit/>
          </a:bodyPr>
          <a:lstStyle/>
          <a:p>
            <a:pPr algn="just"/>
            <a:r>
              <a:rPr lang="vi-VN" sz="6000" b="1" dirty="0">
                <a:latin typeface="+mj-lt"/>
              </a:rPr>
              <a:t>ĐK. Mẹ mãi mãi là Mẹ chúng con, Ma - ri - a mãi mãi là Mẹ chúng con. Mẹ </a:t>
            </a:r>
            <a:r>
              <a:rPr lang="en-US" sz="6000" b="1" dirty="0" err="1">
                <a:latin typeface="Times New Roman" panose="02020603050405020304" pitchFamily="18" charset="0"/>
                <a:cs typeface="Times New Roman" panose="02020603050405020304" pitchFamily="18" charset="0"/>
              </a:rPr>
              <a:t>hiệp</a:t>
            </a:r>
            <a:r>
              <a:rPr lang="vi-VN" sz="6000" b="1" dirty="0">
                <a:latin typeface="+mj-lt"/>
              </a:rPr>
              <a:t> công năm xưa cứu đời, xin mãi mãi che chở chúng con.</a:t>
            </a:r>
            <a:endParaRPr lang="vi-VN" sz="5400" b="1" dirty="0">
              <a:latin typeface="+mj-lt"/>
              <a:cs typeface="Times New Roman" pitchFamily="18" charset="0"/>
            </a:endParaRPr>
          </a:p>
        </p:txBody>
      </p:sp>
    </p:spTree>
    <p:extLst>
      <p:ext uri="{BB962C8B-B14F-4D97-AF65-F5344CB8AC3E}">
        <p14:creationId xmlns:p14="http://schemas.microsoft.com/office/powerpoint/2010/main" val="714717098"/>
      </p:ext>
    </p:extLst>
  </p:cSld>
  <p:clrMapOvr>
    <a:masterClrMapping/>
  </p:clrMapOvr>
  <p:transition/>
</p:sld>
</file>

<file path=ppt/slides/slide9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HIỆP CÔNG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879412"/>
          </a:xfrm>
        </p:spPr>
        <p:txBody>
          <a:bodyPr>
            <a:noAutofit/>
          </a:bodyPr>
          <a:lstStyle/>
          <a:p>
            <a:pPr algn="just"/>
            <a:r>
              <a:rPr lang="vi-VN" sz="6000" b="1" dirty="0">
                <a:latin typeface="+mj-lt"/>
              </a:rPr>
              <a:t>2. Chiều xưa trong gió mênh mang trên đồi cao, Mẹ thấy thế gian tội tình. Mẹ thương bao kiếp người còn chìm đắm quên ơn Trời.</a:t>
            </a:r>
            <a:endParaRPr lang="vi-VN" sz="5400" b="1" dirty="0">
              <a:latin typeface="+mj-lt"/>
              <a:cs typeface="Times New Roman" pitchFamily="18" charset="0"/>
            </a:endParaRPr>
          </a:p>
        </p:txBody>
      </p:sp>
    </p:spTree>
    <p:extLst>
      <p:ext uri="{BB962C8B-B14F-4D97-AF65-F5344CB8AC3E}">
        <p14:creationId xmlns:p14="http://schemas.microsoft.com/office/powerpoint/2010/main" val="4211012619"/>
      </p:ext>
    </p:extLst>
  </p:cSld>
  <p:clrMapOvr>
    <a:masterClrMapping/>
  </p:clrMapOvr>
  <p:transition/>
</p:sld>
</file>

<file path=ppt/slides/slide9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HIỆP CÔNG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879412"/>
          </a:xfrm>
        </p:spPr>
        <p:txBody>
          <a:bodyPr>
            <a:noAutofit/>
          </a:bodyPr>
          <a:lstStyle/>
          <a:p>
            <a:pPr algn="just"/>
            <a:r>
              <a:rPr lang="vi-VN" sz="6000" b="1" dirty="0">
                <a:latin typeface="+mj-lt"/>
              </a:rPr>
              <a:t>3. Giờ đây vai chúng con vẫn mang Thập Giá, gục ngã biết bao nhiêu lần. Đoàn con nương bóng Mẹ là Mẹ chúng nhân muôn đời.</a:t>
            </a:r>
            <a:endParaRPr lang="vi-VN" sz="5400" b="1" dirty="0">
              <a:latin typeface="+mj-lt"/>
              <a:cs typeface="Times New Roman" pitchFamily="18" charset="0"/>
            </a:endParaRPr>
          </a:p>
        </p:txBody>
      </p:sp>
    </p:spTree>
    <p:extLst>
      <p:ext uri="{BB962C8B-B14F-4D97-AF65-F5344CB8AC3E}">
        <p14:creationId xmlns:p14="http://schemas.microsoft.com/office/powerpoint/2010/main" val="2989525150"/>
      </p:ext>
    </p:extLst>
  </p:cSld>
  <p:clrMapOvr>
    <a:masterClrMapping/>
  </p:clrMapOvr>
  <p:transition/>
</p:sld>
</file>

<file path=ppt/slides/slide9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MẸ HIỆP CÔNG (PXC)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24000"/>
            <a:ext cx="11643360" cy="5879412"/>
          </a:xfrm>
        </p:spPr>
        <p:txBody>
          <a:bodyPr>
            <a:noAutofit/>
          </a:bodyPr>
          <a:lstStyle/>
          <a:p>
            <a:pPr algn="just"/>
            <a:r>
              <a:rPr lang="vi-VN" sz="6000" b="1" dirty="0">
                <a:latin typeface="+mj-lt"/>
              </a:rPr>
              <a:t>4. Tình yêu mang trái tim bao la tình yêu, Mẹ đón chúng con trở về. Mẹ đưa ai ngóng chờ tìm gặp Chúa Con nhân từ.</a:t>
            </a:r>
            <a:endParaRPr lang="vi-VN" sz="5400" b="1" dirty="0">
              <a:latin typeface="+mj-lt"/>
              <a:cs typeface="Times New Roman" pitchFamily="18" charset="0"/>
            </a:endParaRPr>
          </a:p>
        </p:txBody>
      </p:sp>
    </p:spTree>
    <p:extLst>
      <p:ext uri="{BB962C8B-B14F-4D97-AF65-F5344CB8AC3E}">
        <p14:creationId xmlns:p14="http://schemas.microsoft.com/office/powerpoint/2010/main" val="970249419"/>
      </p:ext>
    </p:extLst>
  </p:cSld>
  <p:clrMapOvr>
    <a:masterClrMapping/>
  </p:clrMapOvr>
  <p:transition/>
</p:sld>
</file>

<file path=ppt/slides/slide9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CAN-VÊ CHIỀU</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10432"/>
            <a:ext cx="11643360" cy="6391564"/>
          </a:xfrm>
        </p:spPr>
        <p:txBody>
          <a:bodyPr>
            <a:noAutofit/>
          </a:bodyPr>
          <a:lstStyle/>
          <a:p>
            <a:pPr algn="just"/>
            <a:r>
              <a:rPr lang="vi-VN" sz="6000" b="1" dirty="0">
                <a:latin typeface="+mj-lt"/>
              </a:rPr>
              <a:t>ĐK. Gạt nước mắt thương đau rã rời; Mẹ vẫn nói xin vâng muôn đời. Thương con người lỗi tội, Mẹ hiệp thông Cứu chuộc Mẹ ơi!</a:t>
            </a:r>
            <a:endParaRPr lang="vi-VN" sz="5400" b="1" dirty="0">
              <a:latin typeface="+mj-lt"/>
              <a:cs typeface="Times New Roman" pitchFamily="18" charset="0"/>
            </a:endParaRPr>
          </a:p>
        </p:txBody>
      </p:sp>
    </p:spTree>
    <p:extLst>
      <p:ext uri="{BB962C8B-B14F-4D97-AF65-F5344CB8AC3E}">
        <p14:creationId xmlns:p14="http://schemas.microsoft.com/office/powerpoint/2010/main" val="269195178"/>
      </p:ext>
    </p:extLst>
  </p:cSld>
  <p:clrMapOvr>
    <a:masterClrMapping/>
  </p:clrMapOvr>
  <p:transition/>
</p:sld>
</file>

<file path=ppt/slides/slide9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3498100"/>
      </p:ext>
    </p:extLst>
  </p:cSld>
  <p:clrMapOvr>
    <a:masterClrMapping/>
  </p:clrMapOvr>
</p:sld>
</file>

<file path=ppt/slides/slide9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GIU-SE THÁNH CẢ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0095"/>
            <a:ext cx="11643360" cy="5410200"/>
          </a:xfrm>
        </p:spPr>
        <p:txBody>
          <a:bodyPr>
            <a:noAutofit/>
          </a:bodyPr>
          <a:lstStyle/>
          <a:p>
            <a:pPr algn="just"/>
            <a:r>
              <a:rPr lang="en-US" sz="6000" b="1" dirty="0">
                <a:latin typeface="Times New Roman" pitchFamily="18" charset="0"/>
                <a:cs typeface="Times New Roman" pitchFamily="18" charset="0"/>
              </a:rPr>
              <a:t>1. Ai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vất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mưa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chiều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sớm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kiếp</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truân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chuyên</a:t>
            </a:r>
            <a:r>
              <a:rPr lang="en-US" sz="6000" b="1" dirty="0">
                <a:latin typeface="Times New Roman" pitchFamily="18" charset="0"/>
                <a:cs typeface="Times New Roman" pitchFamily="18" charset="0"/>
              </a:rPr>
              <a:t>. Ai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ngàn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nỗi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ưu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phiền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về</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bên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vững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niềm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cậy</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trông</a:t>
            </a:r>
            <a:r>
              <a:rPr lang="en-US" sz="6000" b="1" dirty="0">
                <a:latin typeface="Times New Roman" pitchFamily="18" charset="0"/>
                <a:cs typeface="Times New Roman" pitchFamily="18" charset="0"/>
              </a:rPr>
              <a:t>.</a:t>
            </a:r>
            <a:endParaRPr lang="en-US" sz="5400" b="1" i="1" dirty="0">
              <a:latin typeface="Times New Roman" pitchFamily="18" charset="0"/>
              <a:cs typeface="Times New Roman" pitchFamily="18" charset="0"/>
            </a:endParaRPr>
          </a:p>
        </p:txBody>
      </p:sp>
    </p:spTree>
    <p:extLst>
      <p:ext uri="{BB962C8B-B14F-4D97-AF65-F5344CB8AC3E}">
        <p14:creationId xmlns:p14="http://schemas.microsoft.com/office/powerpoint/2010/main" val="2641747738"/>
      </p:ext>
    </p:extLst>
  </p:cSld>
  <p:clrMapOvr>
    <a:masterClrMapping/>
  </p:clrMapOvr>
  <p:transition/>
</p:sld>
</file>

<file path=ppt/slides/slide9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GIU-SE THÁNH CẢ (VC)</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90095"/>
            <a:ext cx="11643360" cy="5410200"/>
          </a:xfrm>
        </p:spPr>
        <p:txBody>
          <a:bodyPr>
            <a:noAutofit/>
          </a:bodyPr>
          <a:lstStyle/>
          <a:p>
            <a:pPr algn="just"/>
            <a:r>
              <a:rPr lang="en-US" sz="6000" b="1" dirty="0">
                <a:latin typeface="Times New Roman" pitchFamily="18" charset="0"/>
                <a:cs typeface="Times New Roman" pitchFamily="18" charset="0"/>
              </a:rPr>
              <a:t>ĐK: </a:t>
            </a:r>
            <a:r>
              <a:rPr lang="en-US" sz="6000" b="1" dirty="0" err="1">
                <a:latin typeface="Times New Roman" pitchFamily="18" charset="0"/>
                <a:cs typeface="Times New Roman" pitchFamily="18" charset="0"/>
              </a:rPr>
              <a:t>Giu</a:t>
            </a:r>
            <a:r>
              <a:rPr lang="en-US" sz="6000" b="1" dirty="0">
                <a:latin typeface="Times New Roman" pitchFamily="18" charset="0"/>
                <a:cs typeface="Times New Roman" pitchFamily="18" charset="0"/>
              </a:rPr>
              <a:t>-se </a:t>
            </a:r>
            <a:r>
              <a:rPr lang="en-US" sz="6000" b="1" dirty="0" err="1">
                <a:latin typeface="Times New Roman" pitchFamily="18" charset="0"/>
                <a:cs typeface="Times New Roman" pitchFamily="18" charset="0"/>
              </a:rPr>
              <a:t>Thánh</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Cả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thiên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đường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Người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xưa</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đã</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sống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khó</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khăn</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khiêm</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nhường</a:t>
            </a:r>
            <a:r>
              <a:rPr lang="en-US" sz="6000" b="1" dirty="0">
                <a:latin typeface="Times New Roman" pitchFamily="18" charset="0"/>
                <a:cs typeface="Times New Roman" pitchFamily="18" charset="0"/>
              </a:rPr>
              <a:t>. Tay </a:t>
            </a:r>
            <a:r>
              <a:rPr lang="en-US" sz="6000" b="1" dirty="0" err="1">
                <a:latin typeface="Times New Roman" pitchFamily="18" charset="0"/>
                <a:cs typeface="Times New Roman" pitchFamily="18" charset="0"/>
              </a:rPr>
              <a:t>thiêng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phúc</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trọng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trao</a:t>
            </a:r>
            <a:r>
              <a:rPr lang="en-US" sz="6000" b="1" dirty="0">
                <a:latin typeface="Times New Roman" pitchFamily="18" charset="0"/>
                <a:cs typeface="Times New Roman" pitchFamily="18" charset="0"/>
              </a:rPr>
              <a:t> ban, </a:t>
            </a:r>
            <a:r>
              <a:rPr lang="en-US" sz="6000" b="1" dirty="0" err="1">
                <a:latin typeface="Times New Roman" pitchFamily="18" charset="0"/>
                <a:cs typeface="Times New Roman" pitchFamily="18" charset="0"/>
              </a:rPr>
              <a:t>đoái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thương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dắt</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dìu</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đoàn</a:t>
            </a:r>
            <a:r>
              <a:rPr lang="en-US" sz="6000" b="1" dirty="0">
                <a:latin typeface="Times New Roman" pitchFamily="18" charset="0"/>
                <a:cs typeface="Times New Roman" pitchFamily="18" charset="0"/>
              </a:rPr>
              <a:t> con </a:t>
            </a:r>
            <a:r>
              <a:rPr lang="en-US" sz="6000" b="1" dirty="0" err="1">
                <a:latin typeface="Times New Roman" pitchFamily="18" charset="0"/>
                <a:cs typeface="Times New Roman" pitchFamily="18" charset="0"/>
              </a:rPr>
              <a:t>nơi</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dương</a:t>
            </a:r>
            <a:r>
              <a:rPr lang="en-US" sz="6000" b="1" dirty="0">
                <a:latin typeface="Times New Roman" pitchFamily="18" charset="0"/>
                <a:cs typeface="Times New Roman" pitchFamily="18" charset="0"/>
              </a:rPr>
              <a:t> </a:t>
            </a:r>
            <a:r>
              <a:rPr lang="en-US" sz="6000" b="1" dirty="0" err="1">
                <a:latin typeface="Times New Roman" pitchFamily="18" charset="0"/>
                <a:cs typeface="Times New Roman" pitchFamily="18" charset="0"/>
              </a:rPr>
              <a:t>gian</a:t>
            </a:r>
            <a:r>
              <a:rPr lang="en-US" sz="6000" b="1" dirty="0">
                <a:latin typeface="Times New Roman" pitchFamily="18" charset="0"/>
                <a:cs typeface="Times New Roman" pitchFamily="18" charset="0"/>
              </a:rPr>
              <a:t>.</a:t>
            </a:r>
          </a:p>
        </p:txBody>
      </p:sp>
    </p:spTree>
    <p:extLst>
      <p:ext uri="{BB962C8B-B14F-4D97-AF65-F5344CB8AC3E}">
        <p14:creationId xmlns:p14="http://schemas.microsoft.com/office/powerpoint/2010/main" val="1810134646"/>
      </p:ext>
    </p:extLst>
  </p:cSld>
  <p:clrMapOvr>
    <a:masterClrMapping/>
  </p:clrMapOvr>
  <p:transition/>
</p:sld>
</file>

<file path=ppt/slides/slide9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1861950"/>
      </p:ext>
    </p:extLst>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HÒA BÌNH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3520"/>
            <a:ext cx="11643360" cy="6007610"/>
          </a:xfrm>
        </p:spPr>
        <p:txBody>
          <a:bodyPr>
            <a:noAutofit/>
          </a:bodyPr>
          <a:lstStyle/>
          <a:p>
            <a:pPr algn="just"/>
            <a:r>
              <a:rPr lang="vi-VN" sz="6000" b="1" dirty="0">
                <a:latin typeface="+mj-lt"/>
              </a:rPr>
              <a:t>Lạy Chúa từ nhân xin cho con biết mến yêu và phụng sự Chúa trong mọi người. Lạy Chúa xin hãy dùng con như khí cụ bình an của Chúa.</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240195345"/>
      </p:ext>
    </p:extLst>
  </p:cSld>
  <p:clrMapOvr>
    <a:masterClrMapping/>
  </p:clrMapOvr>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CHUÔNG NGÂN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34246"/>
            <a:ext cx="11643360" cy="4387049"/>
          </a:xfrm>
        </p:spPr>
        <p:txBody>
          <a:bodyPr>
            <a:noAutofit/>
          </a:bodyPr>
          <a:lstStyle/>
          <a:p>
            <a:pPr algn="just"/>
            <a:r>
              <a:rPr lang="vi-VN" sz="6000" b="1" i="0" dirty="0">
                <a:effectLst/>
                <a:latin typeface="+mj-lt"/>
              </a:rPr>
              <a:t>2/ Trần gian hỡi thắp lên niềm vui, ngày cứu rỗi đã chan hòa đất trời. Một Hài Nhi đến trong trần gian, đã hóa thân vì yêu chúng nhân</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2270541956"/>
      </p:ext>
    </p:extLst>
  </p:cSld>
  <p:clrMapOvr>
    <a:masterClrMapping/>
  </p:clrMapOvr>
  <p:transition/>
</p:sld>
</file>

<file path=ppt/slides/slide9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HÒA BÌNH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3520"/>
            <a:ext cx="11643360" cy="6007610"/>
          </a:xfrm>
        </p:spPr>
        <p:txBody>
          <a:bodyPr>
            <a:noAutofit/>
          </a:bodyPr>
          <a:lstStyle/>
          <a:p>
            <a:pPr algn="just"/>
            <a:r>
              <a:rPr lang="vi-VN" sz="6000" b="1" dirty="0">
                <a:latin typeface="+mj-lt"/>
              </a:rPr>
              <a:t>Để con đem yêu thương vào nơi oán thù, đem thứ tha vào nơi lăng nhục, đem an hòa vào nơi tranh chấp, đem chân lý vào chốn lỗi lầm;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201780445"/>
      </p:ext>
    </p:extLst>
  </p:cSld>
  <p:clrMapOvr>
    <a:masterClrMapping/>
  </p:clrMapOvr>
  <p:transition/>
</p:sld>
</file>

<file path=ppt/slides/slide9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HÒA BÌNH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93520"/>
            <a:ext cx="11643360" cy="6007610"/>
          </a:xfrm>
        </p:spPr>
        <p:txBody>
          <a:bodyPr>
            <a:noAutofit/>
          </a:bodyPr>
          <a:lstStyle/>
          <a:p>
            <a:pPr algn="just"/>
            <a:r>
              <a:rPr lang="vi-VN" sz="6000" b="1" dirty="0">
                <a:latin typeface="+mj-lt"/>
              </a:rPr>
              <a:t>để con đem tin kính vào nơi nghi nan, chiếu trông cậy vào nơi thất vọng; để con dọi ánh sáng vào nơi tối tăm, đem niềm vui đến chốn u sầu.</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2378311278"/>
      </p:ext>
    </p:extLst>
  </p:cSld>
  <p:clrMapOvr>
    <a:masterClrMapping/>
  </p:clrMapOvr>
  <p:transition/>
</p:sld>
</file>

<file path=ppt/slides/slide9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HÒA BÌNH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0640"/>
            <a:ext cx="11643360" cy="6190490"/>
          </a:xfrm>
        </p:spPr>
        <p:txBody>
          <a:bodyPr>
            <a:noAutofit/>
          </a:bodyPr>
          <a:lstStyle/>
          <a:p>
            <a:pPr algn="just"/>
            <a:r>
              <a:rPr lang="vi-VN" sz="6000" b="1" dirty="0">
                <a:latin typeface="+mj-lt"/>
              </a:rPr>
              <a:t>Lạy Chúa xin hãy dạy con tìm an ủi người hơn được người ủi an, tìm hiểu biết người hơn được người hiểu biết, tìm yêu mến người hơn được người mến yêu. </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120270097"/>
      </p:ext>
    </p:extLst>
  </p:cSld>
  <p:clrMapOvr>
    <a:masterClrMapping/>
  </p:clrMapOvr>
  <p:transition/>
</p:sld>
</file>

<file path=ppt/slides/slide9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HÒA BÌNH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3440"/>
            <a:ext cx="11643360" cy="6647690"/>
          </a:xfrm>
        </p:spPr>
        <p:txBody>
          <a:bodyPr>
            <a:noAutofit/>
          </a:bodyPr>
          <a:lstStyle/>
          <a:p>
            <a:pPr algn="just"/>
            <a:r>
              <a:rPr lang="vi-VN" sz="6000" b="1" dirty="0">
                <a:latin typeface="+mj-lt"/>
              </a:rPr>
              <a:t>Vì chính khi hiến thân là khi được nhận lãnh, chính lúc quên mình là lúc gặp lại bản thân; vì chính khi thứ tha là khi được tha thứ, chính lúc chết đi là khi vui sống muôn đời.</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446385611"/>
      </p:ext>
    </p:extLst>
  </p:cSld>
  <p:clrMapOvr>
    <a:masterClrMapping/>
  </p:clrMapOvr>
  <p:transition/>
</p:sld>
</file>

<file path=ppt/slides/slide9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vi-VN" sz="1800" dirty="0">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vi-VN"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KINH HÒA BÌNH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706880"/>
            <a:ext cx="11643360" cy="5794250"/>
          </a:xfrm>
        </p:spPr>
        <p:txBody>
          <a:bodyPr>
            <a:noAutofit/>
          </a:bodyPr>
          <a:lstStyle/>
          <a:p>
            <a:pPr algn="just"/>
            <a:r>
              <a:rPr lang="vi-VN" sz="6000" b="1" dirty="0">
                <a:latin typeface="+mj-lt"/>
              </a:rPr>
              <a:t>Ôi Thần Linh thánh ái xin mở rộng lòng con, xin thương ban xuống những ai lòng đầy thiện chí ơn an bình</a:t>
            </a:r>
            <a:r>
              <a:rPr lang="en-US" sz="6000" b="1" dirty="0">
                <a:latin typeface="+mj-lt"/>
              </a:rPr>
              <a:t>.</a:t>
            </a:r>
            <a:endParaRPr lang="en-US" sz="5400" b="1" dirty="0">
              <a:latin typeface="+mj-lt"/>
              <a:cs typeface="Times New Roman" panose="02020603050405020304" pitchFamily="18" charset="0"/>
            </a:endParaRPr>
          </a:p>
        </p:txBody>
      </p:sp>
    </p:spTree>
    <p:extLst>
      <p:ext uri="{BB962C8B-B14F-4D97-AF65-F5344CB8AC3E}">
        <p14:creationId xmlns:p14="http://schemas.microsoft.com/office/powerpoint/2010/main" val="1017934659"/>
      </p:ext>
    </p:extLst>
  </p:cSld>
  <p:clrMapOvr>
    <a:masterClrMapping/>
  </p:clrMapOvr>
  <p:transition/>
</p:sld>
</file>

<file path=ppt/slides/slide9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85909481"/>
      </p:ext>
    </p:extLst>
  </p:cSld>
  <p:clrMapOvr>
    <a:masterClrMapping/>
  </p:clrMapOvr>
</p:sld>
</file>

<file path=ppt/slides/slide9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THƯƠNG CON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5616"/>
            <a:ext cx="11643360" cy="6337915"/>
          </a:xfrm>
        </p:spPr>
        <p:txBody>
          <a:bodyPr>
            <a:noAutofit/>
          </a:bodyPr>
          <a:lstStyle/>
          <a:p>
            <a:pPr algn="just"/>
            <a:r>
              <a:rPr lang="en-US" sz="6000" b="1" dirty="0">
                <a:latin typeface="Times New Roman" panose="02020603050405020304" pitchFamily="18" charset="0"/>
                <a:cs typeface="Times New Roman" panose="02020603050405020304" pitchFamily="18" charset="0"/>
              </a:rPr>
              <a:t>ĐK: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Xin </a:t>
            </a:r>
            <a:r>
              <a:rPr lang="en-US" sz="6000" b="1" dirty="0" err="1">
                <a:latin typeface="Times New Roman" panose="02020603050405020304" pitchFamily="18" charset="0"/>
                <a:cs typeface="Times New Roman" panose="02020603050405020304" pitchFamily="18" charset="0"/>
              </a:rPr>
              <a:t>lắng</a:t>
            </a:r>
            <a:r>
              <a:rPr lang="en-US" sz="6000" b="1" dirty="0">
                <a:latin typeface="Times New Roman" panose="02020603050405020304" pitchFamily="18" charset="0"/>
                <a:cs typeface="Times New Roman" panose="02020603050405020304" pitchFamily="18" charset="0"/>
              </a:rPr>
              <a:t> nghe </a:t>
            </a:r>
            <a:r>
              <a:rPr lang="en-US" sz="6000" b="1" dirty="0" err="1">
                <a:latin typeface="Times New Roman" panose="02020603050405020304" pitchFamily="18" charset="0"/>
                <a:cs typeface="Times New Roman" panose="02020603050405020304" pitchFamily="18" charset="0"/>
              </a:rPr>
              <a:t>linh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năn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kêu</a:t>
            </a:r>
            <a:r>
              <a:rPr lang="en-US" sz="6000" b="1" dirty="0">
                <a:latin typeface="Times New Roman" panose="02020603050405020304" pitchFamily="18" charset="0"/>
                <a:cs typeface="Times New Roman" panose="02020603050405020304" pitchFamily="18" charset="0"/>
              </a:rPr>
              <a:t> van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dủ</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Ban </a:t>
            </a:r>
            <a:r>
              <a:rPr lang="en-US" sz="6000" b="1" dirty="0" err="1">
                <a:latin typeface="Times New Roman" panose="02020603050405020304" pitchFamily="18" charset="0"/>
                <a:cs typeface="Times New Roman" panose="02020603050405020304" pitchFamily="18" charset="0"/>
              </a:rPr>
              <a:t>xuống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niềm</a:t>
            </a:r>
            <a:r>
              <a:rPr lang="en-US" sz="6000" b="1" dirty="0">
                <a:latin typeface="Times New Roman" panose="02020603050405020304" pitchFamily="18" charset="0"/>
                <a:cs typeface="Times New Roman" panose="02020603050405020304" pitchFamily="18" charset="0"/>
              </a:rPr>
              <a:t> tin </a:t>
            </a:r>
            <a:r>
              <a:rPr lang="en-US" sz="6000" b="1" dirty="0" err="1">
                <a:latin typeface="Times New Roman" panose="02020603050405020304" pitchFamily="18" charset="0"/>
                <a:cs typeface="Times New Roman" panose="02020603050405020304" pitchFamily="18" charset="0"/>
              </a:rPr>
              <a:t>ấp</a:t>
            </a:r>
            <a:r>
              <a:rPr lang="en-US" sz="6000" b="1" dirty="0">
                <a:latin typeface="Times New Roman" panose="02020603050405020304" pitchFamily="18" charset="0"/>
                <a:cs typeface="Times New Roman" panose="02020603050405020304" pitchFamily="18" charset="0"/>
              </a:rPr>
              <a:t> ủ </a:t>
            </a:r>
            <a:r>
              <a:rPr lang="en-US" sz="6000" b="1" dirty="0" err="1">
                <a:latin typeface="Times New Roman" panose="02020603050405020304" pitchFamily="18" charset="0"/>
                <a:cs typeface="Times New Roman" panose="02020603050405020304" pitchFamily="18" charset="0"/>
              </a:rPr>
              <a:t>cho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hồn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744140330"/>
      </p:ext>
    </p:extLst>
  </p:cSld>
  <p:clrMapOvr>
    <a:masterClrMapping/>
  </p:clrMapOvr>
  <p:transition/>
</p:sld>
</file>

<file path=ppt/slides/slide9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THƯƠNG CON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5616"/>
            <a:ext cx="11643360" cy="6337915"/>
          </a:xfrm>
        </p:spPr>
        <p:txBody>
          <a:bodyPr>
            <a:noAutofit/>
          </a:bodyPr>
          <a:lstStyle/>
          <a:p>
            <a:pPr algn="just"/>
            <a:r>
              <a:rPr lang="en-US" sz="6000" b="1" dirty="0">
                <a:latin typeface="Times New Roman" panose="02020603050405020304" pitchFamily="18" charset="0"/>
                <a:cs typeface="Times New Roman" panose="02020603050405020304" pitchFamily="18" charset="0"/>
              </a:rPr>
              <a:t>1. </a:t>
            </a:r>
            <a:r>
              <a:rPr lang="en-US" sz="6000" b="1" dirty="0" err="1">
                <a:latin typeface="Times New Roman" panose="02020603050405020304" pitchFamily="18" charset="0"/>
                <a:cs typeface="Times New Roman" panose="02020603050405020304" pitchFamily="18" charset="0"/>
              </a:rPr>
              <a:t>Lạy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thương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lượng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bi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ơi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xin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xóa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theo</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lòng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tuất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vô</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bờ</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79646528"/>
      </p:ext>
    </p:extLst>
  </p:cSld>
  <p:clrMapOvr>
    <a:masterClrMapping/>
  </p:clrMapOvr>
  <p:transition/>
</p:sld>
</file>

<file path=ppt/slides/slide9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THƯƠNG CON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5616"/>
            <a:ext cx="11643360" cy="6337915"/>
          </a:xfrm>
        </p:spPr>
        <p:txBody>
          <a:bodyPr>
            <a:noAutofit/>
          </a:bodyPr>
          <a:lstStyle/>
          <a:p>
            <a:pPr algn="just"/>
            <a:r>
              <a:rPr lang="en-US" sz="6000" b="1" dirty="0">
                <a:latin typeface="Times New Roman" panose="02020603050405020304" pitchFamily="18" charset="0"/>
                <a:cs typeface="Times New Roman" panose="02020603050405020304" pitchFamily="18" charset="0"/>
              </a:rPr>
              <a:t>2. </a:t>
            </a:r>
            <a:r>
              <a:rPr lang="en-US" sz="6000" b="1" dirty="0" err="1">
                <a:latin typeface="Times New Roman" panose="02020603050405020304" pitchFamily="18" charset="0"/>
                <a:cs typeface="Times New Roman" panose="02020603050405020304" pitchFamily="18" charset="0"/>
              </a:rPr>
              <a:t>Rửa</a:t>
            </a:r>
            <a:r>
              <a:rPr lang="en-US" sz="6000" b="1" dirty="0">
                <a:latin typeface="Times New Roman" panose="02020603050405020304" pitchFamily="18" charset="0"/>
                <a:cs typeface="Times New Roman" panose="02020603050405020304" pitchFamily="18" charset="0"/>
              </a:rPr>
              <a:t> con nên </a:t>
            </a:r>
            <a:r>
              <a:rPr lang="en-US" sz="6000" b="1" dirty="0" err="1">
                <a:latin typeface="Times New Roman" panose="02020603050405020304" pitchFamily="18" charset="0"/>
                <a:cs typeface="Times New Roman" panose="02020603050405020304" pitchFamily="18" charset="0"/>
              </a:rPr>
              <a:t>trinh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giũ</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mọi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gian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ác</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Cứu</a:t>
            </a:r>
            <a:r>
              <a:rPr lang="en-US" sz="6000" b="1" dirty="0">
                <a:latin typeface="Times New Roman" panose="02020603050405020304" pitchFamily="18" charset="0"/>
                <a:cs typeface="Times New Roman" panose="02020603050405020304" pitchFamily="18" charset="0"/>
              </a:rPr>
              <a:t> con qua </a:t>
            </a:r>
            <a:r>
              <a:rPr lang="en-US" sz="6000" b="1" dirty="0" err="1">
                <a:latin typeface="Times New Roman" panose="02020603050405020304" pitchFamily="18" charset="0"/>
                <a:cs typeface="Times New Roman" panose="02020603050405020304" pitchFamily="18" charset="0"/>
              </a:rPr>
              <a:t>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khiên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thành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thú</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lầm</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88298554"/>
      </p:ext>
    </p:extLst>
  </p:cSld>
  <p:clrMapOvr>
    <a:masterClrMapping/>
  </p:clrMapOvr>
  <p:transition/>
</p:sld>
</file>

<file path=ppt/slides/slide9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THƯƠNG CON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5616"/>
            <a:ext cx="11643360" cy="6337915"/>
          </a:xfrm>
        </p:spPr>
        <p:txBody>
          <a:bodyPr>
            <a:noAutofit/>
          </a:bodyPr>
          <a:lstStyle/>
          <a:p>
            <a:pPr algn="just"/>
            <a:r>
              <a:rPr lang="en-US" sz="6000" b="1" dirty="0">
                <a:latin typeface="Times New Roman" panose="02020603050405020304" pitchFamily="18" charset="0"/>
                <a:cs typeface="Times New Roman" panose="02020603050405020304" pitchFamily="18" charset="0"/>
              </a:rPr>
              <a:t>3. Ở </a:t>
            </a:r>
            <a:r>
              <a:rPr lang="en-US" sz="6000" b="1" dirty="0" err="1">
                <a:latin typeface="Times New Roman" panose="02020603050405020304" pitchFamily="18" charset="0"/>
                <a:cs typeface="Times New Roman" panose="02020603050405020304" pitchFamily="18" charset="0"/>
              </a:rPr>
              <a:t>ngay</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bên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thiên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nhan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phạm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nhơ</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nhớp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Chúa</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luôn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công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chính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từ</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tâm</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khi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Ngài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tuyên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án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trần</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170277180"/>
      </p:ext>
    </p:extLst>
  </p:cSld>
  <p:clrMapOvr>
    <a:masterClrMapping/>
  </p:clrMapOvr>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CHUÔNG NGÂN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03506"/>
            <a:ext cx="11643360" cy="4717790"/>
          </a:xfrm>
        </p:spPr>
        <p:txBody>
          <a:bodyPr>
            <a:noAutofit/>
          </a:bodyPr>
          <a:lstStyle/>
          <a:p>
            <a:pPr algn="just"/>
            <a:r>
              <a:rPr lang="vi-VN" sz="6000" b="1" i="0" dirty="0">
                <a:effectLst/>
                <a:latin typeface="+mj-lt"/>
              </a:rPr>
              <a:t>3/ Lời giao ước vẫn luôn vọng ngân, ngày Con Chúa đến dứu chuộc gian trần. Mừng vui lên những ai lầm than. Chúa Giáng Sinh tặng ban phúc ân</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1680360274"/>
      </p:ext>
    </p:extLst>
  </p:cSld>
  <p:clrMapOvr>
    <a:masterClrMapping/>
  </p:clrMapOvr>
  <p:transition/>
</p:sld>
</file>

<file path=ppt/slides/slide9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XIN THƯƠNG CON (KL)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315616"/>
            <a:ext cx="11643360" cy="6337915"/>
          </a:xfrm>
        </p:spPr>
        <p:txBody>
          <a:bodyPr>
            <a:noAutofit/>
          </a:bodyPr>
          <a:lstStyle/>
          <a:p>
            <a:pPr algn="just"/>
            <a:r>
              <a:rPr lang="en-US" sz="6000" b="1" dirty="0">
                <a:latin typeface="Times New Roman" panose="02020603050405020304" pitchFamily="18" charset="0"/>
                <a:cs typeface="Times New Roman" panose="02020603050405020304" pitchFamily="18" charset="0"/>
              </a:rPr>
              <a:t>4. </a:t>
            </a:r>
            <a:r>
              <a:rPr lang="en-US" sz="6000" b="1" dirty="0" err="1">
                <a:latin typeface="Times New Roman" panose="02020603050405020304" pitchFamily="18" charset="0"/>
                <a:cs typeface="Times New Roman" panose="02020603050405020304" pitchFamily="18" charset="0"/>
              </a:rPr>
              <a:t>Mẹ</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cưu</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mang</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nguồn</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mạch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lỗi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Thoát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sinh</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trong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kiếp</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tội</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nhân</a:t>
            </a:r>
            <a:r>
              <a:rPr lang="en-US" sz="6000" b="1" dirty="0">
                <a:latin typeface="Times New Roman" panose="02020603050405020304" pitchFamily="18" charset="0"/>
                <a:cs typeface="Times New Roman" panose="02020603050405020304" pitchFamily="18" charset="0"/>
              </a:rPr>
              <a:t> con </a:t>
            </a:r>
            <a:r>
              <a:rPr lang="en-US" sz="6000" b="1" dirty="0" err="1">
                <a:latin typeface="Times New Roman" panose="02020603050405020304" pitchFamily="18" charset="0"/>
                <a:cs typeface="Times New Roman" panose="02020603050405020304" pitchFamily="18" charset="0"/>
              </a:rPr>
              <a:t>hằng</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sợ</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hãi</a:t>
            </a:r>
            <a:r>
              <a:rPr lang="en-US" sz="6000" b="1" dirty="0">
                <a:latin typeface="Times New Roman" panose="02020603050405020304" pitchFamily="18" charset="0"/>
                <a:cs typeface="Times New Roman" panose="02020603050405020304" pitchFamily="18" charset="0"/>
              </a:rPr>
              <a:t> u </a:t>
            </a:r>
            <a:r>
              <a:rPr lang="en-US" sz="6000" b="1" dirty="0" err="1">
                <a:latin typeface="Times New Roman" panose="02020603050405020304" pitchFamily="18" charset="0"/>
                <a:cs typeface="Times New Roman" panose="02020603050405020304" pitchFamily="18" charset="0"/>
              </a:rPr>
              <a:t>sầu</a:t>
            </a:r>
            <a:r>
              <a:rPr lang="en-US" sz="6000" b="1"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9102579"/>
      </p:ext>
    </p:extLst>
  </p:cSld>
  <p:clrMapOvr>
    <a:masterClrMapping/>
  </p:clrMapOvr>
  <p:transition/>
</p:sld>
</file>

<file path=ppt/slides/slide9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34307037"/>
      </p:ext>
    </p:extLst>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THÁNH GIU-SE (ĐM)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2330"/>
            <a:ext cx="11643360" cy="5410200"/>
          </a:xfrm>
        </p:spPr>
        <p:txBody>
          <a:bodyPr>
            <a:noAutofit/>
          </a:bodyPr>
          <a:lstStyle/>
          <a:p>
            <a:pPr algn="just"/>
            <a:r>
              <a:rPr lang="en-US" sz="6000" b="1" dirty="0">
                <a:latin typeface="Times New Roman" panose="02020603050405020304" pitchFamily="18" charset="0"/>
                <a:ea typeface="Tahoma" panose="020B0604030504040204" pitchFamily="34" charset="0"/>
                <a:cs typeface="Times New Roman" panose="02020603050405020304" pitchFamily="18" charset="0"/>
              </a:rPr>
              <a:t>1.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Lạy</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Thánh</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Giu</a:t>
            </a:r>
            <a:r>
              <a:rPr lang="en-US" sz="6000" b="1" dirty="0">
                <a:latin typeface="Times New Roman" panose="02020603050405020304" pitchFamily="18" charset="0"/>
                <a:ea typeface="Tahoma" panose="020B0604030504040204" pitchFamily="34" charset="0"/>
                <a:cs typeface="Times New Roman" panose="02020603050405020304" pitchFamily="18" charset="0"/>
              </a:rPr>
              <a:t>-se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vinh</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hiển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trên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nơi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trần</a:t>
            </a:r>
            <a:r>
              <a:rPr lang="en-US" sz="6000" b="1" dirty="0">
                <a:latin typeface="Times New Roman" panose="02020603050405020304" pitchFamily="18" charset="0"/>
                <a:ea typeface="Tahoma" panose="020B0604030504040204" pitchFamily="34" charset="0"/>
                <a:cs typeface="Times New Roman" panose="02020603050405020304" pitchFamily="18" charset="0"/>
              </a:rPr>
              <a:t> ai.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Người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được</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Thiên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Chúa</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phong</a:t>
            </a:r>
            <a:r>
              <a:rPr lang="en-US" sz="6000" b="1" dirty="0">
                <a:latin typeface="Times New Roman" panose="02020603050405020304" pitchFamily="18" charset="0"/>
                <a:ea typeface="Tahoma" panose="020B0604030504040204" pitchFamily="34" charset="0"/>
                <a:cs typeface="Times New Roman" panose="02020603050405020304" pitchFamily="18" charset="0"/>
              </a:rPr>
              <a:t> ban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tước</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lộc</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cao</a:t>
            </a:r>
            <a:r>
              <a:rPr lang="en-US" sz="6000" b="1" dirty="0">
                <a:latin typeface="Times New Roman" panose="02020603050405020304" pitchFamily="18" charset="0"/>
                <a:ea typeface="Tahoma" panose="020B0604030504040204" pitchFamily="34" charset="0"/>
                <a:cs typeface="Times New Roman" panose="02020603050405020304" pitchFamily="18" charset="0"/>
              </a:rPr>
              <a:t> sang.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Nhớ</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khi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sanh</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tiền</a:t>
            </a:r>
            <a:r>
              <a:rPr lang="en-US" sz="6000" b="1" dirty="0">
                <a:latin typeface="Times New Roman" panose="02020603050405020304" pitchFamily="18" charset="0"/>
                <a:ea typeface="Tahoma" panose="020B0604030504040204" pitchFamily="34" charset="0"/>
                <a:cs typeface="Times New Roman" panose="02020603050405020304" pitchFamily="18" charset="0"/>
              </a:rPr>
              <a:t>, Cha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đã</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giữ</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gìn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Thánh</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Thất</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Dám</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xin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hộ</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phù</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đoàn</a:t>
            </a:r>
            <a:r>
              <a:rPr lang="en-US" sz="6000" b="1" dirty="0">
                <a:latin typeface="Times New Roman" panose="02020603050405020304" pitchFamily="18" charset="0"/>
                <a:ea typeface="Tahoma" panose="020B0604030504040204" pitchFamily="34" charset="0"/>
                <a:cs typeface="Times New Roman" panose="02020603050405020304" pitchFamily="18" charset="0"/>
              </a:rPr>
              <a:t> con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cái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nơi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trần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gian</a:t>
            </a:r>
            <a:r>
              <a:rPr lang="en-US" sz="6000" b="1" dirty="0">
                <a:latin typeface="Times New Roman" panose="02020603050405020304" pitchFamily="18" charset="0"/>
                <a:ea typeface="Tahoma" panose="020B0604030504040204" pitchFamily="34" charset="0"/>
                <a:cs typeface="Times New Roman" panose="02020603050405020304" pitchFamily="18" charset="0"/>
              </a:rPr>
              <a:t>.</a:t>
            </a:r>
            <a:endParaRPr lang="en-US" sz="5400" b="1" i="1" dirty="0">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714659530"/>
      </p:ext>
    </p:extLst>
  </p:cSld>
  <p:clrMapOvr>
    <a:masterClrMapping/>
  </p:clrMapOvr>
  <p:transition/>
</p:sld>
</file>

<file path=ppt/slides/slide98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81919-BF0F-BB95-8BBB-A6F8398E06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B0F41A-06B5-A353-1E5D-7D7303807E02}"/>
              </a:ext>
            </a:extLst>
          </p:cNvPr>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Kết</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LẠY THÁNH GIU-SE (ĐM)</a:t>
            </a:r>
            <a:endParaRPr lang="en-US" sz="2400" b="1" dirty="0">
              <a:solidFill>
                <a:srgbClr val="FF0000"/>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2FF55327-D46D-216E-02FD-B907911190D2}"/>
              </a:ext>
            </a:extLst>
          </p:cNvPr>
          <p:cNvSpPr>
            <a:spLocks noGrp="1"/>
          </p:cNvSpPr>
          <p:nvPr>
            <p:ph type="subTitle" idx="1"/>
          </p:nvPr>
        </p:nvSpPr>
        <p:spPr>
          <a:xfrm>
            <a:off x="274320" y="852330"/>
            <a:ext cx="11643360" cy="5410200"/>
          </a:xfrm>
        </p:spPr>
        <p:txBody>
          <a:bodyPr>
            <a:noAutofit/>
          </a:bodyPr>
          <a:lstStyle/>
          <a:p>
            <a:pPr algn="just"/>
            <a:r>
              <a:rPr lang="en-US" sz="6000" b="1" dirty="0">
                <a:latin typeface="Times New Roman" panose="02020603050405020304" pitchFamily="18" charset="0"/>
                <a:ea typeface="Tahoma" panose="020B0604030504040204" pitchFamily="34" charset="0"/>
                <a:cs typeface="Times New Roman" panose="02020603050405020304" pitchFamily="18" charset="0"/>
              </a:rPr>
              <a:t>ĐK: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Mừng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lạy</a:t>
            </a:r>
            <a:r>
              <a:rPr lang="en-US" sz="6000" b="1" dirty="0">
                <a:latin typeface="Times New Roman" panose="02020603050405020304" pitchFamily="18" charset="0"/>
                <a:ea typeface="Tahoma" panose="020B0604030504040204" pitchFamily="34" charset="0"/>
                <a:cs typeface="Times New Roman" panose="02020603050405020304" pitchFamily="18" charset="0"/>
              </a:rPr>
              <a:t> Cha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chí</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nhân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chí</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lành</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Là</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bạn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thanh</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sạch</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Đức</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Nữ</a:t>
            </a:r>
            <a:r>
              <a:rPr lang="en-US" sz="6000" b="1" dirty="0">
                <a:latin typeface="Times New Roman" panose="02020603050405020304" pitchFamily="18" charset="0"/>
                <a:ea typeface="Tahoma" panose="020B0604030504040204" pitchFamily="34" charset="0"/>
                <a:cs typeface="Times New Roman" panose="02020603050405020304" pitchFamily="18" charset="0"/>
              </a:rPr>
              <a:t> Trinh.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Nhân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đức</a:t>
            </a:r>
            <a:r>
              <a:rPr lang="en-US" sz="6000" b="1" dirty="0">
                <a:latin typeface="Times New Roman" panose="02020603050405020304" pitchFamily="18" charset="0"/>
                <a:ea typeface="Tahoma" panose="020B0604030504040204" pitchFamily="34" charset="0"/>
                <a:cs typeface="Times New Roman" panose="02020603050405020304" pitchFamily="18" charset="0"/>
              </a:rPr>
              <a:t> Cha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rạng</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ngời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soi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chiếu</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muôn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nghìn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đời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Nguyện</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cho</a:t>
            </a:r>
            <a:r>
              <a:rPr lang="en-US" sz="6000" b="1" dirty="0">
                <a:latin typeface="Times New Roman" panose="02020603050405020304" pitchFamily="18" charset="0"/>
                <a:ea typeface="Tahoma" panose="020B0604030504040204" pitchFamily="34" charset="0"/>
                <a:cs typeface="Times New Roman" panose="02020603050405020304" pitchFamily="18" charset="0"/>
              </a:rPr>
              <a:t> con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noi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dấu</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Người</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liên</a:t>
            </a:r>
            <a:r>
              <a:rPr lang="en-US" sz="6000" b="1" dirty="0">
                <a:latin typeface="Times New Roman" panose="02020603050405020304" pitchFamily="18" charset="0"/>
                <a:ea typeface="Tahoma" panose="020B0604030504040204" pitchFamily="34" charset="0"/>
                <a:cs typeface="Times New Roman" panose="02020603050405020304" pitchFamily="18" charset="0"/>
              </a:rPr>
              <a:t>, để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sau</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được</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vinh</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phúc</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vô</a:t>
            </a:r>
            <a:r>
              <a:rPr lang="en-US" sz="6000" b="1" dirty="0">
                <a:latin typeface="Times New Roman" panose="02020603050405020304" pitchFamily="18" charset="0"/>
                <a:ea typeface="Tahoma" panose="020B0604030504040204" pitchFamily="34" charset="0"/>
                <a:cs typeface="Times New Roman" panose="02020603050405020304" pitchFamily="18" charset="0"/>
              </a:rPr>
              <a:t> </a:t>
            </a:r>
            <a:r>
              <a:rPr lang="en-US" sz="6000" b="1" dirty="0" err="1">
                <a:latin typeface="Times New Roman" panose="02020603050405020304" pitchFamily="18" charset="0"/>
                <a:ea typeface="Tahoma" panose="020B0604030504040204" pitchFamily="34" charset="0"/>
                <a:cs typeface="Times New Roman" panose="02020603050405020304" pitchFamily="18" charset="0"/>
              </a:rPr>
              <a:t>biên</a:t>
            </a:r>
            <a:r>
              <a:rPr lang="en-US" sz="6000" b="1" dirty="0">
                <a:latin typeface="Times New Roman" panose="02020603050405020304" pitchFamily="18" charset="0"/>
                <a:ea typeface="Tahoma" panose="020B0604030504040204" pitchFamily="34" charset="0"/>
                <a:cs typeface="Times New Roman" panose="02020603050405020304" pitchFamily="18" charset="0"/>
              </a:rPr>
              <a:t>.</a:t>
            </a:r>
            <a:endParaRPr lang="en-US" sz="5400" b="1" i="1" dirty="0">
              <a:latin typeface="Times New Roman" panose="02020603050405020304" pitchFamily="18" charset="0"/>
              <a:ea typeface="Tahom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1297913721"/>
      </p:ext>
    </p:extLst>
  </p:cSld>
  <p:clrMapOvr>
    <a:masterClrMapping/>
  </p:clrMapOvr>
  <p:transition/>
</p:sld>
</file>

<file path=ppt/slides/slide9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8962312"/>
      </p:ext>
    </p:extLst>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MUÔN TẠO VẬT ƠI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7740"/>
            <a:ext cx="11643360" cy="5410200"/>
          </a:xfrm>
        </p:spPr>
        <p:txBody>
          <a:bodyPr>
            <a:noAutofit/>
          </a:bodyPr>
          <a:lstStyle/>
          <a:p>
            <a:pPr algn="just"/>
            <a:r>
              <a:rPr lang="vi-VN" sz="6000" b="1" dirty="0">
                <a:latin typeface="+mj-lt"/>
              </a:rPr>
              <a:t>ĐK: Muôn tạo vật ơi cùng tôi hát lên một bài. Ca mừng Thượng Đế quyền uy tác sinh muôn loài. Hỡi người công chính hãy cất cao lên muôn lời. Ngợi khen Chúa Trời chan hòa ngàn tiếng nơi nơi.</a:t>
            </a:r>
            <a:endParaRPr lang="en-US" sz="5400" b="1" i="1" dirty="0">
              <a:latin typeface="+mj-lt"/>
              <a:cs typeface="Times New Roman" pitchFamily="18" charset="0"/>
            </a:endParaRPr>
          </a:p>
        </p:txBody>
      </p:sp>
    </p:spTree>
    <p:extLst>
      <p:ext uri="{BB962C8B-B14F-4D97-AF65-F5344CB8AC3E}">
        <p14:creationId xmlns:p14="http://schemas.microsoft.com/office/powerpoint/2010/main" val="4185894400"/>
      </p:ext>
    </p:extLst>
  </p:cSld>
  <p:clrMapOvr>
    <a:masterClrMapping/>
  </p:clrMapOvr>
  <p:transition/>
</p:sld>
</file>

<file path=ppt/slides/slide9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MUÔN TẠO VẬT ƠI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7740"/>
            <a:ext cx="11643360" cy="5410200"/>
          </a:xfrm>
        </p:spPr>
        <p:txBody>
          <a:bodyPr>
            <a:noAutofit/>
          </a:bodyPr>
          <a:lstStyle/>
          <a:p>
            <a:pPr algn="just"/>
            <a:r>
              <a:rPr lang="vi-VN" sz="6000" b="1" dirty="0">
                <a:latin typeface="+mj-lt"/>
              </a:rPr>
              <a:t>1. Ngài ban cho tôi biển khơi núi cao sông dài. Trời mây tinh tú trong mát suối reo rừng sâu. Vầng dương chiếu ban ngày, vầng trăng sáng đêm dài. Xuân hạ thu đông chan chứa biết bao hồng ân.</a:t>
            </a:r>
            <a:endParaRPr lang="en-US" sz="5400" b="1" i="1" dirty="0">
              <a:latin typeface="+mj-lt"/>
              <a:cs typeface="Times New Roman" pitchFamily="18" charset="0"/>
            </a:endParaRPr>
          </a:p>
        </p:txBody>
      </p:sp>
    </p:spTree>
    <p:extLst>
      <p:ext uri="{BB962C8B-B14F-4D97-AF65-F5344CB8AC3E}">
        <p14:creationId xmlns:p14="http://schemas.microsoft.com/office/powerpoint/2010/main" val="1345300698"/>
      </p:ext>
    </p:extLst>
  </p:cSld>
  <p:clrMapOvr>
    <a:masterClrMapping/>
  </p:clrMapOvr>
  <p:transition/>
</p:sld>
</file>

<file path=ppt/slides/slide9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MUÔN TẠO VẬT ƠI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7740"/>
            <a:ext cx="11643360" cy="5410200"/>
          </a:xfrm>
        </p:spPr>
        <p:txBody>
          <a:bodyPr>
            <a:noAutofit/>
          </a:bodyPr>
          <a:lstStyle/>
          <a:p>
            <a:pPr algn="just"/>
            <a:r>
              <a:rPr lang="vi-VN" sz="6000" b="1" dirty="0">
                <a:latin typeface="+mj-lt"/>
              </a:rPr>
              <a:t>2. Ngài ban cho tôi một Đức tin không phai nhòa. Ngài ban cho tôi một trái tim đầy tình yêu. Niềm mơ ước thiên đình, triền miên phúc an bình. Dâng Ngài câu hát cảm mến tri ân ngày đêm.</a:t>
            </a:r>
            <a:endParaRPr lang="en-US" sz="5400" b="1" i="1" dirty="0">
              <a:latin typeface="+mj-lt"/>
              <a:cs typeface="Times New Roman" pitchFamily="18" charset="0"/>
            </a:endParaRPr>
          </a:p>
        </p:txBody>
      </p:sp>
    </p:spTree>
    <p:extLst>
      <p:ext uri="{BB962C8B-B14F-4D97-AF65-F5344CB8AC3E}">
        <p14:creationId xmlns:p14="http://schemas.microsoft.com/office/powerpoint/2010/main" val="1396486600"/>
      </p:ext>
    </p:extLst>
  </p:cSld>
  <p:clrMapOvr>
    <a:masterClrMapping/>
  </p:clrMapOvr>
  <p:transition/>
</p:sld>
</file>

<file path=ppt/slides/slide9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MUÔN TẠO VẬT ƠI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7740"/>
            <a:ext cx="11643360" cy="5410200"/>
          </a:xfrm>
        </p:spPr>
        <p:txBody>
          <a:bodyPr>
            <a:noAutofit/>
          </a:bodyPr>
          <a:lstStyle/>
          <a:p>
            <a:pPr algn="just"/>
            <a:r>
              <a:rPr lang="vi-VN" sz="6000" b="1" dirty="0">
                <a:latin typeface="+mj-lt"/>
              </a:rPr>
              <a:t>3. Ngài cho Ngôi Hai trời cao giáng sinh ra đời. Cửa trời vinh phúc rộng đón những ai thành tâm. Vì tôi vướng tội tình, Ngài mang lấy thập hình. Rửa sạch thân tôi trong máu ước giao đồi xưa.</a:t>
            </a:r>
            <a:endParaRPr lang="en-US" sz="5400" b="1" i="1" dirty="0">
              <a:latin typeface="+mj-lt"/>
              <a:cs typeface="Times New Roman" pitchFamily="18" charset="0"/>
            </a:endParaRPr>
          </a:p>
        </p:txBody>
      </p:sp>
    </p:spTree>
    <p:extLst>
      <p:ext uri="{BB962C8B-B14F-4D97-AF65-F5344CB8AC3E}">
        <p14:creationId xmlns:p14="http://schemas.microsoft.com/office/powerpoint/2010/main" val="2362591904"/>
      </p:ext>
    </p:extLst>
  </p:cSld>
  <p:clrMapOvr>
    <a:masterClrMapping/>
  </p:clrMapOvr>
  <p:transition/>
</p:sld>
</file>

<file path=ppt/slides/slide9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itchFamily="18" charset="0"/>
                <a:cs typeface="Times New Roman" pitchFamily="18" charset="0"/>
              </a:rPr>
              <a:t>Hiệp</a:t>
            </a:r>
            <a:r>
              <a:rPr lang="en-US" sz="1800" dirty="0">
                <a:solidFill>
                  <a:srgbClr val="FF0000"/>
                </a:solidFill>
                <a:latin typeface="Times New Roman" pitchFamily="18" charset="0"/>
                <a:cs typeface="Times New Roman" pitchFamily="18" charset="0"/>
              </a:rPr>
              <a:t> </a:t>
            </a:r>
            <a:r>
              <a:rPr lang="en-US" sz="1800" dirty="0" err="1">
                <a:solidFill>
                  <a:srgbClr val="FF0000"/>
                </a:solidFill>
                <a:latin typeface="Times New Roman" pitchFamily="18" charset="0"/>
                <a:cs typeface="Times New Roman" pitchFamily="18" charset="0"/>
              </a:rPr>
              <a:t>Lễ</a:t>
            </a:r>
            <a:r>
              <a:rPr lang="en-US" sz="1800" dirty="0">
                <a:solidFill>
                  <a:srgbClr val="FF0000"/>
                </a:solidFill>
                <a:latin typeface="Times New Roman" pitchFamily="18" charset="0"/>
                <a:cs typeface="Times New Roman" pitchFamily="18" charset="0"/>
              </a:rPr>
              <a:t>                    	</a:t>
            </a:r>
            <a:r>
              <a:rPr lang="en-US" sz="2400" b="1" dirty="0">
                <a:solidFill>
                  <a:srgbClr val="FF0000"/>
                </a:solidFill>
                <a:effectLst>
                  <a:outerShdw blurRad="38100" dist="38100" dir="2700000" algn="tl">
                    <a:srgbClr val="000000">
                      <a:alpha val="43137"/>
                    </a:srgbClr>
                  </a:outerShdw>
                </a:effectLst>
                <a:latin typeface="Times New Roman" pitchFamily="18" charset="0"/>
                <a:cs typeface="Times New Roman" pitchFamily="18" charset="0"/>
              </a:rPr>
              <a:t>MUÔN TẠO VẬT ƠI (NK)</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723900"/>
            <a:ext cx="11643360" cy="5410200"/>
          </a:xfrm>
        </p:spPr>
        <p:txBody>
          <a:bodyPr>
            <a:noAutofit/>
          </a:bodyPr>
          <a:lstStyle/>
          <a:p>
            <a:pPr algn="just"/>
            <a:r>
              <a:rPr lang="vi-VN" sz="6000" b="1" dirty="0">
                <a:latin typeface="+mj-lt"/>
              </a:rPr>
              <a:t>4. Ngài ban cho tôi ruộng nương lúa thơm bao mùa. Ngàn muôn hoa lá khoe sắc thắm tươi bình minh. Đàn chim hót vang trời, đàn bươm bướm bay lượn. Xanh mầu thời gian ôi biết bao nhiêu tình thương.</a:t>
            </a:r>
            <a:endParaRPr lang="en-US" sz="5400" b="1" i="1" dirty="0">
              <a:latin typeface="+mj-lt"/>
              <a:cs typeface="Times New Roman" pitchFamily="18" charset="0"/>
            </a:endParaRPr>
          </a:p>
        </p:txBody>
      </p:sp>
    </p:spTree>
    <p:extLst>
      <p:ext uri="{BB962C8B-B14F-4D97-AF65-F5344CB8AC3E}">
        <p14:creationId xmlns:p14="http://schemas.microsoft.com/office/powerpoint/2010/main" val="862686975"/>
      </p:ext>
    </p:extLst>
  </p:cSld>
  <p:clrMapOvr>
    <a:masterClrMapping/>
  </p:clrMapOvr>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Nhập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TIẾNG CHUÔNG NGÂN (NL)</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653702"/>
            <a:ext cx="11643360" cy="4367594"/>
          </a:xfrm>
        </p:spPr>
        <p:txBody>
          <a:bodyPr>
            <a:noAutofit/>
          </a:bodyPr>
          <a:lstStyle/>
          <a:p>
            <a:pPr algn="just"/>
            <a:r>
              <a:rPr lang="vi-VN" sz="6000" b="1" i="0" dirty="0">
                <a:effectLst/>
                <a:latin typeface="+mj-lt"/>
              </a:rPr>
              <a:t>4/ Một vì sao chiếu trên trời cao, để Ba Vua đến tôn phục bái thờ. Một vì sao thắp lên niềm tin, hãy hát ca Tình Yêu Giáng Sinh</a:t>
            </a:r>
            <a:endParaRPr lang="en-US" sz="6000" b="1" dirty="0">
              <a:latin typeface="+mj-lt"/>
              <a:cs typeface="Times New Roman" panose="02020603050405020304" pitchFamily="18" charset="0"/>
            </a:endParaRPr>
          </a:p>
        </p:txBody>
      </p:sp>
    </p:spTree>
    <p:extLst>
      <p:ext uri="{BB962C8B-B14F-4D97-AF65-F5344CB8AC3E}">
        <p14:creationId xmlns:p14="http://schemas.microsoft.com/office/powerpoint/2010/main" val="3282909652"/>
      </p:ext>
    </p:extLst>
  </p:cSld>
  <p:clrMapOvr>
    <a:masterClrMapping/>
  </p:clrMapOvr>
  <p:transition/>
</p:sld>
</file>

<file path=ppt/slides/slide9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2033660"/>
      </p:ext>
    </p:extLst>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a:cs typeface="Times New Roman"/>
              </a:rPr>
              <a:t>Nhập</a:t>
            </a:r>
            <a:r>
              <a:rPr lang="en-US" sz="1800" dirty="0">
                <a:solidFill>
                  <a:srgbClr val="FF0000"/>
                </a:solidFill>
                <a:latin typeface="Times New Roman"/>
                <a:cs typeface="Times New Roman"/>
              </a:rPr>
              <a:t> </a:t>
            </a:r>
            <a:r>
              <a:rPr lang="en-US" sz="1800" dirty="0" err="1">
                <a:solidFill>
                  <a:srgbClr val="FF0000"/>
                </a:solidFill>
                <a:latin typeface="Times New Roman"/>
                <a:cs typeface="Times New Roman"/>
              </a:rPr>
              <a:t>Lễ</a:t>
            </a:r>
            <a:r>
              <a:rPr lang="en-US" sz="1800" dirty="0">
                <a:solidFill>
                  <a:srgbClr val="FF0000"/>
                </a:solidFill>
                <a:latin typeface="Times New Roman"/>
                <a:cs typeface="Times New Roman"/>
              </a:rPr>
              <a:t>                                   </a:t>
            </a:r>
            <a:r>
              <a:rPr lang="en-US" sz="2400" b="1" dirty="0">
                <a:solidFill>
                  <a:srgbClr val="FF0000"/>
                </a:solidFill>
                <a:effectLst>
                  <a:outerShdw blurRad="38100" dist="38100" dir="2700000" algn="tl">
                    <a:srgbClr val="000000">
                      <a:alpha val="43137"/>
                    </a:srgbClr>
                  </a:outerShdw>
                </a:effectLst>
                <a:latin typeface="Times New Roman"/>
                <a:cs typeface="Times New Roman"/>
              </a:rPr>
              <a:t>CHÚA GỌI CON VỀ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961450"/>
            <a:ext cx="11643360" cy="6391564"/>
          </a:xfrm>
        </p:spPr>
        <p:txBody>
          <a:bodyPr vert="horz" lIns="91440" tIns="45720" rIns="91440" bIns="45720" rtlCol="0" anchor="t">
            <a:noAutofit/>
          </a:bodyPr>
          <a:lstStyle/>
          <a:p>
            <a:pPr algn="just"/>
            <a:r>
              <a:rPr lang="en-US" sz="6000" b="1" dirty="0">
                <a:latin typeface="Times New Roman"/>
                <a:cs typeface="Times New Roman"/>
              </a:rPr>
              <a:t>ĐK: </a:t>
            </a:r>
            <a:r>
              <a:rPr lang="en-US" sz="6000" b="1" dirty="0" err="1">
                <a:latin typeface="Times New Roman"/>
                <a:cs typeface="Times New Roman"/>
              </a:rPr>
              <a:t>Chúa</a:t>
            </a:r>
            <a:r>
              <a:rPr lang="en-US" sz="6000" b="1" dirty="0">
                <a:latin typeface="Times New Roman"/>
                <a:cs typeface="Times New Roman"/>
              </a:rPr>
              <a:t> </a:t>
            </a:r>
            <a:r>
              <a:rPr lang="en-US" sz="6000" b="1" dirty="0" err="1">
                <a:latin typeface="Times New Roman"/>
                <a:cs typeface="Times New Roman"/>
              </a:rPr>
              <a:t>tới</a:t>
            </a:r>
            <a:r>
              <a:rPr lang="en-US" sz="6000" b="1" dirty="0">
                <a:latin typeface="Times New Roman"/>
                <a:cs typeface="Times New Roman"/>
              </a:rPr>
              <a:t> </a:t>
            </a:r>
            <a:r>
              <a:rPr lang="en-US" sz="6000" b="1" dirty="0" err="1">
                <a:latin typeface="Times New Roman"/>
                <a:cs typeface="Times New Roman"/>
              </a:rPr>
              <a:t>gọi</a:t>
            </a:r>
            <a:r>
              <a:rPr lang="en-US" sz="6000" b="1" dirty="0">
                <a:latin typeface="Times New Roman"/>
                <a:cs typeface="Times New Roman"/>
              </a:rPr>
              <a:t> con </a:t>
            </a:r>
            <a:r>
              <a:rPr lang="en-US" sz="6000" b="1" dirty="0" err="1">
                <a:latin typeface="Times New Roman"/>
                <a:cs typeface="Times New Roman"/>
              </a:rPr>
              <a:t>về</a:t>
            </a:r>
            <a:r>
              <a:rPr lang="en-US" sz="6000" b="1" dirty="0">
                <a:latin typeface="Times New Roman"/>
                <a:cs typeface="Times New Roman"/>
              </a:rPr>
              <a:t>, </a:t>
            </a:r>
            <a:r>
              <a:rPr lang="en-US" sz="6000" b="1" dirty="0" err="1">
                <a:latin typeface="Times New Roman"/>
                <a:cs typeface="Times New Roman"/>
              </a:rPr>
              <a:t>Chúa</a:t>
            </a:r>
            <a:r>
              <a:rPr lang="en-US" sz="6000" b="1" dirty="0">
                <a:latin typeface="Times New Roman"/>
                <a:cs typeface="Times New Roman"/>
              </a:rPr>
              <a:t> </a:t>
            </a:r>
            <a:r>
              <a:rPr lang="en-US" sz="6000" b="1" dirty="0" err="1">
                <a:latin typeface="Times New Roman"/>
                <a:cs typeface="Times New Roman"/>
              </a:rPr>
              <a:t>tới</a:t>
            </a:r>
            <a:r>
              <a:rPr lang="en-US" sz="6000" b="1" dirty="0">
                <a:latin typeface="Times New Roman"/>
                <a:cs typeface="Times New Roman"/>
              </a:rPr>
              <a:t> </a:t>
            </a:r>
            <a:r>
              <a:rPr lang="en-US" sz="6000" b="1" dirty="0" err="1">
                <a:latin typeface="Times New Roman"/>
                <a:cs typeface="Times New Roman"/>
              </a:rPr>
              <a:t>gọi</a:t>
            </a:r>
            <a:r>
              <a:rPr lang="en-US" sz="6000" b="1" dirty="0">
                <a:latin typeface="Times New Roman"/>
                <a:cs typeface="Times New Roman"/>
              </a:rPr>
              <a:t> con </a:t>
            </a:r>
            <a:r>
              <a:rPr lang="en-US" sz="6000" b="1" dirty="0" err="1">
                <a:latin typeface="Times New Roman"/>
                <a:cs typeface="Times New Roman"/>
              </a:rPr>
              <a:t>về</a:t>
            </a:r>
            <a:r>
              <a:rPr lang="en-US" sz="6000" b="1" dirty="0">
                <a:latin typeface="Times New Roman"/>
                <a:cs typeface="Times New Roman"/>
              </a:rPr>
              <a:t>. </a:t>
            </a:r>
            <a:r>
              <a:rPr lang="en-US" sz="6000" b="1" dirty="0" err="1">
                <a:latin typeface="Times New Roman"/>
                <a:cs typeface="Times New Roman"/>
              </a:rPr>
              <a:t>Chúa</a:t>
            </a:r>
            <a:r>
              <a:rPr lang="en-US" sz="6000" b="1" dirty="0">
                <a:latin typeface="Times New Roman"/>
                <a:cs typeface="Times New Roman"/>
              </a:rPr>
              <a:t> </a:t>
            </a:r>
            <a:r>
              <a:rPr lang="en-US" sz="6000" b="1" dirty="0" err="1">
                <a:latin typeface="Times New Roman"/>
                <a:cs typeface="Times New Roman"/>
              </a:rPr>
              <a:t>kêu</a:t>
            </a:r>
            <a:r>
              <a:rPr lang="en-US" sz="6000" b="1" dirty="0">
                <a:latin typeface="Times New Roman"/>
                <a:cs typeface="Times New Roman"/>
              </a:rPr>
              <a:t> </a:t>
            </a:r>
            <a:r>
              <a:rPr lang="en-US" sz="6000" b="1" dirty="0" err="1">
                <a:latin typeface="Times New Roman"/>
                <a:cs typeface="Times New Roman"/>
              </a:rPr>
              <a:t>gọi</a:t>
            </a:r>
            <a:r>
              <a:rPr lang="en-US" sz="6000" b="1" dirty="0">
                <a:latin typeface="Times New Roman"/>
                <a:cs typeface="Times New Roman"/>
              </a:rPr>
              <a:t> con </a:t>
            </a:r>
            <a:r>
              <a:rPr lang="en-US" sz="6000" b="1" dirty="0" err="1">
                <a:latin typeface="Times New Roman"/>
                <a:cs typeface="Times New Roman"/>
              </a:rPr>
              <a:t>về</a:t>
            </a:r>
            <a:r>
              <a:rPr lang="en-US" sz="6000" b="1" dirty="0">
                <a:latin typeface="Times New Roman"/>
                <a:cs typeface="Times New Roman"/>
              </a:rPr>
              <a:t> </a:t>
            </a:r>
            <a:r>
              <a:rPr lang="en-US" sz="6000" b="1" dirty="0" err="1">
                <a:latin typeface="Times New Roman"/>
                <a:cs typeface="Times New Roman"/>
              </a:rPr>
              <a:t>trình</a:t>
            </a:r>
            <a:r>
              <a:rPr lang="en-US" sz="6000" b="1" dirty="0">
                <a:latin typeface="Times New Roman"/>
                <a:cs typeface="Times New Roman"/>
              </a:rPr>
              <a:t> </a:t>
            </a:r>
            <a:r>
              <a:rPr lang="en-US" sz="6000" b="1" dirty="0" err="1">
                <a:latin typeface="Times New Roman"/>
                <a:cs typeface="Times New Roman"/>
              </a:rPr>
              <a:t>diện</a:t>
            </a:r>
            <a:r>
              <a:rPr lang="en-US" sz="6000" b="1" dirty="0">
                <a:latin typeface="Times New Roman"/>
                <a:cs typeface="Times New Roman"/>
              </a:rPr>
              <a:t> </a:t>
            </a:r>
            <a:r>
              <a:rPr lang="en-US" sz="6000" b="1" dirty="0" err="1">
                <a:latin typeface="Times New Roman"/>
                <a:cs typeface="Times New Roman"/>
              </a:rPr>
              <a:t>với</a:t>
            </a:r>
            <a:r>
              <a:rPr lang="en-US" sz="6000" b="1" dirty="0">
                <a:latin typeface="Times New Roman"/>
                <a:cs typeface="Times New Roman"/>
              </a:rPr>
              <a:t> </a:t>
            </a:r>
            <a:r>
              <a:rPr lang="en-US" sz="6000" b="1" dirty="0" err="1">
                <a:latin typeface="Times New Roman"/>
                <a:cs typeface="Times New Roman"/>
              </a:rPr>
              <a:t>Chúa</a:t>
            </a:r>
            <a:r>
              <a:rPr lang="en-US" sz="6000" b="1" dirty="0">
                <a:latin typeface="Times New Roman"/>
                <a:cs typeface="Times New Roman"/>
              </a:rPr>
              <a:t> </a:t>
            </a:r>
            <a:r>
              <a:rPr lang="en-US" sz="6000" b="1" dirty="0" err="1">
                <a:latin typeface="Times New Roman"/>
                <a:cs typeface="Times New Roman"/>
              </a:rPr>
              <a:t>Chúa</a:t>
            </a:r>
            <a:r>
              <a:rPr lang="en-US" sz="6000" b="1" dirty="0">
                <a:latin typeface="Times New Roman"/>
                <a:cs typeface="Times New Roman"/>
              </a:rPr>
              <a:t> </a:t>
            </a:r>
            <a:r>
              <a:rPr lang="en-US" sz="6000" b="1" dirty="0" err="1">
                <a:latin typeface="Times New Roman"/>
                <a:cs typeface="Times New Roman"/>
              </a:rPr>
              <a:t>ơi</a:t>
            </a:r>
            <a:r>
              <a:rPr lang="en-US" sz="6000" b="1" dirty="0">
                <a:latin typeface="Times New Roman"/>
                <a:cs typeface="Times New Roman"/>
              </a:rPr>
              <a:t>! </a:t>
            </a:r>
            <a:r>
              <a:rPr lang="en-US" sz="6000" b="1" dirty="0" err="1">
                <a:latin typeface="Times New Roman"/>
                <a:cs typeface="Times New Roman"/>
              </a:rPr>
              <a:t>Chúa</a:t>
            </a:r>
            <a:r>
              <a:rPr lang="en-US" sz="6000" b="1" dirty="0">
                <a:latin typeface="Times New Roman"/>
                <a:cs typeface="Times New Roman"/>
              </a:rPr>
              <a:t> </a:t>
            </a:r>
            <a:r>
              <a:rPr lang="en-US" sz="6000" b="1" dirty="0" err="1">
                <a:latin typeface="Times New Roman"/>
                <a:cs typeface="Times New Roman"/>
              </a:rPr>
              <a:t>tới</a:t>
            </a:r>
            <a:r>
              <a:rPr lang="en-US" sz="6000" b="1" dirty="0">
                <a:latin typeface="Times New Roman"/>
                <a:cs typeface="Times New Roman"/>
              </a:rPr>
              <a:t> </a:t>
            </a:r>
            <a:r>
              <a:rPr lang="en-US" sz="6000" b="1" dirty="0" err="1">
                <a:latin typeface="Times New Roman"/>
                <a:cs typeface="Times New Roman"/>
              </a:rPr>
              <a:t>gọi</a:t>
            </a:r>
            <a:r>
              <a:rPr lang="en-US" sz="6000" b="1" dirty="0">
                <a:latin typeface="Times New Roman"/>
                <a:cs typeface="Times New Roman"/>
              </a:rPr>
              <a:t> con </a:t>
            </a:r>
            <a:r>
              <a:rPr lang="en-US" sz="6000" b="1" dirty="0" err="1">
                <a:latin typeface="Times New Roman"/>
                <a:cs typeface="Times New Roman"/>
              </a:rPr>
              <a:t>về</a:t>
            </a:r>
            <a:r>
              <a:rPr lang="en-US" sz="6000" b="1" dirty="0">
                <a:latin typeface="Times New Roman"/>
                <a:cs typeface="Times New Roman"/>
              </a:rPr>
              <a:t>, </a:t>
            </a:r>
            <a:r>
              <a:rPr lang="en-US" sz="6000" b="1" dirty="0" err="1">
                <a:latin typeface="Times New Roman"/>
                <a:cs typeface="Times New Roman"/>
              </a:rPr>
              <a:t>Chúa</a:t>
            </a:r>
            <a:r>
              <a:rPr lang="en-US" sz="6000" b="1" dirty="0">
                <a:latin typeface="Times New Roman"/>
                <a:cs typeface="Times New Roman"/>
              </a:rPr>
              <a:t> </a:t>
            </a:r>
            <a:r>
              <a:rPr lang="en-US" sz="6000" b="1" dirty="0" err="1">
                <a:latin typeface="Times New Roman"/>
                <a:cs typeface="Times New Roman"/>
              </a:rPr>
              <a:t>tới</a:t>
            </a:r>
            <a:r>
              <a:rPr lang="en-US" sz="6000" b="1" dirty="0">
                <a:latin typeface="Times New Roman"/>
                <a:cs typeface="Times New Roman"/>
              </a:rPr>
              <a:t> </a:t>
            </a:r>
            <a:r>
              <a:rPr lang="en-US" sz="6000" b="1" dirty="0" err="1">
                <a:latin typeface="Times New Roman"/>
                <a:cs typeface="Times New Roman"/>
              </a:rPr>
              <a:t>gọi</a:t>
            </a:r>
            <a:r>
              <a:rPr lang="en-US" sz="6000" b="1" dirty="0">
                <a:latin typeface="Times New Roman"/>
                <a:cs typeface="Times New Roman"/>
              </a:rPr>
              <a:t> con </a:t>
            </a:r>
            <a:r>
              <a:rPr lang="en-US" sz="6000" b="1" dirty="0" err="1">
                <a:latin typeface="Times New Roman"/>
                <a:cs typeface="Times New Roman"/>
              </a:rPr>
              <a:t>về</a:t>
            </a:r>
            <a:r>
              <a:rPr lang="en-US" sz="6000" b="1" dirty="0">
                <a:latin typeface="Times New Roman"/>
                <a:cs typeface="Times New Roman"/>
              </a:rPr>
              <a:t>. Con </a:t>
            </a:r>
            <a:r>
              <a:rPr lang="en-US" sz="6000" b="1" dirty="0" err="1">
                <a:latin typeface="Times New Roman"/>
                <a:cs typeface="Times New Roman"/>
              </a:rPr>
              <a:t>xin</a:t>
            </a:r>
            <a:r>
              <a:rPr lang="en-US" sz="6000" b="1" dirty="0">
                <a:latin typeface="Times New Roman"/>
                <a:cs typeface="Times New Roman"/>
              </a:rPr>
              <a:t> </a:t>
            </a:r>
            <a:r>
              <a:rPr lang="en-US" sz="6000" b="1" dirty="0" err="1">
                <a:latin typeface="Times New Roman"/>
                <a:cs typeface="Times New Roman"/>
              </a:rPr>
              <a:t>từ</a:t>
            </a:r>
            <a:r>
              <a:rPr lang="en-US" sz="6000" b="1" dirty="0">
                <a:latin typeface="Times New Roman"/>
                <a:cs typeface="Times New Roman"/>
              </a:rPr>
              <a:t> </a:t>
            </a:r>
            <a:r>
              <a:rPr lang="en-US" sz="6000" b="1" dirty="0" err="1">
                <a:latin typeface="Times New Roman"/>
                <a:cs typeface="Times New Roman"/>
              </a:rPr>
              <a:t>giã</a:t>
            </a:r>
            <a:r>
              <a:rPr lang="en-US" sz="6000" b="1" dirty="0">
                <a:latin typeface="Times New Roman"/>
                <a:cs typeface="Times New Roman"/>
              </a:rPr>
              <a:t> </a:t>
            </a:r>
            <a:r>
              <a:rPr lang="en-US" sz="6000" b="1" dirty="0" err="1">
                <a:latin typeface="Times New Roman"/>
                <a:cs typeface="Times New Roman"/>
              </a:rPr>
              <a:t>cuộc</a:t>
            </a:r>
            <a:r>
              <a:rPr lang="en-US" sz="6000" b="1" dirty="0">
                <a:latin typeface="Times New Roman"/>
                <a:cs typeface="Times New Roman"/>
              </a:rPr>
              <a:t> </a:t>
            </a:r>
            <a:r>
              <a:rPr lang="en-US" sz="6000" b="1" dirty="0" err="1">
                <a:latin typeface="Times New Roman"/>
                <a:cs typeface="Times New Roman"/>
              </a:rPr>
              <a:t>đời</a:t>
            </a:r>
            <a:r>
              <a:rPr lang="en-US" sz="6000" b="1" dirty="0">
                <a:latin typeface="Times New Roman"/>
                <a:cs typeface="Times New Roman"/>
              </a:rPr>
              <a:t> </a:t>
            </a:r>
            <a:r>
              <a:rPr lang="en-US" sz="6000" b="1" dirty="0" err="1">
                <a:latin typeface="Times New Roman"/>
                <a:cs typeface="Times New Roman"/>
              </a:rPr>
              <a:t>về</a:t>
            </a:r>
            <a:r>
              <a:rPr lang="en-US" sz="6000" b="1" dirty="0">
                <a:latin typeface="Times New Roman"/>
                <a:cs typeface="Times New Roman"/>
              </a:rPr>
              <a:t> </a:t>
            </a:r>
            <a:r>
              <a:rPr lang="en-US" sz="6000" b="1" dirty="0" err="1">
                <a:latin typeface="Times New Roman"/>
                <a:cs typeface="Times New Roman"/>
              </a:rPr>
              <a:t>với</a:t>
            </a:r>
            <a:r>
              <a:rPr lang="en-US" sz="6000" b="1" dirty="0">
                <a:latin typeface="Times New Roman"/>
                <a:cs typeface="Times New Roman"/>
              </a:rPr>
              <a:t> </a:t>
            </a:r>
            <a:r>
              <a:rPr lang="en-US" sz="6000" b="1" dirty="0" err="1">
                <a:latin typeface="Times New Roman"/>
                <a:cs typeface="Times New Roman"/>
              </a:rPr>
              <a:t>Chúa</a:t>
            </a:r>
            <a:r>
              <a:rPr lang="en-US" sz="6000" b="1" dirty="0">
                <a:latin typeface="Times New Roman"/>
                <a:cs typeface="Times New Roman"/>
              </a:rPr>
              <a:t>, </a:t>
            </a:r>
            <a:r>
              <a:rPr lang="en-US" sz="6000" b="1" dirty="0" err="1">
                <a:latin typeface="Times New Roman"/>
                <a:cs typeface="Times New Roman"/>
              </a:rPr>
              <a:t>Chúa</a:t>
            </a:r>
            <a:r>
              <a:rPr lang="en-US" sz="6000" b="1" dirty="0">
                <a:latin typeface="Times New Roman"/>
                <a:cs typeface="Times New Roman"/>
              </a:rPr>
              <a:t> </a:t>
            </a:r>
            <a:r>
              <a:rPr lang="en-US" sz="6000" b="1" dirty="0" err="1">
                <a:latin typeface="Times New Roman"/>
                <a:cs typeface="Times New Roman"/>
              </a:rPr>
              <a:t>ơi</a:t>
            </a:r>
            <a:r>
              <a:rPr lang="en-US" sz="6000" b="1" dirty="0">
                <a:latin typeface="Times New Roman"/>
                <a:cs typeface="Times New Roman"/>
              </a:rPr>
              <a:t>!</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16127820"/>
      </p:ext>
    </p:extLst>
  </p:cSld>
  <p:clrMapOvr>
    <a:masterClrMapping/>
  </p:clrMapOvr>
  <p:transition/>
</p:sld>
</file>

<file path=ppt/slides/slide9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13648"/>
            <a:ext cx="11643360" cy="533400"/>
          </a:xfrm>
        </p:spPr>
        <p:txBody>
          <a:bodyPr>
            <a:normAutofit/>
          </a:bodyPr>
          <a:lstStyle/>
          <a:p>
            <a:pPr algn="l"/>
            <a:r>
              <a:rPr lang="en-US" sz="1800" dirty="0" err="1">
                <a:solidFill>
                  <a:srgbClr val="FF0000"/>
                </a:solidFill>
                <a:latin typeface="Times New Roman"/>
                <a:cs typeface="Times New Roman"/>
              </a:rPr>
              <a:t>Nhập</a:t>
            </a:r>
            <a:r>
              <a:rPr lang="en-US" sz="1800" dirty="0">
                <a:solidFill>
                  <a:srgbClr val="FF0000"/>
                </a:solidFill>
                <a:latin typeface="Times New Roman"/>
                <a:cs typeface="Times New Roman"/>
              </a:rPr>
              <a:t> </a:t>
            </a:r>
            <a:r>
              <a:rPr lang="en-US" sz="1800" dirty="0" err="1">
                <a:solidFill>
                  <a:srgbClr val="FF0000"/>
                </a:solidFill>
                <a:latin typeface="Times New Roman"/>
                <a:cs typeface="Times New Roman"/>
              </a:rPr>
              <a:t>Lễ</a:t>
            </a:r>
            <a:r>
              <a:rPr lang="en-US" sz="1800" dirty="0">
                <a:solidFill>
                  <a:srgbClr val="FF0000"/>
                </a:solidFill>
                <a:latin typeface="Times New Roman"/>
                <a:cs typeface="Times New Roman"/>
              </a:rPr>
              <a:t>                                   </a:t>
            </a:r>
            <a:r>
              <a:rPr lang="en-US" sz="2400" b="1" dirty="0">
                <a:solidFill>
                  <a:srgbClr val="FF0000"/>
                </a:solidFill>
                <a:effectLst>
                  <a:outerShdw blurRad="38100" dist="38100" dir="2700000" algn="tl">
                    <a:srgbClr val="000000">
                      <a:alpha val="43137"/>
                    </a:srgbClr>
                  </a:outerShdw>
                </a:effectLst>
                <a:latin typeface="Times New Roman"/>
                <a:cs typeface="Times New Roman"/>
              </a:rPr>
              <a:t>CHÚA GỌI CON VỀ (LT)</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423268"/>
            <a:ext cx="11643360" cy="6391564"/>
          </a:xfrm>
        </p:spPr>
        <p:txBody>
          <a:bodyPr vert="horz" lIns="91440" tIns="45720" rIns="91440" bIns="45720" rtlCol="0" anchor="t">
            <a:noAutofit/>
          </a:bodyPr>
          <a:lstStyle/>
          <a:p>
            <a:pPr algn="just"/>
            <a:r>
              <a:rPr lang="en-US" sz="6000" b="1" dirty="0">
                <a:latin typeface="Times New Roman"/>
                <a:cs typeface="Times New Roman"/>
              </a:rPr>
              <a:t>1. </a:t>
            </a:r>
            <a:r>
              <a:rPr lang="en-US" sz="6000" b="1" dirty="0" err="1">
                <a:latin typeface="Times New Roman"/>
                <a:cs typeface="Times New Roman"/>
              </a:rPr>
              <a:t>Trong</a:t>
            </a:r>
            <a:r>
              <a:rPr lang="en-US" sz="6000" b="1" dirty="0">
                <a:latin typeface="Times New Roman"/>
                <a:cs typeface="Times New Roman"/>
              </a:rPr>
              <a:t> </a:t>
            </a:r>
            <a:r>
              <a:rPr lang="en-US" sz="6000" b="1" dirty="0" err="1">
                <a:latin typeface="Times New Roman"/>
                <a:cs typeface="Times New Roman"/>
              </a:rPr>
              <a:t>khi</a:t>
            </a:r>
            <a:r>
              <a:rPr lang="en-US" sz="6000" b="1" dirty="0">
                <a:latin typeface="Times New Roman"/>
                <a:cs typeface="Times New Roman"/>
              </a:rPr>
              <a:t> con </a:t>
            </a:r>
            <a:r>
              <a:rPr lang="en-US" sz="6000" b="1" dirty="0" err="1">
                <a:latin typeface="Times New Roman"/>
                <a:cs typeface="Times New Roman"/>
              </a:rPr>
              <a:t>không</a:t>
            </a:r>
            <a:r>
              <a:rPr lang="en-US" sz="6000" b="1" dirty="0">
                <a:latin typeface="Times New Roman"/>
                <a:cs typeface="Times New Roman"/>
              </a:rPr>
              <a:t> </a:t>
            </a:r>
            <a:r>
              <a:rPr lang="en-US" sz="6000" b="1" dirty="0" err="1">
                <a:latin typeface="Times New Roman"/>
                <a:cs typeface="Times New Roman"/>
              </a:rPr>
              <a:t>ngờ</a:t>
            </a:r>
            <a:r>
              <a:rPr lang="en-US" sz="6000" b="1" dirty="0">
                <a:latin typeface="Times New Roman"/>
                <a:cs typeface="Times New Roman"/>
              </a:rPr>
              <a:t> </a:t>
            </a:r>
            <a:r>
              <a:rPr lang="en-US" sz="6000" b="1" dirty="0" err="1">
                <a:latin typeface="Times New Roman"/>
                <a:cs typeface="Times New Roman"/>
              </a:rPr>
              <a:t>thì</a:t>
            </a:r>
            <a:r>
              <a:rPr lang="en-US" sz="6000" b="1" dirty="0">
                <a:latin typeface="Times New Roman"/>
                <a:cs typeface="Times New Roman"/>
              </a:rPr>
              <a:t> </a:t>
            </a:r>
            <a:r>
              <a:rPr lang="en-US" sz="6000" b="1" dirty="0" err="1">
                <a:latin typeface="Times New Roman"/>
                <a:cs typeface="Times New Roman"/>
              </a:rPr>
              <a:t>Chúa</a:t>
            </a:r>
            <a:r>
              <a:rPr lang="en-US" sz="6000" b="1" dirty="0">
                <a:latin typeface="Times New Roman"/>
                <a:cs typeface="Times New Roman"/>
              </a:rPr>
              <a:t> </a:t>
            </a:r>
            <a:r>
              <a:rPr lang="en-US" sz="6000" b="1" dirty="0" err="1">
                <a:latin typeface="Times New Roman"/>
                <a:cs typeface="Times New Roman"/>
              </a:rPr>
              <a:t>đã</a:t>
            </a:r>
            <a:r>
              <a:rPr lang="en-US" sz="6000" b="1" dirty="0">
                <a:latin typeface="Times New Roman"/>
                <a:cs typeface="Times New Roman"/>
              </a:rPr>
              <a:t> </a:t>
            </a:r>
            <a:r>
              <a:rPr lang="en-US" sz="6000" b="1" dirty="0" err="1">
                <a:latin typeface="Times New Roman"/>
                <a:cs typeface="Times New Roman"/>
              </a:rPr>
              <a:t>đến</a:t>
            </a:r>
            <a:r>
              <a:rPr lang="en-US" sz="6000" b="1" dirty="0">
                <a:latin typeface="Times New Roman"/>
                <a:cs typeface="Times New Roman"/>
              </a:rPr>
              <a:t> </a:t>
            </a:r>
            <a:r>
              <a:rPr lang="en-US" sz="6000" b="1" dirty="0" err="1">
                <a:latin typeface="Times New Roman"/>
                <a:cs typeface="Times New Roman"/>
              </a:rPr>
              <a:t>thúc</a:t>
            </a:r>
            <a:r>
              <a:rPr lang="en-US" sz="6000" b="1" dirty="0">
                <a:latin typeface="Times New Roman"/>
                <a:cs typeface="Times New Roman"/>
              </a:rPr>
              <a:t> con. </a:t>
            </a:r>
            <a:r>
              <a:rPr lang="en-US" sz="6000" b="1" dirty="0" err="1">
                <a:latin typeface="Times New Roman"/>
                <a:cs typeface="Times New Roman"/>
              </a:rPr>
              <a:t>Một</a:t>
            </a:r>
            <a:r>
              <a:rPr lang="en-US" sz="6000" b="1" dirty="0">
                <a:latin typeface="Times New Roman"/>
                <a:cs typeface="Times New Roman"/>
              </a:rPr>
              <a:t> </a:t>
            </a:r>
            <a:r>
              <a:rPr lang="en-US" sz="6000" b="1" dirty="0" err="1">
                <a:latin typeface="Times New Roman"/>
                <a:cs typeface="Times New Roman"/>
              </a:rPr>
              <a:t>lời</a:t>
            </a:r>
            <a:r>
              <a:rPr lang="en-US" sz="6000" b="1" dirty="0">
                <a:latin typeface="Times New Roman"/>
                <a:cs typeface="Times New Roman"/>
              </a:rPr>
              <a:t> </a:t>
            </a:r>
            <a:r>
              <a:rPr lang="en-US" sz="6000" b="1" dirty="0" err="1">
                <a:latin typeface="Times New Roman"/>
                <a:cs typeface="Times New Roman"/>
              </a:rPr>
              <a:t>từ</a:t>
            </a:r>
            <a:r>
              <a:rPr lang="en-US" sz="6000" b="1" dirty="0">
                <a:latin typeface="Times New Roman"/>
                <a:cs typeface="Times New Roman"/>
              </a:rPr>
              <a:t> </a:t>
            </a:r>
            <a:r>
              <a:rPr lang="en-US" sz="6000" b="1" dirty="0" err="1">
                <a:latin typeface="Times New Roman"/>
                <a:cs typeface="Times New Roman"/>
              </a:rPr>
              <a:t>giã</a:t>
            </a:r>
            <a:r>
              <a:rPr lang="en-US" sz="6000" b="1" dirty="0">
                <a:latin typeface="Times New Roman"/>
                <a:cs typeface="Times New Roman"/>
              </a:rPr>
              <a:t> </a:t>
            </a:r>
            <a:r>
              <a:rPr lang="en-US" sz="6000" b="1" dirty="0" err="1">
                <a:latin typeface="Times New Roman"/>
                <a:cs typeface="Times New Roman"/>
              </a:rPr>
              <a:t>tất</a:t>
            </a:r>
            <a:r>
              <a:rPr lang="en-US" sz="6000" b="1" dirty="0">
                <a:latin typeface="Times New Roman"/>
                <a:cs typeface="Times New Roman"/>
              </a:rPr>
              <a:t> </a:t>
            </a:r>
            <a:r>
              <a:rPr lang="en-US" sz="6000" b="1" dirty="0" err="1">
                <a:latin typeface="Times New Roman"/>
                <a:cs typeface="Times New Roman"/>
              </a:rPr>
              <a:t>cả</a:t>
            </a:r>
            <a:r>
              <a:rPr lang="en-US" sz="6000" b="1" dirty="0">
                <a:latin typeface="Times New Roman"/>
                <a:cs typeface="Times New Roman"/>
              </a:rPr>
              <a:t> </a:t>
            </a:r>
            <a:r>
              <a:rPr lang="en-US" sz="6000" b="1" dirty="0" err="1">
                <a:latin typeface="Times New Roman"/>
                <a:cs typeface="Times New Roman"/>
              </a:rPr>
              <a:t>để</a:t>
            </a:r>
            <a:r>
              <a:rPr lang="en-US" sz="6000" b="1" dirty="0">
                <a:latin typeface="Times New Roman"/>
                <a:cs typeface="Times New Roman"/>
              </a:rPr>
              <a:t> </a:t>
            </a:r>
            <a:r>
              <a:rPr lang="en-US" sz="6000" b="1" dirty="0" err="1">
                <a:latin typeface="Times New Roman"/>
                <a:cs typeface="Times New Roman"/>
              </a:rPr>
              <a:t>về</a:t>
            </a:r>
            <a:r>
              <a:rPr lang="en-US" sz="6000" b="1" dirty="0">
                <a:latin typeface="Times New Roman"/>
                <a:cs typeface="Times New Roman"/>
              </a:rPr>
              <a:t> </a:t>
            </a:r>
            <a:r>
              <a:rPr lang="en-US" sz="6000" b="1" dirty="0" err="1">
                <a:latin typeface="Times New Roman"/>
                <a:cs typeface="Times New Roman"/>
              </a:rPr>
              <a:t>cùng</a:t>
            </a:r>
            <a:r>
              <a:rPr lang="en-US" sz="6000" b="1" dirty="0">
                <a:latin typeface="Times New Roman"/>
                <a:cs typeface="Times New Roman"/>
              </a:rPr>
              <a:t> </a:t>
            </a:r>
            <a:r>
              <a:rPr lang="en-US" sz="6000" b="1" dirty="0" err="1">
                <a:latin typeface="Times New Roman"/>
                <a:cs typeface="Times New Roman"/>
              </a:rPr>
              <a:t>Chúa</a:t>
            </a:r>
            <a:r>
              <a:rPr lang="en-US" sz="6000" b="1" dirty="0">
                <a:latin typeface="Times New Roman"/>
                <a:cs typeface="Times New Roman"/>
              </a:rPr>
              <a:t>.</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858437"/>
      </p:ext>
    </p:extLst>
  </p:cSld>
  <p:clrMapOvr>
    <a:masterClrMapping/>
  </p:clrMapOvr>
  <p:transition/>
</p:sld>
</file>

<file path=ppt/slides/slide9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2510591"/>
      </p:ext>
    </p:extLst>
  </p:cSld>
  <p:clrMapOvr>
    <a:masterClrMapping/>
  </p:clrMapOvr>
</p:sld>
</file>

<file path=ppt/slides/slide9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ĐÊM BÊ-LEM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9182"/>
            <a:ext cx="11643360" cy="6177534"/>
          </a:xfrm>
        </p:spPr>
        <p:txBody>
          <a:bodyPr>
            <a:noAutofit/>
          </a:bodyPr>
          <a:lstStyle/>
          <a:p>
            <a:pPr algn="just"/>
            <a:r>
              <a:rPr lang="vi-VN" sz="6000" b="1" dirty="0">
                <a:latin typeface="+mj-lt"/>
              </a:rPr>
              <a:t>1. Bầu trời Bê-lem đêm sáng huy hoàng. Thần nhạc hòa vang trong gió nhịp nhàng. Ngợi mừng Ngôi Hai Chúa Con vì lòng yêu thương chúng nhân lìa ngai cao quý vinh sang.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452228643"/>
      </p:ext>
    </p:extLst>
  </p:cSld>
  <p:clrMapOvr>
    <a:masterClrMapping/>
  </p:clrMapOvr>
  <p:transition/>
</p:sld>
</file>

<file path=ppt/slides/slide9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ĐÊM BÊ-LEM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0459"/>
            <a:ext cx="11643360" cy="5615940"/>
          </a:xfrm>
        </p:spPr>
        <p:txBody>
          <a:bodyPr>
            <a:noAutofit/>
          </a:bodyPr>
          <a:lstStyle/>
          <a:p>
            <a:pPr algn="just"/>
            <a:r>
              <a:rPr lang="vi-VN" sz="6000" b="1" dirty="0">
                <a:latin typeface="+mj-lt"/>
              </a:rPr>
              <a:t>Bò lừa thở hơi sưởi ấm Ngôi Lời. Bần hàn sinh trong hang tối giữa trời. Mục đồng vây quanh xướng ca cảm tạ ơn Chúa thiết tha đã quá yêu người thế trần.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834103229"/>
      </p:ext>
    </p:extLst>
  </p:cSld>
  <p:clrMapOvr>
    <a:masterClrMapping/>
  </p:clrMapOvr>
  <p:transition/>
</p:sld>
</file>

<file path=ppt/slides/slide9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ĐÊM BÊ-LEM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7649"/>
            <a:ext cx="11643360" cy="5105400"/>
          </a:xfrm>
        </p:spPr>
        <p:txBody>
          <a:bodyPr>
            <a:noAutofit/>
          </a:bodyPr>
          <a:lstStyle/>
          <a:p>
            <a:pPr algn="just"/>
            <a:r>
              <a:rPr lang="vi-VN" sz="6000" b="1" dirty="0">
                <a:latin typeface="+mj-lt"/>
              </a:rPr>
              <a:t>ĐK. Vinh Danh Chúa trên ngàn tầng trời mây. Ca vang khắp nơi ngàn đời không ngơi. Vì Ngài đã ban chính Con Một Ngài. </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1948609061"/>
      </p:ext>
    </p:extLst>
  </p:cSld>
  <p:clrMapOvr>
    <a:masterClrMapping/>
  </p:clrMapOvr>
  <p:transition/>
</p:sld>
</file>

<file path=ppt/slides/slide9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ĐÊM BÊ-LEM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547649"/>
            <a:ext cx="11643360" cy="5105400"/>
          </a:xfrm>
        </p:spPr>
        <p:txBody>
          <a:bodyPr>
            <a:noAutofit/>
          </a:bodyPr>
          <a:lstStyle/>
          <a:p>
            <a:pPr algn="just"/>
            <a:r>
              <a:rPr lang="vi-VN" sz="6000" b="1" dirty="0">
                <a:latin typeface="+mj-lt"/>
              </a:rPr>
              <a:t>Xin cho chúng con giàu lòng thiện tâm. Ban cho chúng con tràn đầy hồng ân. Một đời vui sống mãi trong bình an.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10368531"/>
      </p:ext>
    </p:extLst>
  </p:cSld>
  <p:clrMapOvr>
    <a:masterClrMapping/>
  </p:clrMapOvr>
  <p:transition/>
</p:sld>
</file>

<file path=ppt/slides/slide9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ĐÊM BÊ-LEM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859182"/>
            <a:ext cx="11643360" cy="6177534"/>
          </a:xfrm>
        </p:spPr>
        <p:txBody>
          <a:bodyPr>
            <a:noAutofit/>
          </a:bodyPr>
          <a:lstStyle/>
          <a:p>
            <a:pPr algn="just"/>
            <a:r>
              <a:rPr lang="vi-VN" sz="6000" b="1" dirty="0">
                <a:latin typeface="+mj-lt"/>
              </a:rPr>
              <a:t>2. Tìm về Bê-lem theo ánh sao trời. Lễ vật Ba Vua dâng hiến Ngôi Lời. Mộc dược, nhũ hương ngát thơm vàng ròng tinh khiết thắm xinh và niềm tin mến vô biên.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3660519876"/>
      </p:ext>
    </p:extLst>
  </p:cSld>
  <p:clrMapOvr>
    <a:masterClrMapping/>
  </p:clrMapOvr>
  <p:transition/>
</p:sld>
</file>

<file path=ppt/slides/slide9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320" y="-3769"/>
            <a:ext cx="11643360" cy="533400"/>
          </a:xfrm>
        </p:spPr>
        <p:txBody>
          <a:bodyPr>
            <a:normAutofit/>
          </a:bodyPr>
          <a:lstStyle/>
          <a:p>
            <a:pPr algn="l"/>
            <a:r>
              <a:rPr lang="en-US" sz="1800" dirty="0" err="1">
                <a:solidFill>
                  <a:srgbClr val="FF0000"/>
                </a:solidFill>
                <a:latin typeface="Times New Roman" panose="02020603050405020304" pitchFamily="18" charset="0"/>
                <a:cs typeface="Times New Roman" panose="02020603050405020304" pitchFamily="18" charset="0"/>
              </a:rPr>
              <a:t>Hiệp</a:t>
            </a:r>
            <a:r>
              <a:rPr lang="en-US" sz="1800" dirty="0">
                <a:solidFill>
                  <a:srgbClr val="FF0000"/>
                </a:solidFill>
                <a:latin typeface="Times New Roman" panose="02020603050405020304" pitchFamily="18" charset="0"/>
                <a:cs typeface="Times New Roman" panose="02020603050405020304" pitchFamily="18" charset="0"/>
              </a:rPr>
              <a:t> </a:t>
            </a:r>
            <a:r>
              <a:rPr lang="en-US" sz="1800" dirty="0" err="1">
                <a:solidFill>
                  <a:srgbClr val="FF0000"/>
                </a:solidFill>
                <a:latin typeface="Times New Roman" panose="02020603050405020304" pitchFamily="18" charset="0"/>
                <a:cs typeface="Times New Roman" panose="02020603050405020304" pitchFamily="18" charset="0"/>
              </a:rPr>
              <a:t>Lễ</a:t>
            </a:r>
            <a:r>
              <a:rPr lang="en-US" sz="1800" dirty="0">
                <a:solidFill>
                  <a:srgbClr val="FF0000"/>
                </a:solidFill>
                <a:latin typeface="Times New Roman" panose="02020603050405020304" pitchFamily="18" charset="0"/>
                <a:cs typeface="Times New Roman" panose="02020603050405020304" pitchFamily="18" charset="0"/>
              </a:rPr>
              <a:t>                                     </a:t>
            </a:r>
            <a:r>
              <a:rPr lang="en-US" sz="2400"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TRỜI ĐÊM BÊ-LEM (DVH)</a:t>
            </a:r>
            <a:endParaRPr lang="en-US" sz="2400" b="1" dirty="0">
              <a:solidFill>
                <a:srgbClr val="FF0000"/>
              </a:solidFill>
              <a:effectLst>
                <a:outerShdw blurRad="38100" dist="38100" dir="2700000" algn="tl">
                  <a:srgbClr val="000000">
                    <a:alpha val="43137"/>
                  </a:srgbClr>
                </a:outerShdw>
              </a:effectLst>
            </a:endParaRPr>
          </a:p>
        </p:txBody>
      </p:sp>
      <p:sp>
        <p:nvSpPr>
          <p:cNvPr id="3" name="Subtitle 2"/>
          <p:cNvSpPr>
            <a:spLocks noGrp="1"/>
          </p:cNvSpPr>
          <p:nvPr>
            <p:ph type="subTitle" idx="1"/>
          </p:nvPr>
        </p:nvSpPr>
        <p:spPr>
          <a:xfrm>
            <a:off x="274320" y="1170459"/>
            <a:ext cx="11643360" cy="5615940"/>
          </a:xfrm>
        </p:spPr>
        <p:txBody>
          <a:bodyPr>
            <a:noAutofit/>
          </a:bodyPr>
          <a:lstStyle/>
          <a:p>
            <a:pPr algn="just"/>
            <a:r>
              <a:rPr lang="vi-VN" sz="6000" b="1" dirty="0">
                <a:latin typeface="+mj-lt"/>
              </a:rPr>
              <a:t>Mời người về đây cung kính dâng lời. Thờ lạy Hài Nhi Con Chúa Vua Trời. Người là Thiên Chúa chí nhân Người là Vua trên các Vua đã xuống làm người thế trần.</a:t>
            </a:r>
            <a:endParaRPr lang="vi-VN" sz="5400" b="1" dirty="0">
              <a:latin typeface="+mj-lt"/>
              <a:cs typeface="Times New Roman" panose="02020603050405020304" pitchFamily="18" charset="0"/>
            </a:endParaRPr>
          </a:p>
        </p:txBody>
      </p:sp>
    </p:spTree>
    <p:extLst>
      <p:ext uri="{BB962C8B-B14F-4D97-AF65-F5344CB8AC3E}">
        <p14:creationId xmlns:p14="http://schemas.microsoft.com/office/powerpoint/2010/main" val="2145053853"/>
      </p:ext>
    </p:extLst>
  </p:cSld>
  <p:clrMapOvr>
    <a:masterClrMapping/>
  </p:clrMapOvr>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6998</TotalTime>
  <Words>188771</Words>
  <Application>Microsoft Office PowerPoint</Application>
  <PresentationFormat>Widescreen</PresentationFormat>
  <Paragraphs>9895</Paragraphs>
  <Slides>5077</Slides>
  <Notes>997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5077</vt:i4>
      </vt:variant>
    </vt:vector>
  </HeadingPairs>
  <TitlesOfParts>
    <vt:vector size="5082" baseType="lpstr">
      <vt:lpstr>Arial</vt:lpstr>
      <vt:lpstr>Calibri</vt:lpstr>
      <vt:lpstr>Calibri Light</vt:lpstr>
      <vt:lpstr>Times New Roman</vt:lpstr>
      <vt:lpstr>Office Theme</vt:lpstr>
      <vt:lpstr>Dâng Lễ                       DÂNG LÊN CHÚA BÁNH THƠM 73</vt:lpstr>
      <vt:lpstr>Dâng Lễ                       DÂNG LÊN CHÚA BÁNH THƠM 73</vt:lpstr>
      <vt:lpstr>Dâng Lễ                       DÂNG LÊN CHÚA BÁNH THƠM 73</vt:lpstr>
      <vt:lpstr>Dâng Lễ                       DÂNG LÊN CHÚA BÁNH THƠM 73</vt:lpstr>
      <vt:lpstr>PowerPoint Presentation</vt:lpstr>
      <vt:lpstr>Nhập Lễ                                              KHI NGHĨ VỀ NGÀI (TD)</vt:lpstr>
      <vt:lpstr>Nhập Lễ                                              KHI NGHĨ VỀ NGÀI (TD)</vt:lpstr>
      <vt:lpstr>Nhập Lễ                                              KHI NGHĨ VỀ NGÀI (TD)</vt:lpstr>
      <vt:lpstr>PowerPoint Presentation</vt:lpstr>
      <vt:lpstr>Hiệp Lễ                                                 CHÚA BIẾN HÌNH (DCH)</vt:lpstr>
      <vt:lpstr>PowerPoint Presentation</vt:lpstr>
      <vt:lpstr>Nhập Lễ                                                 DÂNG TRỌN CUỘC ĐỜI (PXC)</vt:lpstr>
      <vt:lpstr>PowerPoint Presentation</vt:lpstr>
      <vt:lpstr>Kết Lễ                                     TẠ ƠN CHÚA XUÂN (NL)</vt:lpstr>
      <vt:lpstr>Kết Lễ                                     TẠ ƠN CHÚA XUÂN (NL)</vt:lpstr>
      <vt:lpstr>Kết Lễ                                     TẠ ƠN CHÚA XUÂN (NL)</vt:lpstr>
      <vt:lpstr>PowerPoint Presentation</vt:lpstr>
      <vt:lpstr>Hiệp Lễ                                 VÍ NHƯ (TN)</vt:lpstr>
      <vt:lpstr>Hiệp Lễ                                 VÍ NHƯ (TN)</vt:lpstr>
      <vt:lpstr>Hiệp Lễ                                 VÍ NHƯ (TN)</vt:lpstr>
      <vt:lpstr>Hiệp Lễ                                 VÍ NHƯ (TN)</vt:lpstr>
      <vt:lpstr>PowerPoint Presentation</vt:lpstr>
      <vt:lpstr>Dang Lễ                                LỄ DÂNG NGÀY XUÂN (DC)</vt:lpstr>
      <vt:lpstr>Dang Lễ                                LỄ DÂNG NGÀY XUÂN (DC)</vt:lpstr>
      <vt:lpstr>Dang Lễ                                LỄ DÂNG NGÀY XUÂN (DC)</vt:lpstr>
      <vt:lpstr>Dang Lễ                                LỄ DÂNG NGÀY XUÂN (DC)</vt:lpstr>
      <vt:lpstr>Dang Lễ                                LỄ DÂNG NGÀY XUÂN (DC)</vt:lpstr>
      <vt:lpstr>Dang Lễ                                LỄ DÂNG NGÀY XUÂN (DC)</vt:lpstr>
      <vt:lpstr>Dang Lễ                                LỄ DÂNG NGÀY XUÂN (DC)</vt:lpstr>
      <vt:lpstr>PowerPoint Presentation</vt:lpstr>
      <vt:lpstr>Nhập Lễ                                     ĐẦU XUÂN CẦU CHO GIA ĐÌNH (PXC)</vt:lpstr>
      <vt:lpstr>Nhập Lễ                                     ĐẦU XUÂN CẦU CHO GIA ĐÌNH (PXC)</vt:lpstr>
      <vt:lpstr>Nhập Lễ                                     ĐẦU XUÂN CẦU CHO GIA ĐÌNH (PXC)</vt:lpstr>
      <vt:lpstr>Nhập Lễ                                     ĐẦU XUÂN CẦU CHO GIA ĐÌNH (PXC)</vt:lpstr>
      <vt:lpstr>Nhập Lễ                                     ĐẦU XUÂN CẦU CHO GIA ĐÌNH (PXC)</vt:lpstr>
      <vt:lpstr>PowerPoint Presentation</vt:lpstr>
      <vt:lpstr>Hiệp Lễ                                   TÌNH CHA NGHĨA MẸ (ND)</vt:lpstr>
      <vt:lpstr>Hiệp Lễ                                   TÌNH CHA NGHĨA MẸ (ND)</vt:lpstr>
      <vt:lpstr>Hiệp Lễ                                   TÌNH CHA NGHĨA MẸ (ND)</vt:lpstr>
      <vt:lpstr>PowerPoint Presentation</vt:lpstr>
      <vt:lpstr>Nhập Lễ                                              THẮP SÁNG LÊN (KL)</vt:lpstr>
      <vt:lpstr>Nhập Lễ                                              THẮP SÁNG LÊN (KL)</vt:lpstr>
      <vt:lpstr>Nhập Lễ                                              THẮP SÁNG LÊN (KL)</vt:lpstr>
      <vt:lpstr>Nhập Lễ                                              THẮP SÁNG LÊN (KL)</vt:lpstr>
      <vt:lpstr>Nhập Lễ                                              THẮP SÁNG LÊN (KL)</vt:lpstr>
      <vt:lpstr>Nhập Lễ                                              THẮP SÁNG LÊN (KL)</vt:lpstr>
      <vt:lpstr>PowerPoint Presentation</vt:lpstr>
      <vt:lpstr>Dâng Lễ                                      TẶNG VẬT DÂNG NGÀI (ND)</vt:lpstr>
      <vt:lpstr>Dâng Lễ                                      TẶNG VẬT DÂNG NGÀI (ND)</vt:lpstr>
      <vt:lpstr>PowerPoint Presentation</vt:lpstr>
      <vt:lpstr>Hiệp Lễ                                                 CHÚA KHÔNG LẦM (KL)</vt:lpstr>
      <vt:lpstr>Hiệp Lễ                                                 CHÚA KHÔNG LẦM (KL)</vt:lpstr>
      <vt:lpstr>Hiệp Lễ                                                 CHÚA KHÔNG LẦM (KL)</vt:lpstr>
      <vt:lpstr>Hiệp Lễ                                                 CHÚA KHÔNG LẦM (KL)</vt:lpstr>
      <vt:lpstr>Hiệp Lễ                                                 CHÚA KHÔNG LẦM (KL)</vt:lpstr>
      <vt:lpstr>Hiệp Lễ                                                 CHÚA KHÔNG LẦM (KL)</vt:lpstr>
      <vt:lpstr>PowerPoint Presentation</vt:lpstr>
      <vt:lpstr>Dâng Lễ                                     LẠY CHÚA CON XIN VÂNG (LT)</vt:lpstr>
      <vt:lpstr>Dâng Lễ                                     LẠY CHÚA CON XIN VÂNG (LT)</vt:lpstr>
      <vt:lpstr>Dâng Lễ                                     LẠY CHÚA CON XIN VÂNG (LT)</vt:lpstr>
      <vt:lpstr>Dâng Lễ                                     LẠY CHÚA CON XIN VÂNG (LT)</vt:lpstr>
      <vt:lpstr>PowerPoint Presentation</vt:lpstr>
      <vt:lpstr>Nhập Lễ                                    LỐI NGÀI BƯỚC ĐI (4)</vt:lpstr>
      <vt:lpstr>Nhập Lễ                                    LỐI NGÀI BƯỚC ĐI (4)</vt:lpstr>
      <vt:lpstr>Nhập Lễ                                    LỐI NGÀI BƯỚC ĐI (4)</vt:lpstr>
      <vt:lpstr>PowerPoint Presentation</vt:lpstr>
      <vt:lpstr>Hiệp Lễ                                        NÀY CON XIN ĐẾN (TY)</vt:lpstr>
      <vt:lpstr>Hiệp Lễ                                        NÀY CON XIN ĐẾN (TY)</vt:lpstr>
      <vt:lpstr>Hiệp Lễ                                        NÀY CON XIN ĐẾN (TY)</vt:lpstr>
      <vt:lpstr>Hiệp Lễ                                        NÀY CON XIN ĐẾN (TY)</vt:lpstr>
      <vt:lpstr>PowerPoint Presentation</vt:lpstr>
      <vt:lpstr>Nhập Lễ                                    NHÌN NGÔI SAO (MT)</vt:lpstr>
      <vt:lpstr>Nhập Lễ                                    NHÌN NGÔI SAO (MT)</vt:lpstr>
      <vt:lpstr>Nhập Lễ                                    NHÌN NGÔI SAO (MT)</vt:lpstr>
      <vt:lpstr>Nhập Lễ                                    NHÌN NGÔI SAO (MT)</vt:lpstr>
      <vt:lpstr>PowerPoint Presentation</vt:lpstr>
      <vt:lpstr>Dâng Lễ                                     THEO ÁNH SAO TRỜI (PA)</vt:lpstr>
      <vt:lpstr>Dâng Lễ                                     THEO ÁNH SAO TRỜI (PA)</vt:lpstr>
      <vt:lpstr>Dâng Lễ                                     THEO ÁNH SAO TRỜI (PA)</vt:lpstr>
      <vt:lpstr>Dâng Lễ                                     THEO ÁNH SAO TRỜI (PA)</vt:lpstr>
      <vt:lpstr>PowerPoint Presentation</vt:lpstr>
      <vt:lpstr>Nhập Lễ                                              CÁC THÁNH ANH HÀI (PT)</vt:lpstr>
      <vt:lpstr>Nhập Lễ                                              CÁC THÁNH ANH HÀI (PT)</vt:lpstr>
      <vt:lpstr>Nhập Lễ                                              CÁC THÁNH ANH HÀI (PT)</vt:lpstr>
      <vt:lpstr>Nhập Lễ                                              CÁC THÁNH ANH HÀI (PT)</vt:lpstr>
      <vt:lpstr>PowerPoint Presentation</vt:lpstr>
      <vt:lpstr>Dâng Lễ                                   LỄ VẬT GIÁNG SINH (GA)</vt:lpstr>
      <vt:lpstr>Dâng Lễ                                   LỄ VẬT GIÁNG SINH (GA)</vt:lpstr>
      <vt:lpstr>Dâng Lễ                                   LỄ VẬT GIÁNG SINH (GA)</vt:lpstr>
      <vt:lpstr>Dâng Lễ                                   LỄ VẬT GIÁNG SINH (GA)</vt:lpstr>
      <vt:lpstr>Dâng Lễ                                   LỄ VẬT GIÁNG SINH (GA)</vt:lpstr>
      <vt:lpstr>Dâng Lễ                                   LỄ VẬT GIÁNG SINH (GA)</vt:lpstr>
      <vt:lpstr>Dâng Lễ                                   LỄ VẬT GIÁNG SINH (GA)</vt:lpstr>
      <vt:lpstr>PowerPoint Presentation</vt:lpstr>
      <vt:lpstr>Nhập Lễ                                TIẾNG CHUÔNG NGÂN (NL)</vt:lpstr>
      <vt:lpstr>Nhập Lễ                                TIẾNG CHUÔNG NGÂN (NL)</vt:lpstr>
      <vt:lpstr>Nhập Lễ                                TIẾNG CHUÔNG NGÂN (NL)</vt:lpstr>
      <vt:lpstr>Nhập Lễ                                TIẾNG CHUÔNG NGÂN (NL)</vt:lpstr>
      <vt:lpstr>Nhập Lễ                                TIẾNG CHUÔNG NGÂN (NL)</vt:lpstr>
      <vt:lpstr>PowerPoint Presentation</vt:lpstr>
      <vt:lpstr>Dâng Lễ                                                LỄ DÂNG CHÂN THÀNH (HMK)</vt:lpstr>
      <vt:lpstr>Dâng Lễ                                                LỄ DÂNG CHÂN THÀNH (HMK)</vt:lpstr>
      <vt:lpstr>Dâng Lễ                                                LỄ DÂNG CHÂN THÀNH (HMK)</vt:lpstr>
      <vt:lpstr>PowerPoint Presentation</vt:lpstr>
      <vt:lpstr>Nhập Lễ                                                NÀO HỠI DẪN XI-ON (MT)</vt:lpstr>
      <vt:lpstr>Nhập Lễ                                                NÀO HỠI DẪN XI-ON (MT)</vt:lpstr>
      <vt:lpstr>Nhập Lễ                                                NÀO HỠI DẪN XI-ON (MT)</vt:lpstr>
      <vt:lpstr>Nhập Lễ                                                NÀO HỠI DẪN XI-ON (MT)</vt:lpstr>
      <vt:lpstr>PowerPoint Presentation</vt:lpstr>
      <vt:lpstr>Hiệp Lễ                                           DỌN ĐƯỜNG ĐỂ CHÚA ĐẾN (DC)</vt:lpstr>
      <vt:lpstr>Hiệp Lễ                                           DỌN ĐƯỜNG ĐỂ CHÚA ĐẾN (DC)</vt:lpstr>
      <vt:lpstr>Hiệp Lễ                                           DỌN ĐƯỜNG ĐỂ CHÚA ĐẾN (DC)</vt:lpstr>
      <vt:lpstr>Hiệp Lễ                                           DỌN ĐƯỜNG ĐỂ CHÚA ĐẾN (DC)</vt:lpstr>
      <vt:lpstr>PowerPoint Presentation</vt:lpstr>
      <vt:lpstr>Hiệp Lễ                                                GIÁNG SINH VỀ (DCH)</vt:lpstr>
      <vt:lpstr>Hiệp Lễ                                                GIÁNG SINH VỀ (DCH)</vt:lpstr>
      <vt:lpstr>Hiệp Lễ                                                GIÁNG SINH VỀ (DCH)</vt:lpstr>
      <vt:lpstr>Hiệp Lễ                                                GIÁNG SINH VỀ (DCH)</vt:lpstr>
      <vt:lpstr>Hiệp Lễ                                                GIÁNG SINH VỀ (DCH)</vt:lpstr>
      <vt:lpstr>Hiệp Lễ                                                GIÁNG SINH VỀ (DCH)</vt:lpstr>
      <vt:lpstr>Hiệp Lễ                                                GIÁNG SINH VỀ (DCH)</vt:lpstr>
      <vt:lpstr>Hiệp Lễ                                                GIÁNG SINH VỀ (DCH)</vt:lpstr>
      <vt:lpstr>PowerPoint Presentation</vt:lpstr>
      <vt:lpstr>Nhập Lễ                                         VÀO CUNG THÁNH (VN)</vt:lpstr>
      <vt:lpstr>Nhập Lễ                                         VÀO CUNG THÁNH (VN)</vt:lpstr>
      <vt:lpstr>Nhập Lễ                                         VÀO CUNG THÁNH (VN)</vt:lpstr>
      <vt:lpstr>Dâng Lễ                NHƯ NÉN HƯƠNG TRẦM (NH)</vt:lpstr>
      <vt:lpstr>Dâng Lễ                NHƯ NÉN HƯƠNG TRẦM (NH)</vt:lpstr>
      <vt:lpstr>Dâng Lễ                NHƯ NÉN HƯƠNG TRẦM (NH)</vt:lpstr>
      <vt:lpstr>Hiệp Lễ                VINH QUANG  CHÚA CON (TD)</vt:lpstr>
      <vt:lpstr>Hiệp Lễ                VINH QUANG  CHÚA CON (TD)</vt:lpstr>
      <vt:lpstr>Hiệp Lễ                VINH QUANG  CHÚA CON (TD)</vt:lpstr>
      <vt:lpstr>Hiệp Lễ                VINH QUANG  CHÚA CON (TD)</vt:lpstr>
      <vt:lpstr>Hiệp Lễ                VINH QUANG  CHÚA CON (TD)</vt:lpstr>
      <vt:lpstr>PowerPoint Presentation</vt:lpstr>
      <vt:lpstr>Hiệp Lễ                                             MƯỜI CÔ TRINH NỮ (TVV)</vt:lpstr>
      <vt:lpstr>Hiệp Lễ                                             MƯỜI CÔ TRINH NỮ (TVV)</vt:lpstr>
      <vt:lpstr>Hiệp Lễ                                             MƯỜI CÔ TRINH NỮ (TVV)</vt:lpstr>
      <vt:lpstr>Hiệp Lễ                                             MƯỜI CÔ TRINH NỮ (TVV)</vt:lpstr>
      <vt:lpstr>Hiệp Lễ                                             MƯỜI CÔ TRINH NỮ (TVV)</vt:lpstr>
      <vt:lpstr>PowerPoint Presentation</vt:lpstr>
      <vt:lpstr>Nhập Lễ                           TIẾN BƯỚC VÀO NHÀ CHÚA (HN)</vt:lpstr>
      <vt:lpstr>Nhập Lễ                           TIẾN BƯỚC VÀO NHÀ CHÚA (HN)</vt:lpstr>
      <vt:lpstr>Hiệp Lễ                                       LỜI NÓI VIỆC LÀM (TL) </vt:lpstr>
      <vt:lpstr>PowerPoint Presentation</vt:lpstr>
      <vt:lpstr>Hiệp Lễ                                       LỜI NÓI VIỆC LÀM (TL) </vt:lpstr>
      <vt:lpstr>Hiệp Lễ                                       LỜI NÓI VIỆC LÀM (TL) </vt:lpstr>
      <vt:lpstr>Hiệp Lễ                                       LỜI NÓI VIỆC LÀM (TL) </vt:lpstr>
      <vt:lpstr>Hiệp Lễ                                       LỜI NÓI VIỆC LÀM (TL) </vt:lpstr>
      <vt:lpstr>Hiệp Lễ                                       LỜI NÓI VIỆC LÀM (TL) </vt:lpstr>
      <vt:lpstr>Hiệp Lễ                                       LỜI NÓI VIỆC LÀM (TL) </vt:lpstr>
      <vt:lpstr>Hiệp Lễ                                       LỜI NÓI VIỆC LÀM (TL) </vt:lpstr>
      <vt:lpstr>PowerPoint Presentation</vt:lpstr>
      <vt:lpstr>Hiệp Lễ                                               NHƯ CỎ CÂY (MT)</vt:lpstr>
      <vt:lpstr>Hiệp Lễ                                               NHƯ CỎ CÂY (MT)</vt:lpstr>
      <vt:lpstr>Hiệp Lễ                                               NHƯ CỎ CÂY (MT)</vt:lpstr>
      <vt:lpstr>Hiệp Lễ                                               NHƯ CỎ CÂY (MT)</vt:lpstr>
      <vt:lpstr>Hiệp Lễ                                               NHƯ CỎ CÂY (MT)</vt:lpstr>
      <vt:lpstr>Hiệp Lễ                                               NHƯ CỎ CÂY (MT)</vt:lpstr>
      <vt:lpstr>PowerPoint Presentation</vt:lpstr>
      <vt:lpstr>Nhập lễ                                               ĐI VỀ NHÀ CHÚA (TH)</vt:lpstr>
      <vt:lpstr>Nhập lễ                                               ĐI VỀ NHÀ CHÚA (TH)</vt:lpstr>
      <vt:lpstr>Nhập lễ                                               ĐI VỀ NHÀ CHÚA (TH)</vt:lpstr>
      <vt:lpstr>Nhập lễ                                               ĐI VỀ NHÀ CHÚA (TH)</vt:lpstr>
      <vt:lpstr>PowerPoint Presentation</vt:lpstr>
      <vt:lpstr>Hiệp Lễ                                   MẾN CHÚA YÊU NGƯỜI (TL)</vt:lpstr>
      <vt:lpstr>Hiệp Lễ                                   MẾN CHÚA YÊU NGƯỜI (TL)</vt:lpstr>
      <vt:lpstr>Hiệp Lễ                                   MẾN CHÚA YÊU NGƯỜI (TL)</vt:lpstr>
      <vt:lpstr>Hiệp Lễ                                   MẾN CHÚA YÊU NGƯỜI (TL)</vt:lpstr>
      <vt:lpstr>PowerPoint Presentation</vt:lpstr>
      <vt:lpstr>          CON TÔN KÍNH TÔN THỜ</vt:lpstr>
      <vt:lpstr>          CON TÔN KÍNH TÔN THỜ</vt:lpstr>
      <vt:lpstr>          CON TÔN KÍNH TÔN THỜ</vt:lpstr>
      <vt:lpstr>          CON TÔN KÍNH TÔN THỜ</vt:lpstr>
      <vt:lpstr>          CON TÔN KÍNH TÔN THỜ</vt:lpstr>
      <vt:lpstr>PowerPoint Presentation</vt:lpstr>
      <vt:lpstr>Dâng lễ                                               CỦA LỄ ĐỜI CON (ND)</vt:lpstr>
      <vt:lpstr>Dâng lễ                                               CỦA LỄ ĐỜI CON (ND)</vt:lpstr>
      <vt:lpstr>Dâng lễ                                               CỦA LỄ ĐỜI CON (ND)</vt:lpstr>
      <vt:lpstr>Dâng lễ                                               CỦA LỄ ĐỜI CON (ND)</vt:lpstr>
      <vt:lpstr>PowerPoint Presentation</vt:lpstr>
      <vt:lpstr>Hiệp lễ                                     YẾN TIỆC HỒNG ÂN (TL)</vt:lpstr>
      <vt:lpstr>Hiệp lễ                                     YẾN TIỆC HỒNG ÂN (TL)</vt:lpstr>
      <vt:lpstr>Hiệp lễ                                     YẾN TIỆC HỒNG ÂN (TL)</vt:lpstr>
      <vt:lpstr>Hiệp lễ                                     YẾN TIỆC HỒNG ÂN (TL)</vt:lpstr>
      <vt:lpstr>Hiệp lễ                                     YẾN TIỆC HỒNG ÂN (TL)</vt:lpstr>
      <vt:lpstr>Hiệp lễ                                     YẾN TIỆC HỒNG ÂN (TL)</vt:lpstr>
      <vt:lpstr>Hiệp lễ                                     YẾN TIỆC HỒNG ÂN (TL)</vt:lpstr>
      <vt:lpstr>Hiệp lễ                                     YẾN TIỆC HỒNG ÂN (TL)</vt:lpstr>
      <vt:lpstr>PowerPoint Presentation</vt:lpstr>
      <vt:lpstr>Dâng lễ                                    LỄ DÂNG CHÂN THÀNH (GT)</vt:lpstr>
      <vt:lpstr>Dâng lễ                                    LỄ DÂNG CHÂN THÀNH (GT)</vt:lpstr>
      <vt:lpstr>Dâng lễ                                    LỄ DÂNG CHÂN THÀNH (GT)</vt:lpstr>
      <vt:lpstr>PowerPoint Presentation</vt:lpstr>
      <vt:lpstr>Hiệp Lễ                                             CON CHÚA HY SINH (DCH)</vt:lpstr>
      <vt:lpstr>Hiệp Lễ                                             CON CHÚA HY SINH (DCH)</vt:lpstr>
      <vt:lpstr>Hiệp Lễ                                             CON CHÚA HY SINH (DCH)</vt:lpstr>
      <vt:lpstr>Hiệp Lễ                                             CON CHÚA HY SINH (DCH)</vt:lpstr>
      <vt:lpstr>Hiệp Lễ                                             CON CHÚA HY SINH (DCH)</vt:lpstr>
      <vt:lpstr>Hiệp Lễ                                             CON CHÚA HY SINH (DCH)</vt:lpstr>
      <vt:lpstr>PowerPoint Presentation</vt:lpstr>
      <vt:lpstr>Dâng Lễ                                             RƯỢU BÁNH THƠM NỒNG (DCH)</vt:lpstr>
      <vt:lpstr>Dâng Lễ                                             RƯỢU BÁNH THƠM NỒNG (DCH)</vt:lpstr>
      <vt:lpstr>Dâng Lễ                                             RƯỢU BÁNH THƠM NỒNG (DCH)</vt:lpstr>
      <vt:lpstr>Dâng Lễ                                             RƯỢU BÁNH THƠM NỒNG (DCH)</vt:lpstr>
      <vt:lpstr>Dâng Lễ                                             RƯỢU BÁNH THƠM NỒNG (DCH)</vt:lpstr>
      <vt:lpstr>Dâng Lễ                                             RƯỢU BÁNH THƠM NỒNG (DCH)</vt:lpstr>
      <vt:lpstr>Dâng Lễ                                             RƯỢU BÁNH THƠM NỒNG (DCH)</vt:lpstr>
      <vt:lpstr>Dâng Lễ                                             RƯỢU BÁNH THƠM NỒNG (DCH)</vt:lpstr>
      <vt:lpstr>PowerPoint Presentation</vt:lpstr>
      <vt:lpstr>Kết Lễ                                            CÙNG MẸ TẠ LỄ (DCH)</vt:lpstr>
      <vt:lpstr>Kết Lễ                                            CÙNG MẸ TẠ LỄ (DCH)</vt:lpstr>
      <vt:lpstr>Kết Lễ                                            CÙNG MẸ TẠ LỄ (DCH)</vt:lpstr>
      <vt:lpstr>Kết Lễ                                            CÙNG MẸ TẠ LỄ (DCH)</vt:lpstr>
      <vt:lpstr>Kết Lễ                                            CÙNG MẸ TẠ LỄ (DCH)</vt:lpstr>
      <vt:lpstr>PowerPoint Presentation</vt:lpstr>
      <vt:lpstr>Hiệp Lễ                                            CHỚ GANH TỴ (DCH)</vt:lpstr>
      <vt:lpstr>Hiệp Lễ                                            CHỚ GANH TỴ (DCH)</vt:lpstr>
      <vt:lpstr>Hiệp Lễ                                            CHỚ GANH TỴ (DCH)</vt:lpstr>
      <vt:lpstr>Hiệp Lễ                                            CHỚ GANH TỴ (DCH)</vt:lpstr>
      <vt:lpstr>Hiệp Lễ                                            CHỚ GANH TỴ (DCH)</vt:lpstr>
      <vt:lpstr>Hiệp Lễ                                            CHỚ GANH TỴ (DCH)</vt:lpstr>
      <vt:lpstr>Hiệp Lễ                                            CHỚ GANH TỴ (DCH)</vt:lpstr>
      <vt:lpstr>PowerPoint Presentation</vt:lpstr>
      <vt:lpstr>Hiệp Lễ                                              HÃY THA THỨ (QT)</vt:lpstr>
      <vt:lpstr>Hiệp Lễ                                              HÃY THA THỨ (QT)</vt:lpstr>
      <vt:lpstr>Hiệp Lễ                                              HÃY THA THỨ (QT)</vt:lpstr>
      <vt:lpstr>Hiệp Lễ                                              HÃY THA THỨ (QT)</vt:lpstr>
      <vt:lpstr>PowerPoint Presentation</vt:lpstr>
      <vt:lpstr>Nhập Lễ                                         VINH QUANG CỦA TA (HK)</vt:lpstr>
      <vt:lpstr>Nhập Lễ                                         VINH QUANG CỦA TA (HK)</vt:lpstr>
      <vt:lpstr>PowerPoint Presentation</vt:lpstr>
      <vt:lpstr>Nhập Lễ                                               CA LÊN ĐI 4 (KL)</vt:lpstr>
      <vt:lpstr>Nhập Lễ                                               CA LÊN ĐI 4 (KL)</vt:lpstr>
      <vt:lpstr>Nhập Lễ                                               CA LÊN ĐI 4 (KL)</vt:lpstr>
      <vt:lpstr>Nhập Lễ                                               CA LÊN ĐI 4 (KL)</vt:lpstr>
      <vt:lpstr>Nhập Lễ                                               CA LÊN ĐI 4 (KL)</vt:lpstr>
      <vt:lpstr>PowerPoint Presentation</vt:lpstr>
      <vt:lpstr>Dâng Lễ                                             NGUYỆN DÂNG LÊN CHÚA (96)</vt:lpstr>
      <vt:lpstr>Dâng Lễ                                             NGUYỆN DÂNG LÊN CHÚA (96)</vt:lpstr>
      <vt:lpstr>Dâng Lễ                                             NGUYỆN DÂNG LÊN CHÚA (96)</vt:lpstr>
      <vt:lpstr>PowerPoint Presentation</vt:lpstr>
      <vt:lpstr>Hiệp Lễ                                             LỜI KINH HÒA BÌNH (TD)</vt:lpstr>
      <vt:lpstr>Hiệp Lễ                                             LỜI KINH HÒA BÌNH (TD)</vt:lpstr>
      <vt:lpstr>Hiệp Lễ                                             LỜI KINH HÒA BÌNH (TD)</vt:lpstr>
      <vt:lpstr>Hiệp Lễ                                             LỜI KINH HÒA BÌNH (TD)</vt:lpstr>
      <vt:lpstr>Hiệp Lễ                                             LỜI KINH HÒA BÌNH (TD)</vt:lpstr>
      <vt:lpstr>PowerPoint Presentation</vt:lpstr>
      <vt:lpstr>Chầu                       THỜ LẠYGIỜ  (210)</vt:lpstr>
      <vt:lpstr>Chầu                       THỜ LẠY (210)</vt:lpstr>
      <vt:lpstr>Chầu                       THỜ LẠY (210)</vt:lpstr>
      <vt:lpstr>PowerPoint Presentation</vt:lpstr>
      <vt:lpstr>Hiệp Lễ                   THEO NGÀI CHỌN THÁNH GIÁ (HH)</vt:lpstr>
      <vt:lpstr>Hiệp Lễ                   THEO NGÀI CHỌN THÁNH GIÁ (HH)</vt:lpstr>
      <vt:lpstr>Hiệp Lễ                   THEO NGÀI CHỌN THÁNH GIÁ (HH)</vt:lpstr>
      <vt:lpstr>Hiệp Lễ                   THEO NGÀI CHỌN THÁNH GIÁ (HH)</vt:lpstr>
      <vt:lpstr>Hiệp Lễ                   THEO NGÀI CHỌN THÁNH GIÁ (HH)</vt:lpstr>
      <vt:lpstr>Hiệp Lễ                   THEO NGÀI CHỌN THÁNH GIÁ (HH)</vt:lpstr>
      <vt:lpstr>PowerPoint Presentation</vt:lpstr>
      <vt:lpstr>Kết Lễ                                 SỐNG MỘT NGÀY NHƯ MẸ</vt:lpstr>
      <vt:lpstr>Kết Lễ                                 SỐNG MỘT NGÀY NHƯ MẸ</vt:lpstr>
      <vt:lpstr>PowerPoint Presentation</vt:lpstr>
      <vt:lpstr>Dâng Lễ                                   XIN CHÚA THƯƠNG (MT)</vt:lpstr>
      <vt:lpstr>Dâng Lễ                                   XIN CHÚA THƯƠNG (MT)</vt:lpstr>
      <vt:lpstr>PowerPoint Presentation</vt:lpstr>
      <vt:lpstr>Hiệp Lễ                    LẠY CHÚA! XIN THƯƠNG CON (DCH)</vt:lpstr>
      <vt:lpstr>Hiệp Lễ                    LẠY CHÚA! XIN THƯƠNG CON (DCH)</vt:lpstr>
      <vt:lpstr>Hiệp Lễ                    LẠY CHÚA! XIN THƯƠNG CON (DCH)</vt:lpstr>
      <vt:lpstr>Hiệp Lễ                    LẠY CHÚA! XIN THƯƠNG CON (DCH)</vt:lpstr>
      <vt:lpstr>Hiệp Lễ                    LẠY CHÚA! XIN THƯƠNG CON (DCH)</vt:lpstr>
      <vt:lpstr>Hiệp Lễ                    LẠY CHÚA! XIN THƯƠNG CON (DCH)</vt:lpstr>
      <vt:lpstr>Hiệp Lễ                    LẠY CHÚA! XIN THƯƠNG CON (DCH)</vt:lpstr>
      <vt:lpstr>Hiệp Lễ                    LẠY CHÚA! XIN THƯƠNG CON (DCH)</vt:lpstr>
      <vt:lpstr>PowerPoint Presentation</vt:lpstr>
      <vt:lpstr>Nhập Lễ                     MỪNG MẸ HỒN XÁC LÊN TRỜI (DC)</vt:lpstr>
      <vt:lpstr>Nhập Lễ                     MỪNG MẸ HỒN XÁC LÊN TRỜI (DC)</vt:lpstr>
      <vt:lpstr>Nhập Lễ                     MỪNG MẸ HỒN XÁC LÊN TRỜI (DC)</vt:lpstr>
      <vt:lpstr>Nhập Lễ                     MỪNG MẸ HỒN XÁC LÊN TRỜI (DC)</vt:lpstr>
      <vt:lpstr>PowerPoint Presentation</vt:lpstr>
      <vt:lpstr>Hiệp Lễ                                          TÌNH KHÚC TA-BOR (GA)</vt:lpstr>
      <vt:lpstr>Hiệp Lễ                                          TÌNH KHÚC TA-BOR (GA)</vt:lpstr>
      <vt:lpstr>Hiệp Lễ                                          TÌNH KHÚC TA-BOR (GA)</vt:lpstr>
      <vt:lpstr>Hiệp Lễ                                          TÌNH KHÚC TA-BOR (GA)</vt:lpstr>
      <vt:lpstr>Hiệp Lễ                                          TÌNH KHÚC TA-BOR (GA)</vt:lpstr>
      <vt:lpstr>Hiệp Lễ                                          TÌNH KHÚC TA-BOR (GA)</vt:lpstr>
      <vt:lpstr>Hiệp Lễ                                          TÌNH KHÚC TA-BOR (GA)</vt:lpstr>
      <vt:lpstr>PowerPoint Presentation</vt:lpstr>
      <vt:lpstr>Nhập Lễ                                 TỪ TRONG ĐÁM MÂY (MT)</vt:lpstr>
      <vt:lpstr>Nhập Lễ                                 TỪ TRONG ĐÁM MÂY (MT)</vt:lpstr>
      <vt:lpstr>PowerPoint Presentation</vt:lpstr>
      <vt:lpstr>Kết Lễ                                     KHÚC HÁT TẠ ƠN (TY)</vt:lpstr>
      <vt:lpstr>Kết Lễ                                     KHÚC HÁT TẠ ƠN (TY)</vt:lpstr>
      <vt:lpstr>PowerPoint Presentation</vt:lpstr>
      <vt:lpstr>Hiệp lễ                                 MONG VỀ BÊN CHÚA (PXC)</vt:lpstr>
      <vt:lpstr>Hiệp lễ                                 MONG VỀ BÊN CHÚA (PXC)</vt:lpstr>
      <vt:lpstr>Hiệp lễ                                 MONG VỀ BÊN CHÚA (PXC)</vt:lpstr>
      <vt:lpstr>Hiệp lễ                                 MONG VỀ BÊN CHÚA (PXC)</vt:lpstr>
      <vt:lpstr>Hiệp lễ                                 MONG VỀ BÊN CHÚA (PXC)</vt:lpstr>
      <vt:lpstr>Hiệp lễ                                 MONG VỀ BÊN CHÚA (PXC)</vt:lpstr>
      <vt:lpstr>Hiệp lễ                                 MONG VỀ BÊN CHÚA (PXC)</vt:lpstr>
      <vt:lpstr>PowerPoint Presentation</vt:lpstr>
      <vt:lpstr>Nhập Lễ                          VỀ ĐÂY HỠI NGƯỜI (LT)</vt:lpstr>
      <vt:lpstr>Nhập Lễ                          VỀ ĐÂY HỠI NGƯỜI (LT)</vt:lpstr>
      <vt:lpstr>Nhập Lễ                          VỀ ĐÂY HỠI NGƯỜI (LT)</vt:lpstr>
      <vt:lpstr>Nhập Lễ                          VỀ ĐÂY HỠI NGƯỜI (LT)</vt:lpstr>
      <vt:lpstr>PowerPoint Presentation</vt:lpstr>
      <vt:lpstr>Kết Lễ                                   QUỲ DÂNG THÁNH TÂM (CC-HD)</vt:lpstr>
      <vt:lpstr>Kết Lễ                                   QUỲ DÂNG THÁNH TÂM (CC-HD)</vt:lpstr>
      <vt:lpstr>PowerPoint Presentation</vt:lpstr>
      <vt:lpstr>Nhập Lễ                                TÔI CHỈ ƯỚC TRÔNG (KL)</vt:lpstr>
      <vt:lpstr>Nhập Lễ                                TÔI CHỈ ƯỚC TRÔNG (KL)</vt:lpstr>
      <vt:lpstr>Nhập Lễ                                TÔI CHỈ ƯỚC TRÔNG (KL)</vt:lpstr>
      <vt:lpstr>PowerPoint Presentation</vt:lpstr>
      <vt:lpstr>Nhập Lễ                                            VỀ NƠI ĐÂY (MT)</vt:lpstr>
      <vt:lpstr>Nhập Lễ                                            VỀ NƠI ĐÂY (MT)</vt:lpstr>
      <vt:lpstr>Nhập Lễ                                            VỀ NƠI ĐÂY (MT)</vt:lpstr>
      <vt:lpstr>PowerPoint Presentation</vt:lpstr>
      <vt:lpstr>Hiệp Lễ                                         THỜ LẠY CHÚA (HĐ)</vt:lpstr>
      <vt:lpstr>Hiệp Lễ                                         THỜ LẠY CHÚA (HĐ)</vt:lpstr>
      <vt:lpstr>Hiệp Lễ                                         THỜ LẠY CHÚA (HĐ)</vt:lpstr>
      <vt:lpstr>Hiệp Lễ                                         THỜ LẠY CHÚA (HĐ)</vt:lpstr>
      <vt:lpstr>Hiệp Lễ                                         THỜ LẠY CHÚA (HĐ)</vt:lpstr>
      <vt:lpstr>Hiệp Lễ                                         THỜ LẠY CHÚA (HĐ)</vt:lpstr>
      <vt:lpstr>Hiệp Lễ                                         THỜ LẠY CHÚA (HĐ)</vt:lpstr>
      <vt:lpstr>PowerPoint Presentation</vt:lpstr>
      <vt:lpstr>KINH CẦU CHO ĐẠI DỊCH</vt:lpstr>
      <vt:lpstr>KINH CẦU CHO ĐẠI DỊCH</vt:lpstr>
      <vt:lpstr>KINH CẦU CHO ĐẠI DỊCH</vt:lpstr>
      <vt:lpstr>KINH CẦU CHO ĐẠI DỊCH</vt:lpstr>
      <vt:lpstr>KINH CẦU CHO ĐẠI DỊCH</vt:lpstr>
      <vt:lpstr>KINH CẦU CHO ĐẠI DỊCH</vt:lpstr>
      <vt:lpstr>PowerPoint Presentation</vt:lpstr>
      <vt:lpstr>Nhập Lễ                         CHÚA THÁNH THẦN (VD)</vt:lpstr>
      <vt:lpstr>Nhập Lễ                         CHÚA THÁNH THẦN (VD)</vt:lpstr>
      <vt:lpstr>Nhập Lễ                         CHÚA THÁNH THẦN (VD)</vt:lpstr>
      <vt:lpstr>PowerPoint Presentation</vt:lpstr>
      <vt:lpstr>Hiệp Lễ                                     TÔI SẼ CA NGỢI (MT)</vt:lpstr>
      <vt:lpstr>Hiệp Lễ                                     TÔI SẼ CA NGỢI (MT)</vt:lpstr>
      <vt:lpstr>Hiệp Lễ                                     TÔI SẼ CA NGỢI (MT)</vt:lpstr>
      <vt:lpstr>PowerPoint Presentation</vt:lpstr>
      <vt:lpstr>PowerPoint Presentation</vt:lpstr>
      <vt:lpstr>PowerPoint Presentation</vt:lpstr>
      <vt:lpstr>Dâng Lễ                                 DÂNG TRỌN NIỀM (VX)</vt:lpstr>
      <vt:lpstr>Dâng Lễ                                 DÂNG TRỌN NIỀM (VX)</vt:lpstr>
      <vt:lpstr>Dâng Lễ                                 DÂNG TRỌN NIỀM (VX)</vt:lpstr>
      <vt:lpstr>PowerPoint Presentation</vt:lpstr>
      <vt:lpstr>Kết Lễ                            HOA ĐỜI DÂNG MẸ</vt:lpstr>
      <vt:lpstr>Kết Lễ                            HOA ĐỜI DÂNG MẸ</vt:lpstr>
      <vt:lpstr>PowerPoint Presentation</vt:lpstr>
      <vt:lpstr>Hiệp Lễ                           XIN TỎ CHO CHÚNG CON (ND)</vt:lpstr>
      <vt:lpstr>Hiệp Lễ                           XIN TỎ CHO CHÚNG CON (ND)</vt:lpstr>
      <vt:lpstr>Hiệp Lễ                           XIN TỎ CHO CHÚNG CON (ND)</vt:lpstr>
      <vt:lpstr>Hiệp Lễ                           XIN TỎ CHO CHÚNG CON (ND)</vt:lpstr>
      <vt:lpstr>Hiệp Lễ                           XIN TỎ CHO CHÚNG CON (ND)</vt:lpstr>
      <vt:lpstr>Hiệp Lễ                           XIN TỎ CHO CHÚNG CON (ND)</vt:lpstr>
      <vt:lpstr>PowerPoint Presentation</vt:lpstr>
      <vt:lpstr>          BA LỜI NGUYỆN</vt:lpstr>
      <vt:lpstr>          BA LỜI NGUYỆN</vt:lpstr>
      <vt:lpstr>PowerPoint Presentation</vt:lpstr>
      <vt:lpstr>          ĐÂY NHIỆM TÍCH</vt:lpstr>
      <vt:lpstr>          ĐÂY NHIỆM TÍCH</vt:lpstr>
      <vt:lpstr>          ĐÂY NHIỆM TÍCH</vt:lpstr>
      <vt:lpstr>PowerPoint Presentation</vt:lpstr>
      <vt:lpstr>          NÀY CON LÀ ĐÁ </vt:lpstr>
      <vt:lpstr>          NÀY CON LÀ ĐÁ </vt:lpstr>
      <vt:lpstr>          NÀY CON LÀ ĐÁ </vt:lpstr>
      <vt:lpstr>PowerPoint Presentation</vt:lpstr>
      <vt:lpstr>Dâng Lễ                                      HIỄN LỄ ĐỜI CON (TN)</vt:lpstr>
      <vt:lpstr>Dâng Lễ                                      HIỄN LỄ ĐỜI CON (TN)</vt:lpstr>
      <vt:lpstr>Dâng Lễ                                      HIỄN LỄ ĐỜI CON (TN)</vt:lpstr>
      <vt:lpstr>Dâng Lễ                                      HIỄN LỄ ĐỜI CON (TN)</vt:lpstr>
      <vt:lpstr>Dâng Lễ                                      HIỄN LỄ ĐỜI CON (TN)</vt:lpstr>
      <vt:lpstr>PowerPoint Presentation</vt:lpstr>
      <vt:lpstr>Hiệp Lễ                                      CHÚA CHĂN NUÔI TÔI (DT)</vt:lpstr>
      <vt:lpstr>Hiệp Lễ                                      CHÚA CHĂN NUÔI TÔI (DT)</vt:lpstr>
      <vt:lpstr>Hiệp Lễ                                      CHÚA CHĂN NUÔI TÔI (DT)</vt:lpstr>
      <vt:lpstr>Hiệp Lễ                                      CHÚA CHĂN NUÔI TÔI (DT)</vt:lpstr>
      <vt:lpstr>Hiệp Lễ                                      CHÚA CHĂN NUÔI TÔI (DT)</vt:lpstr>
      <vt:lpstr>PowerPoint Presentation</vt:lpstr>
      <vt:lpstr>Nhập Lễ                      CHÚA CHIẾN THẮNG KHẢI HOÀN (NK)</vt:lpstr>
      <vt:lpstr>Nhập Lễ                      CHÚA CHIẾN THẮNG KHẢI HOÀN (NK)</vt:lpstr>
      <vt:lpstr>Nhập Lễ                      CHÚA CHIẾN THẮNG KHẢI HOÀN (NK)</vt:lpstr>
      <vt:lpstr>Nhập Lễ                      CHÚA CHIẾN THẮNG KHẢI HOÀN (NK)</vt:lpstr>
      <vt:lpstr>PowerPoint Presentation</vt:lpstr>
      <vt:lpstr>Dâng lễ                              LỄ DÂNG ALLELUIA (GA)</vt:lpstr>
      <vt:lpstr>Dâng lễ                              LỄ DÂNG ALLELUIA (GA)</vt:lpstr>
      <vt:lpstr>Dâng lễ                              LỄ DÂNG ALLELUIA (GA)</vt:lpstr>
      <vt:lpstr>Dâng lễ                              LỄ DÂNG ALLELUIA (GA)</vt:lpstr>
      <vt:lpstr>PowerPoint Presentation</vt:lpstr>
      <vt:lpstr>Hiệp lễ                              ĐƯỜNG VỀ EMMAU (DOMINIC)</vt:lpstr>
      <vt:lpstr>Hiệp lễ                              ĐƯỜNG VỀ EMMAU (DOMINIC)</vt:lpstr>
      <vt:lpstr>Hiệp lễ                              ĐƯỜNG VỀ EMMAU (DOMINIC)</vt:lpstr>
      <vt:lpstr>Hiệp lễ                              ĐƯỜNG VỀ EMMAU (DOMINIC)</vt:lpstr>
      <vt:lpstr>PowerPoint Presentation</vt:lpstr>
      <vt:lpstr>Kinh Hồng Ân</vt:lpstr>
      <vt:lpstr>Kinh Hồng Ân</vt:lpstr>
      <vt:lpstr>Kinh Hồng Ân</vt:lpstr>
      <vt:lpstr>Kinh Hồng Ân</vt:lpstr>
      <vt:lpstr>Kinh Hồng Ân</vt:lpstr>
      <vt:lpstr>Kinh Hồng Ân</vt:lpstr>
      <vt:lpstr>Kinh Hồng Ân</vt:lpstr>
      <vt:lpstr>Kinh Hồng Ân</vt:lpstr>
      <vt:lpstr>Kinh Hồng Ân</vt:lpstr>
      <vt:lpstr>Kinh Hồng Ân</vt:lpstr>
      <vt:lpstr>Kinh Hồng Ân</vt:lpstr>
      <vt:lpstr>Kinh Hồng Ân</vt:lpstr>
      <vt:lpstr>Kinh Hồng Ân</vt:lpstr>
      <vt:lpstr>Kinh Hồng Ân</vt:lpstr>
      <vt:lpstr>Kinh Hồng Ân</vt:lpstr>
      <vt:lpstr>Kinh Hồng Ân</vt:lpstr>
      <vt:lpstr>PowerPoint Presentation</vt:lpstr>
      <vt:lpstr>Kết lễ                               NIỀM TIN PHỤC SINH</vt:lpstr>
      <vt:lpstr>Kết lễ                               NIỀM TIN PHỤC SINH</vt:lpstr>
      <vt:lpstr>PowerPoint Presentation</vt:lpstr>
      <vt:lpstr>Hiệp Lễ               CHÚA CHIẾN THẲNG TỬ THẦN (DCH)</vt:lpstr>
      <vt:lpstr>Hiệp Lễ               CHÚA CHIẾN THẲNG TỬ THẦN (DCH)</vt:lpstr>
      <vt:lpstr>Hiệp Lễ               CHÚA CHIẾN THẲNG TỬ THẦN (DCH)</vt:lpstr>
      <vt:lpstr>Hiệp Lễ               CHÚA CHIẾN THẲNG TỬ THẦN (DCH)</vt:lpstr>
      <vt:lpstr>Hiệp Lễ               CHÚA CHIẾN THẲNG TỬ THẦN (DCH)</vt:lpstr>
      <vt:lpstr>Hiệp Lễ               CHÚA CHIẾN THẲNG TỬ THẦN (DCH)</vt:lpstr>
      <vt:lpstr>Hiệp Lễ               CHÚA CHIẾN THẲNG TỬ THẦN (DCH)</vt:lpstr>
      <vt:lpstr>Hiệp Lễ               CHÚA CHIẾN THẲNG TỬ THẦN (DCH)</vt:lpstr>
      <vt:lpstr>Hiệp Lễ               CHÚA CHIẾN THẲNG TỬ THẦN (DCH)</vt:lpstr>
      <vt:lpstr>Hiệp Lễ               CHÚA CHIẾN THẲNG TỬ THẦN (DCH)</vt:lpstr>
      <vt:lpstr>PowerPoint Presentation</vt:lpstr>
      <vt:lpstr>                                                LỜI VỌNG TÌNH YÊU (397)</vt:lpstr>
      <vt:lpstr>                                                LỜI VỌNG TÌNH YÊU (397)</vt:lpstr>
      <vt:lpstr>                                                LỜI VỌNG TÌNH YÊU (397)</vt:lpstr>
      <vt:lpstr>                                                LỜI VỌNG TÌNH YÊU (397)</vt:lpstr>
      <vt:lpstr>PowerPoint Presentation</vt:lpstr>
      <vt:lpstr>Hiệp Lễ                              NỖI LÒNG CHIỀU CAN-VÊ (BN)</vt:lpstr>
      <vt:lpstr>Hiệp Lễ                              NỖI LÒNG CHIỀU CAN-VÊ (BN)</vt:lpstr>
      <vt:lpstr>Hiệp Lễ                              NỖI LÒNG CHIỀU CAN-VÊ (BN)</vt:lpstr>
      <vt:lpstr>Hiệp Lễ                              NỖI LÒNG CHIỀU CAN-VÊ (BN)</vt:lpstr>
      <vt:lpstr>Hiệp Lễ                              NỖI LÒNG CHIỀU CAN-VÊ (BN)</vt:lpstr>
      <vt:lpstr>Hiệp Lễ                              NỖI LÒNG CHIỀU CAN-VÊ (BN)</vt:lpstr>
      <vt:lpstr>PowerPoint Presentation</vt:lpstr>
      <vt:lpstr>Hiệp Lễ                                     TRÊN CÂY THẬP GIÁ (TN)</vt:lpstr>
      <vt:lpstr>Hiệp Lễ                                     TRÊN CÂY THẬP GIÁ (TN)</vt:lpstr>
      <vt:lpstr>Hiệp Lễ                                     TRÊN CÂY THẬP GIÁ (TN)</vt:lpstr>
      <vt:lpstr>Hiệp Lễ                                     TRÊN CÂY THẬP GIÁ (TN)</vt:lpstr>
      <vt:lpstr>Hiệp Lễ                                     TRÊN CÂY THẬP GIÁ (TN)</vt:lpstr>
      <vt:lpstr>Hiệp Lễ                                     TRÊN CÂY THẬP GIÁ (TN)</vt:lpstr>
      <vt:lpstr>PowerPoint Presentation</vt:lpstr>
      <vt:lpstr>Nhập Lễ                                     DÂNG LỜI NGỢI KHEN</vt:lpstr>
      <vt:lpstr>Nhập Lễ                                     DÂNG LỜI NGỢI KHEN</vt:lpstr>
      <vt:lpstr>PowerPoint Presentation</vt:lpstr>
      <vt:lpstr>Kết Lễ                                 CẦU CHO CHA MẸ 9 (PXC)</vt:lpstr>
      <vt:lpstr>Kết Lễ                                 CẦU CHO CHA MẸ 9 (PXC)</vt:lpstr>
      <vt:lpstr>Kết Lễ                                 CẦU CHO CHA MẸ 9 (PXC)</vt:lpstr>
      <vt:lpstr>Kết Lễ                                 CẦU CHO CHA MẸ 9 (PXC)</vt:lpstr>
      <vt:lpstr>Kết Lễ                                 CẦU CHO CHA MẸ 9 (PXC)</vt:lpstr>
      <vt:lpstr>PowerPoint Presentation</vt:lpstr>
      <vt:lpstr>Hiệp Lễ                                 HƯƠNG LÒNG NGÀY XUÂN (TT)</vt:lpstr>
      <vt:lpstr>Hiệp Lễ                                 HƯƠNG LÒNG NGÀY XUÂN (TT)</vt:lpstr>
      <vt:lpstr>Hiệp Lễ                                 HƯƠNG LÒNG NGÀY XUÂN (TT)</vt:lpstr>
      <vt:lpstr>Hiệp Lễ                                 HƯƠNG LÒNG NGÀY XUÂN (TT)</vt:lpstr>
      <vt:lpstr>PowerPoint Presentation</vt:lpstr>
      <vt:lpstr>Hiệp Lễ                                 NHỚ VỀ TÌNH MẸ CHA (TH)</vt:lpstr>
      <vt:lpstr>Hiệp Lễ                                 NHỚ VỀ TÌNH MẸ CHA (TH)</vt:lpstr>
      <vt:lpstr>Hiệp Lễ                                 NHỚ VỀ TÌNH MẸ CHA (TH)</vt:lpstr>
      <vt:lpstr>Hiệp Lễ                                 NHỚ VỀ TÌNH MẸ CHA (TH)</vt:lpstr>
      <vt:lpstr>PowerPoint Presentation</vt:lpstr>
      <vt:lpstr>Dâng Lễ                                       TÌNH YÊU MẾN (CHH)</vt:lpstr>
      <vt:lpstr>Dâng Lễ                                       TÌNH YÊU MẾN (CHH)</vt:lpstr>
      <vt:lpstr>PowerPoint Presentation</vt:lpstr>
      <vt:lpstr>Nhập Lễ                                  NGÀY XUÂN THẢO HIẾU (ND)</vt:lpstr>
      <vt:lpstr>Nhập Lễ                                  NGÀY XUÂN THẢO HIẾU (ND)</vt:lpstr>
      <vt:lpstr>Nhập Lễ                                  NGÀY XUÂN THẢO HIẾU (ND)</vt:lpstr>
      <vt:lpstr>Nhập Lễ                                  NGÀY XUÂN THẢO HIẾU (ND)</vt:lpstr>
      <vt:lpstr>PowerPoint Presentation</vt:lpstr>
      <vt:lpstr>Kết Lễ                               HOAN CA MÙA XUÂN (MH)</vt:lpstr>
      <vt:lpstr>Kết Lễ                               HOAN CA MÙA XUÂN (MH)</vt:lpstr>
      <vt:lpstr>Kết Lễ                               HOAN CA MÙA XUÂN (MH)</vt:lpstr>
      <vt:lpstr>PowerPoint Presentation</vt:lpstr>
      <vt:lpstr>Hiệp Lễ                                 LO GÌ (DD)</vt:lpstr>
      <vt:lpstr>Hiệp Lễ                                 LO GÌ (DD)</vt:lpstr>
      <vt:lpstr>Hiệp Lễ                                 LO GÌ (DD)</vt:lpstr>
      <vt:lpstr>Hiệp Lễ                                 LO GÌ (DD)</vt:lpstr>
      <vt:lpstr>Hiệp Lễ                                 LO GÌ (DD)</vt:lpstr>
      <vt:lpstr>Hiệp Lễ                                 LO GÌ (DD)</vt:lpstr>
      <vt:lpstr>Hiệp Lễ                                 LO GÌ (DD)</vt:lpstr>
      <vt:lpstr>PowerPoint Presentation</vt:lpstr>
      <vt:lpstr>Dâng Lễ                               ĐẦU NĂM DÂNG LỄ (TY)</vt:lpstr>
      <vt:lpstr>Dâng Lễ                               ĐẦU NĂM DÂNG LỄ (TY)</vt:lpstr>
      <vt:lpstr>Dâng Lễ                               ĐẦU NĂM DÂNG LỄ (TY)</vt:lpstr>
      <vt:lpstr>Dâng Lễ                               ĐẦU NĂM DÂNG LỄ (TY)</vt:lpstr>
      <vt:lpstr>PowerPoint Presentation</vt:lpstr>
      <vt:lpstr>Nhập Lễ                                  NGÀY XUÂN CẢM TẠ (ND)</vt:lpstr>
      <vt:lpstr>Nhập Lễ                                  NGÀY XUÂN CẢM TẠ (ND)</vt:lpstr>
      <vt:lpstr>Nhập Lễ                                  NGÀY XUÂN CẢM TẠ (ND)</vt:lpstr>
      <vt:lpstr>Nhập Lễ                                  NGÀY XUÂN CẢM TẠ (ND)</vt:lpstr>
      <vt:lpstr>Nhập Lễ                                  NGÀY XUÂN CẢM TẠ (ND)</vt:lpstr>
      <vt:lpstr>PowerPoint Presentation</vt:lpstr>
      <vt:lpstr>Kết Lễ                                     CHÚNG TA LÊN ĐƯỜNG (MT)</vt:lpstr>
      <vt:lpstr>Kết Lễ                                     CHÚNG TA LÊN ĐƯỜNG (MT)</vt:lpstr>
      <vt:lpstr>PowerPoint Presentation</vt:lpstr>
      <vt:lpstr>Nhập Lễ                                    NHÌN NGÔI SAO (MT)</vt:lpstr>
      <vt:lpstr>Nhập Lễ                                    NHÌN NGÔI SAO (MT)</vt:lpstr>
      <vt:lpstr>Nhập Lễ                                    NHÌN NGÔI SAO (MT)</vt:lpstr>
      <vt:lpstr>Nhập Lễ                                    NHÌN NGÔI SAO (MT)</vt:lpstr>
      <vt:lpstr>PowerPoint Presentation</vt:lpstr>
      <vt:lpstr>Nhập Lễ                                    MẸ CHÚA CỨU THẾ (ND)</vt:lpstr>
      <vt:lpstr>Nhập Lễ                                    MẸ CHÚA CỨU THẾ (ND)</vt:lpstr>
      <vt:lpstr>Nhập Lễ                                    MẸ CHÚA CỨU THẾ (ND)</vt:lpstr>
      <vt:lpstr>PowerPoint Presentation</vt:lpstr>
      <vt:lpstr>Nhập Lễ                                                   NOEL VỀ (368)</vt:lpstr>
      <vt:lpstr>Nhập Lễ                                                   NOEL VỀ (368)</vt:lpstr>
      <vt:lpstr>Nhập Lễ                                                   NOEL VỀ (368)</vt:lpstr>
      <vt:lpstr>PowerPoint Presentation</vt:lpstr>
      <vt:lpstr>Hiệp Lễ                             NÀY NGƯỜI ĐẾN VÌ YÊU (DVH)</vt:lpstr>
      <vt:lpstr>Hiệp Lễ                             NÀY NGƯỜI ĐẾN VÌ YÊU (DVH)</vt:lpstr>
      <vt:lpstr>Hiệp Lễ                             NÀY NGƯỜI ĐẾN VÌ YÊU (DVH)</vt:lpstr>
      <vt:lpstr>Hiệp Lễ                             NÀY NGƯỜI ĐẾN VÌ YÊU (DVH)</vt:lpstr>
      <vt:lpstr>PowerPoint Presentation</vt:lpstr>
      <vt:lpstr>Dâng Lễ                                         XIN DÂNG LÊN (MT)</vt:lpstr>
      <vt:lpstr>Dâng Lễ                                         XIN DÂNG LÊN (MT)</vt:lpstr>
      <vt:lpstr>PowerPoint Presentation</vt:lpstr>
      <vt:lpstr>Nhập Lễ                                         MỘT TRẺ THƠ (XT)</vt:lpstr>
      <vt:lpstr>Nhập Lễ                                         MỘT TRẺ THƠ (XT)</vt:lpstr>
      <vt:lpstr>Nhập Lễ                                         MỘT TRẺ THƠ (XT)</vt:lpstr>
      <vt:lpstr>PowerPoint Presentation</vt:lpstr>
      <vt:lpstr>Kết Lễ                                  HANG BÊ-LEM</vt:lpstr>
      <vt:lpstr>Kết Lễ                                  HANG BÊ-LEM</vt:lpstr>
      <vt:lpstr>Kết Lễ                                  HANG BÊ-LEM</vt:lpstr>
      <vt:lpstr>Kết Lễ                                  HANG BÊ-LEM</vt:lpstr>
      <vt:lpstr>Kết Lễ                                  HANG BÊ-LEM</vt:lpstr>
      <vt:lpstr>Kết Lễ                                  HANG BÊ-LEM</vt:lpstr>
      <vt:lpstr>PowerPoint Presentation</vt:lpstr>
      <vt:lpstr>Hiệp Lễ                         CÂU RU NGỌT NGÀO</vt:lpstr>
      <vt:lpstr>Hiệp Lễ                         CÂU RU NGỌT NGÀO</vt:lpstr>
      <vt:lpstr>Hiệp Lễ                         CÂU RU NGỌT NGÀO</vt:lpstr>
      <vt:lpstr>Hiệp Lễ                         CÂU RU NGỌT NGÀO</vt:lpstr>
      <vt:lpstr>Hiệp Lễ                         CÂU RU NGỌT NGÀO</vt:lpstr>
      <vt:lpstr>PowerPoint Presentation</vt:lpstr>
      <vt:lpstr>Hiệp Lễ                        CHÚA XUỐNG LÀM NGƯỜI (NM)</vt:lpstr>
      <vt:lpstr>Hiệp Lễ                        CHÚA XUỐNG LÀM NGƯỜI (NM)</vt:lpstr>
      <vt:lpstr>Hiệp Lễ                        CHÚA XUỐNG LÀM NGƯỜI (NM)</vt:lpstr>
      <vt:lpstr>Hiệp Lễ                        CHÚA XUỐNG LÀM NGƯỜI (NM)</vt:lpstr>
      <vt:lpstr>Hiệp Lễ                        CHÚA XUỐNG LÀM NGƯỜI (NM)</vt:lpstr>
      <vt:lpstr>Hiệp Lễ                        CHÚA XUỐNG LÀM NGƯỜI (NM)</vt:lpstr>
      <vt:lpstr>Hiệp Lễ                        CHÚA XUỐNG LÀM NGƯỜI (NM)</vt:lpstr>
      <vt:lpstr>Hiệp Lễ                        CHÚA XUỐNG LÀM NGƯỜI (NM)</vt:lpstr>
      <vt:lpstr>PowerPoint Presentation</vt:lpstr>
      <vt:lpstr>Dâng Lễ                                 DÂNG CHÚA HÀI NHI (HN)</vt:lpstr>
      <vt:lpstr>Dâng Lễ                                 DÂNG CHÚA HÀI NHI (HN)</vt:lpstr>
      <vt:lpstr>Dâng Lễ                                 DÂNG CHÚA HÀI NHI (HN)</vt:lpstr>
      <vt:lpstr>Dâng Lễ                                 DÂNG CHÚA HÀI NHI (HN)</vt:lpstr>
      <vt:lpstr>Dâng Lễ                                 DÂNG CHÚA HÀI NHI (HN)</vt:lpstr>
      <vt:lpstr>PowerPoint Presentation</vt:lpstr>
      <vt:lpstr>Nhập Lễ                                 TIẾNG HÁT THIÊN THẦN</vt:lpstr>
      <vt:lpstr>Nhập Lễ                                 TIẾNG HÁT THIÊN THẦN</vt:lpstr>
      <vt:lpstr>Nhập Lễ                                 TIẾNG HÁT THIÊN THẦN</vt:lpstr>
      <vt:lpstr>Nhập Lễ                                 TIẾNG HÁT THIÊN THẦN</vt:lpstr>
      <vt:lpstr>Nhập Lễ                                 TIẾNG HÁT THIÊN THẦN</vt:lpstr>
      <vt:lpstr>Nhập Lễ                                 TIẾNG HÁT THIÊN THẦN</vt:lpstr>
      <vt:lpstr>PowerPoint Presentation</vt:lpstr>
      <vt:lpstr>Nhập Lễ                                             NGÀY ĐÓ (PA)</vt:lpstr>
      <vt:lpstr>Nhập Lễ                                             NGÀY ĐÓ (PA)</vt:lpstr>
      <vt:lpstr>Nhập Lễ                                             NGÀY ĐÓ (PA)</vt:lpstr>
      <vt:lpstr>PowerPoint Presentation</vt:lpstr>
      <vt:lpstr>Hiệp Lễ                                        HÃY TỈNH THỨC (MT)</vt:lpstr>
      <vt:lpstr>Hiệp Lễ                                        HÃY TỈNH THỨC (MT)</vt:lpstr>
      <vt:lpstr>Hiệp Lễ                                        HÃY TỈNH THỨC (MT)</vt:lpstr>
      <vt:lpstr>Hiệp Lễ                                        HÃY TỈNH THỨC (MT)</vt:lpstr>
      <vt:lpstr>Hiệp Lễ                                        HÃY TỈNH THỨC (MT)</vt:lpstr>
      <vt:lpstr>PowerPoint Presentation</vt:lpstr>
      <vt:lpstr>Nhập Lễ                                    LỐI NGÀI BƯỚC ĐI (4)</vt:lpstr>
      <vt:lpstr>Nhập Lễ                                    LỐI NGÀI BƯỚC ĐI (4)</vt:lpstr>
      <vt:lpstr>Nhập Lễ                                    LỐI NGÀI BƯỚC ĐI (4)</vt:lpstr>
      <vt:lpstr>Nhập Lễ                                    LỐI NGÀI BƯỚC ĐI (4)</vt:lpstr>
      <vt:lpstr>PowerPoint Presentation</vt:lpstr>
      <vt:lpstr>Dâng Lễ               HIẾN DÂNG MÁU ĐÀO (ĐCH)</vt:lpstr>
      <vt:lpstr>Dâng Lễ               HIẾN DÂNG MÁU ĐÀO (ĐCH)</vt:lpstr>
      <vt:lpstr>PowerPoint Presentation</vt:lpstr>
      <vt:lpstr>Nhập Lễ             MỪNG CÁC THÁNH TỬ ĐẠO VIỆT NAM (ND)</vt:lpstr>
      <vt:lpstr>Nhập Lễ             MỪNG CÁC THÁNH TỬ ĐẠO VIỆT NAM (ND)</vt:lpstr>
      <vt:lpstr>PowerPoint Presentation</vt:lpstr>
      <vt:lpstr>Dâng Lễ                                XIN DÂNG LÊN (HV)</vt:lpstr>
      <vt:lpstr>Dâng Lễ                                XIN DÂNG LÊN (HV)</vt:lpstr>
      <vt:lpstr>Dâng Lễ                                XIN DÂNG LÊN (HV)</vt:lpstr>
      <vt:lpstr>Dâng Lễ                                XIN DÂNG LÊN (HV)</vt:lpstr>
      <vt:lpstr>PowerPoint Presentation</vt:lpstr>
      <vt:lpstr>Nhập Lễ                                        CON HÂN HOAN (KL)</vt:lpstr>
      <vt:lpstr>Nhập Lễ                                        CON HÂN HOAN (KL)</vt:lpstr>
      <vt:lpstr>Nhập Lễ                                        CON HÂN HOAN (KL)</vt:lpstr>
      <vt:lpstr>Nhập Lễ                                        CON HÂN HOAN (KL)</vt:lpstr>
      <vt:lpstr>PowerPoint Presentation</vt:lpstr>
      <vt:lpstr>Kết Lễ                                      VINH PHÚC CÁC THÁNH (GA)</vt:lpstr>
      <vt:lpstr>Kết Lễ                                      VINH PHÚC CÁC THÁNH (GA)</vt:lpstr>
      <vt:lpstr>Kết Lễ                                      VINH PHÚC CÁC THÁNH (GA)</vt:lpstr>
      <vt:lpstr>PowerPoint Presentation</vt:lpstr>
      <vt:lpstr>Hiệp Lễ                                      BÀI CA TRÊN NÚI (ND)</vt:lpstr>
      <vt:lpstr>Hiệp Lễ                                      BÀI CA TRÊN NÚI (ND)</vt:lpstr>
      <vt:lpstr>Hiệp Lễ                                      BÀI CA TRÊN NÚI (ND)</vt:lpstr>
      <vt:lpstr>Hiệp Lễ                                      BÀI CA TRÊN NÚI (ND)</vt:lpstr>
      <vt:lpstr>Hiệp Lễ                                      BÀI CA TRÊN NÚI (ND)</vt:lpstr>
      <vt:lpstr>Hiệp Lễ                                      BÀI CA TRÊN NÚI (ND)</vt:lpstr>
      <vt:lpstr>Hiệp Lễ                                      BÀI CA TRÊN NÚI (ND)</vt:lpstr>
      <vt:lpstr>Hiệp Lễ                                      BÀI CA TRÊN NÚI (ND)</vt:lpstr>
      <vt:lpstr>Hiệp Lễ                                      BÀI CA TRÊN NÚI (ND)</vt:lpstr>
      <vt:lpstr>PowerPoint Presentation</vt:lpstr>
      <vt:lpstr>Nhập Lễ                                  CON SẼ HÂN HOAN (KL)</vt:lpstr>
      <vt:lpstr>Nhập Lễ                                  CON SẼ HÂN HOAN (KL)</vt:lpstr>
      <vt:lpstr>Nhập Lễ                                  CON SẼ HÂN HOAN (KL)</vt:lpstr>
      <vt:lpstr>Nhập Lễ                                  CON SẼ HÂN HOAN (KL)</vt:lpstr>
      <vt:lpstr>Nhập Lễ                                  CON SẼ HÂN HOAN (KL)</vt:lpstr>
      <vt:lpstr>PowerPoint Presentation</vt:lpstr>
      <vt:lpstr>Hiệp Lễ                                 XIN TRỌN ĐỜI TẠ ƠN (TD)</vt:lpstr>
      <vt:lpstr>Hiệp Lễ                                 XIN TRỌN ĐỜI TẠ ƠN (TD)</vt:lpstr>
      <vt:lpstr>Hiệp Lễ                                 XIN TRỌN ĐỜI TẠ ƠN (TD)</vt:lpstr>
      <vt:lpstr>Hiệp Lễ                                 XIN TRỌN ĐỜI TẠ ƠN (TD)</vt:lpstr>
      <vt:lpstr>Hiệp Lễ                                 XIN TRỌN ĐỜI TẠ ƠN (TD)</vt:lpstr>
      <vt:lpstr>Hiệp Lễ                                 XIN TRỌN ĐỜI TẠ ƠN (TD)</vt:lpstr>
      <vt:lpstr>Hiệp Lễ                                 XIN TRỌN ĐỜI TẠ ƠN (TD)</vt:lpstr>
      <vt:lpstr>Hiệp Lễ                                 XIN TRỌN ĐỜI TẠ ƠN (TD)</vt:lpstr>
      <vt:lpstr>PowerPoint Presentation</vt:lpstr>
      <vt:lpstr>Kết Lễ                                    CON XIN DÂNG MẸ (VC)</vt:lpstr>
      <vt:lpstr>Kết Lễ                                    CON XIN DÂNG MẸ (VC)</vt:lpstr>
      <vt:lpstr>PowerPoint Presentation</vt:lpstr>
      <vt:lpstr>Hiệp Lễ                                   ĐÁP TIẾNG XIN VÂNG (DCH) </vt:lpstr>
      <vt:lpstr>Hiệp Lễ                                   ĐÁP TIẾNG XIN VÂNG (DCH) </vt:lpstr>
      <vt:lpstr>Hiệp Lễ                                   ĐÁP TIẾNG XIN VÂNG (DCH) </vt:lpstr>
      <vt:lpstr>Hiệp Lễ                                   ĐÁP TIẾNG XIN VÂNG (DCH) </vt:lpstr>
      <vt:lpstr>Hiệp Lễ                                   ĐÁP TIẾNG XIN VÂNG (DCH) </vt:lpstr>
      <vt:lpstr>Hiệp Lễ                                   ĐÁP TIẾNG XIN VÂNG (DCH) </vt:lpstr>
      <vt:lpstr>Hiệp Lễ                                   ĐÁP TIẾNG XIN VÂNG (DCH) </vt:lpstr>
      <vt:lpstr>Hiệp Lễ                                   ĐÁP TIẾNG XIN VÂNG (DCH) </vt:lpstr>
      <vt:lpstr>PowerPoint Presentation</vt:lpstr>
      <vt:lpstr>Hiệp Lễ                        NGƯỜI PHÚ HỘ VÀ LADARO (VX)</vt:lpstr>
      <vt:lpstr>PowerPoint Presentation</vt:lpstr>
      <vt:lpstr>PowerPoint Presentation</vt:lpstr>
      <vt:lpstr>PowerPoint Presentation</vt:lpstr>
      <vt:lpstr>PowerPoint Presentation</vt:lpstr>
      <vt:lpstr>PowerPoint Presentation</vt:lpstr>
      <vt:lpstr>PowerPoint Presentation</vt:lpstr>
      <vt:lpstr>Kết Lễ                                 CA DAO MẸ DỊU HIỀN</vt:lpstr>
      <vt:lpstr>Kết Lễ                                 CA DAO MẸ DỊU HIỀN</vt:lpstr>
      <vt:lpstr>PowerPoint Presentation</vt:lpstr>
      <vt:lpstr>Kết Lễ                                        LỄ HẾT (MT)</vt:lpstr>
      <vt:lpstr>Kết Lễ                                        LỄ HẾT (MT)</vt:lpstr>
      <vt:lpstr>Kết Lễ                                        LỄ HẾT (MT)</vt:lpstr>
      <vt:lpstr>PowerPoint Presentation</vt:lpstr>
      <vt:lpstr>Hiệp Lễ                         KHÔNG LÀM TÔI HAI CHỦ (YV)</vt:lpstr>
      <vt:lpstr>Hiệp Lễ                         KHÔNG LÀM TÔI HAI CHỦ (YV)</vt:lpstr>
      <vt:lpstr>Hiệp Lễ                         KHÔNG LÀM TÔI HAI CHỦ (YV)</vt:lpstr>
      <vt:lpstr>Hiệp Lễ                         KHÔNG LÀM TÔI HAI CHỦ (YV)</vt:lpstr>
      <vt:lpstr>Hiệp Lễ                         KHÔNG LÀM TÔI HAI CHỦ (YV)</vt:lpstr>
      <vt:lpstr>Hiệp Lễ                         KHÔNG LÀM TÔI HAI CHỦ (YV)</vt:lpstr>
      <vt:lpstr>Hiệp Lễ                         KHÔNG LÀM TÔI HAI CHỦ (YV)</vt:lpstr>
      <vt:lpstr>Hiệp Lễ                         KHÔNG LÀM TÔI HAI CHỦ (YV)</vt:lpstr>
      <vt:lpstr>PowerPoint Presentation</vt:lpstr>
      <vt:lpstr>Nhập Lễ                                        SINH NHẬT MẸ 1 (TT)</vt:lpstr>
      <vt:lpstr>Nhập Lễ                                        SINH NHẬT MẸ 1 (TT)</vt:lpstr>
      <vt:lpstr>Hiệp Lễ                                    TRÔNG CẬY CHÚA (164)</vt:lpstr>
      <vt:lpstr>Hiệp Lễ                                    TRÔNG CẬY CHÚA (164)</vt:lpstr>
      <vt:lpstr>Hiệp Lễ                                    TRÔNG CẬY CHÚA (164)</vt:lpstr>
      <vt:lpstr>PowerPoint Presentation</vt:lpstr>
      <vt:lpstr>Dâng Lễ                                    DÂNG 1 (ND)</vt:lpstr>
      <vt:lpstr>Dâng Lễ                                    DÂNG 1 (ND)</vt:lpstr>
      <vt:lpstr>PowerPoint Presentation</vt:lpstr>
      <vt:lpstr>Hiệp Lễ                                             THEO CHÚA (TT)</vt:lpstr>
      <vt:lpstr>Hiệp Lễ                                             THEO CHÚA (TT)</vt:lpstr>
      <vt:lpstr>Hiệp Lễ                                             THEO CHÚA (TT)</vt:lpstr>
      <vt:lpstr>Hiệp Lễ                                             THEO CHÚA (TT)</vt:lpstr>
      <vt:lpstr>Hiệp Lễ                                             THEO CHÚA (TT)</vt:lpstr>
      <vt:lpstr>Hiệp Lễ                                             THEO CHÚA (TT)</vt:lpstr>
      <vt:lpstr>Hiệp Lễ                                             THEO CHÚA (TT)</vt:lpstr>
      <vt:lpstr>Hiệp Lễ                                             THEO CHÚA (TT)</vt:lpstr>
      <vt:lpstr>PowerPoint Presentation</vt:lpstr>
      <vt:lpstr>Nhập Lễ                                            CA LÊN ĐI 4 (KL)</vt:lpstr>
      <vt:lpstr>Nhập Lễ                                            CA LÊN ĐI 4 (KL)</vt:lpstr>
      <vt:lpstr>Nhập Lễ                                            CA LÊN ĐI 4 (KL)</vt:lpstr>
      <vt:lpstr>Nhập Lễ                                            CA LÊN ĐI 4 (KL)</vt:lpstr>
      <vt:lpstr>Nhập Lễ                                            CA LÊN ĐI 4 (KL)</vt:lpstr>
      <vt:lpstr>Nhập Lễ                                            CA LÊN ĐI 4 (KL)</vt:lpstr>
      <vt:lpstr>Nhập Lễ                                            CA LÊN ĐI 4 (KL)</vt:lpstr>
      <vt:lpstr>PowerPoint Presentation</vt:lpstr>
      <vt:lpstr>Hiệp Lễ                                           NGÀI CÓ ĐÓ (AD)</vt:lpstr>
      <vt:lpstr>Hiệp Lễ                                           NGÀI CÓ ĐÓ (AD)</vt:lpstr>
      <vt:lpstr>Hiệp Lễ                                           NGÀI CÓ ĐÓ (AD)</vt:lpstr>
      <vt:lpstr>Hiệp Lễ                                           NGÀI CÓ ĐÓ (AD)</vt:lpstr>
      <vt:lpstr>Hiệp Lễ                                           NGÀI CÓ ĐÓ (AD)</vt:lpstr>
      <vt:lpstr>PowerPoint Presentation</vt:lpstr>
      <vt:lpstr>Hiệp Lễ                                 CẢM MẾN ÂN TÌNH (PMM)</vt:lpstr>
      <vt:lpstr>Hiệp Lễ                                 CẢM MẾN ÂN TÌNH (PMM)</vt:lpstr>
      <vt:lpstr>Hiệp Lễ                                 CẢM MẾN ÂN TÌNH (PMM)</vt:lpstr>
      <vt:lpstr>Hiệp Lễ                                 CẢM MẾN ÂN TÌNH (PMM)</vt:lpstr>
      <vt:lpstr>Hiệp Lễ                                 CẢM MẾN ÂN TÌNH (PMM)</vt:lpstr>
      <vt:lpstr>Hiệp Lễ                                 CẢM MẾN ÂN TÌNH (PMM)</vt:lpstr>
      <vt:lpstr>Hiệp Lễ                                 CẢM MẾN ÂN TÌNH (PMM)</vt:lpstr>
      <vt:lpstr>Hiệp Lễ                                 CẢM MẾN ÂN TÌNH (PMM)</vt:lpstr>
      <vt:lpstr>PowerPoint Presentation</vt:lpstr>
      <vt:lpstr>Dâng Lễ                                 LỄ VẬT DÂNG CHA (HN)</vt:lpstr>
      <vt:lpstr>Dâng Lễ                                 LỄ VẬT DÂNG CHA (HN)</vt:lpstr>
      <vt:lpstr>Dâng Lễ                                 LỄ VẬT DÂNG CHA (HN)</vt:lpstr>
      <vt:lpstr>Dâng Lễ                                 LỄ VẬT DÂNG CHA (HN)</vt:lpstr>
      <vt:lpstr>Dâng Lễ                                 LỄ VẬT DÂNG CHA (HN)</vt:lpstr>
      <vt:lpstr>Dâng Lễ                                 LỄ VẬT DÂNG CHA (HN)</vt:lpstr>
      <vt:lpstr>Dâng Lễ                                 LỄ VẬT DÂNG CHA (HN)</vt:lpstr>
      <vt:lpstr>PowerPoint Presentation</vt:lpstr>
      <vt:lpstr>Nhập Lễ                                   NGÀY MẸ LÊN TRỜI (AT)</vt:lpstr>
      <vt:lpstr>Nhập Lễ                                   NGÀY MẸ LÊN TRỜI (AT)</vt:lpstr>
      <vt:lpstr>Nhập Lễ                                   NGÀY MẸ LÊN TRỜI (AT)</vt:lpstr>
      <vt:lpstr>PowerPoint Presentation</vt:lpstr>
      <vt:lpstr>Hiệp Lễ                                    CON CHO THẦY LÀ AI? (HH)</vt:lpstr>
      <vt:lpstr>Hiệp Lễ                                    CON CHO THẦY LÀ AI? (HH)</vt:lpstr>
      <vt:lpstr>Hiệp Lễ                                    CON CHO THẦY LÀ AI? (HH)</vt:lpstr>
      <vt:lpstr>Hiệp Lễ                                    CON CHO THẦY LÀ AI? (HH)</vt:lpstr>
      <vt:lpstr>Hiệp Lễ                                    CON CHO THẦY LÀ AI? (HH)</vt:lpstr>
      <vt:lpstr>Hiệp Lễ                                    CON CHO THẦY LÀ AI? (HH)</vt:lpstr>
      <vt:lpstr>PowerPoint Presentation</vt:lpstr>
      <vt:lpstr>Hiệp Lễ                                      TẤT CẢ LÀ HỒNG ÂN (HH)</vt:lpstr>
      <vt:lpstr>Hiệp Lễ                                      TẤT CẢ LÀ HỒNG ÂN (HH)</vt:lpstr>
      <vt:lpstr>Hiệp Lễ                                      TẤT CẢ LÀ HỒNG ÂN (HH)</vt:lpstr>
      <vt:lpstr>Hiệp Lễ                                      TẤT CẢ LÀ HỒNG ÂN (HH)</vt:lpstr>
      <vt:lpstr>Hiệp Lễ                                      TẤT CẢ LÀ HỒNG ÂN (HH)</vt:lpstr>
      <vt:lpstr>Hiệp Lễ                                      TẤT CẢ LÀ HỒNG ÂN (HH)</vt:lpstr>
      <vt:lpstr>Hiệp Lễ                                      TẤT CẢ LÀ HỒNG ÂN (HH)</vt:lpstr>
      <vt:lpstr>Hiệp Lễ                                      TẤT CẢ LÀ HỒNG ÂN (HH)</vt:lpstr>
      <vt:lpstr>Hiệp Lễ                                      TẤT CẢ LÀ HỒNG ÂN (HH)</vt:lpstr>
      <vt:lpstr>PowerPoint Presentation</vt:lpstr>
      <vt:lpstr>Nhập Lễ          CA MỪNG THÁNH GIO-AN-KIM VÀ AN-NA (PT)</vt:lpstr>
      <vt:lpstr>Nhập Lễ          CA MỪNG THÁNH GIO-AN-KIM VÀ AN-NA (PT)</vt:lpstr>
      <vt:lpstr>Nhập Lễ          CA MỪNG THÁNH GIO-AN-KIM VÀ AN-NA (PT)</vt:lpstr>
      <vt:lpstr>PowerPoint Presentation</vt:lpstr>
      <vt:lpstr>Nhập Lễ                            VÀO NHÀ CHÚA (18)</vt:lpstr>
      <vt:lpstr>Nhập Lễ                            VÀO NHÀ CHÚA (18)</vt:lpstr>
      <vt:lpstr>Nhập Lễ                            VÀO NHÀ CHÚA (18)</vt:lpstr>
      <vt:lpstr>Nhập Lễ                            VÀO NHÀ CHÚA (18)</vt:lpstr>
      <vt:lpstr>PowerPoint Presentation</vt:lpstr>
      <vt:lpstr>Hiệp Lễ                                  NGỒI KỀ BÊN CHÚA (DCH)</vt:lpstr>
      <vt:lpstr>Hiệp Lễ                                  NGỒI KỀ BÊN CHÚA (DCH)</vt:lpstr>
      <vt:lpstr>Hiệp Lễ                                  NGỒI KỀ BÊN CHÚA (DCH)</vt:lpstr>
      <vt:lpstr>Hiệp Lễ                                  NGỒI KỀ BÊN CHÚA (DCH)</vt:lpstr>
      <vt:lpstr>Hiệp Lễ                                  NGỒI KỀ BÊN CHÚA (DCH)</vt:lpstr>
      <vt:lpstr>Hiệp Lễ                                  NGỒI KỀ BÊN CHÚA (DCH)</vt:lpstr>
      <vt:lpstr>Hiệp Lễ                                  NGỒI KỀ BÊN CHÚA (DCH)</vt:lpstr>
      <vt:lpstr>Hiệp Lễ                                  NGỒI KỀ BÊN CHÚA (DCH)</vt:lpstr>
      <vt:lpstr>PowerPoint Presentation</vt:lpstr>
      <vt:lpstr>Kết Lễ                                          TỪ CHỐN TỐI TĂM (KL)</vt:lpstr>
      <vt:lpstr>Kết Lễ                                          TỪ CHỐN TỐI TĂM (KL)</vt:lpstr>
      <vt:lpstr>PowerPoint Presentation</vt:lpstr>
      <vt:lpstr>Kết lễ                                 LOAN BÁO TIN MỪNG (DCH)</vt:lpstr>
      <vt:lpstr>Kết lễ                                 LOAN BÁO TIN MỪNG (DCH)</vt:lpstr>
      <vt:lpstr>PowerPoint Presentation</vt:lpstr>
      <vt:lpstr>Dâng Lễ                                      XIN DÂNG ĐỜI CON (HH)</vt:lpstr>
      <vt:lpstr>Dâng Lễ                                      XIN DÂNG ĐỜI CON (HH)</vt:lpstr>
      <vt:lpstr>PowerPoint Presentation</vt:lpstr>
      <vt:lpstr>Nhập Lễ                                      TRÁI TIM NGƯỜI (NKT)</vt:lpstr>
      <vt:lpstr>Nhập Lễ                                      TRÁI TIM NGƯỜI (NKT)</vt:lpstr>
      <vt:lpstr>Nhập Lễ                                      TRÁI TIM NGƯỜI (NKT)</vt:lpstr>
      <vt:lpstr>Nhập Lễ                                      TRÁI TIM NGƯỜI (NKT)</vt:lpstr>
      <vt:lpstr>PowerPoint Presentation</vt:lpstr>
      <vt:lpstr>Hiệp Lễ                               TỪ TRONG LÒNG MẸ (PA)</vt:lpstr>
      <vt:lpstr>Hiệp Lễ                               TỪ TRONG LÒNG MẸ (PA)</vt:lpstr>
      <vt:lpstr>Hiệp Lễ                               TỪ TRONG LÒNG MẸ (PA)</vt:lpstr>
      <vt:lpstr>Hiệp Lễ                               TỪ TRONG LÒNG MẸ (PA)</vt:lpstr>
      <vt:lpstr>Hiệp Lễ                               TỪ TRONG LÒNG MẸ (PA)</vt:lpstr>
      <vt:lpstr>Hiệp Lễ                               TỪ TRONG LÒNG MẸ (PA)</vt:lpstr>
      <vt:lpstr>Hiệp Lễ                               TỪ TRONG LÒNG MẸ (PA)</vt:lpstr>
      <vt:lpstr>Hiệp Lễ                               TỪ TRONG LÒNG MẸ (PA)</vt:lpstr>
      <vt:lpstr>Hiệp Lễ                               TỪ TRONG LÒNG MẸ (PA)</vt:lpstr>
      <vt:lpstr>Hiệp Lễ                               TỪ TRONG LÒNG MẸ (PA)</vt:lpstr>
      <vt:lpstr>PowerPoint Presentation</vt:lpstr>
      <vt:lpstr>Dâng Lễ                                           DÂNG VỀ NGÀI (HN)</vt:lpstr>
      <vt:lpstr>Dâng Lễ                                           DÂNG VỀ NGÀI (HN)</vt:lpstr>
      <vt:lpstr>Dâng Lễ                                           DÂNG VỀ NGÀI (HN)</vt:lpstr>
      <vt:lpstr>Dâng Lễ                                           DÂNG VỀ NGÀI (HN)</vt:lpstr>
      <vt:lpstr>Dâng Lễ                                           DÂNG VỀ NGÀI (HN)</vt:lpstr>
      <vt:lpstr>PowerPoint Presentation</vt:lpstr>
      <vt:lpstr>Hiệp Lễ                                           HÃY HÂN HOAN (QA)</vt:lpstr>
      <vt:lpstr>Hiệp Lễ                                           HÃY HÂN HOAN (QA)</vt:lpstr>
      <vt:lpstr>Hiệp Lễ                                           HÃY HÂN HOAN (QA)</vt:lpstr>
      <vt:lpstr>Hiệp Lễ                                           HÃY HÂN HOAN (QA)</vt:lpstr>
      <vt:lpstr>Hiệp Lễ                                           HÃY HÂN HOAN (QA)</vt:lpstr>
      <vt:lpstr>PowerPoint Presentation</vt:lpstr>
      <vt:lpstr>Hiệp Lễ                                  KHAO KHÁT THÁNH THẾ (DC)</vt:lpstr>
      <vt:lpstr>Hiệp Lễ                                  KHAO KHÁT THÁNH THẾ (DC)</vt:lpstr>
      <vt:lpstr>Hiệp Lễ                                  KHAO KHÁT THÁNH THẾ (DC)</vt:lpstr>
      <vt:lpstr>Hiệp Lễ                                  KHAO KHÁT THÁNH THẾ (DC)</vt:lpstr>
      <vt:lpstr>Hiệp Lễ                                  KHAO KHÁT THÁNH THẾ (DC)</vt:lpstr>
      <vt:lpstr>Hiệp Lễ                                  KHAO KHÁT THÁNH THẾ (DC)</vt:lpstr>
      <vt:lpstr>PowerPoint Presentation</vt:lpstr>
      <vt:lpstr>Nhập Lễ                                        MÌNH MÁU CHÚA (TD)</vt:lpstr>
      <vt:lpstr>Nhập Lễ                                        MÌNH MÁU CHÚA (TD)</vt:lpstr>
      <vt:lpstr>Nhập Lễ                                        MÌNH MÁU CHÚA (TD)</vt:lpstr>
      <vt:lpstr>PowerPoint Presentation</vt:lpstr>
      <vt:lpstr>Kết Lễ                           THÁNH TÂM CHÚA GIÊ-SU (HL)</vt:lpstr>
      <vt:lpstr>PowerPoint Presentation</vt:lpstr>
      <vt:lpstr>Kết Lễ                                          DÂNG MẸ (HD)</vt:lpstr>
      <vt:lpstr>Kết Lễ                                          DÂNG MẸ (HD)</vt:lpstr>
      <vt:lpstr>Kết Lễ                                          DÂNG MẸ (HD)</vt:lpstr>
      <vt:lpstr>Kết Lễ                                          DÂNG MẸ (HD)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Hiệp Lễ                                    TIN MỪNG CỨU ĐỘ (ND)</vt:lpstr>
      <vt:lpstr>Hiệp Lễ                                    TIN MỪNG CỨU ĐỘ (ND)</vt:lpstr>
      <vt:lpstr>Hiệp Lễ                                    TIN MỪNG CỨU ĐỘ (ND)</vt:lpstr>
      <vt:lpstr>Hiệp Lễ                                    TIN MỪNG CỨU ĐỘ (ND)</vt:lpstr>
      <vt:lpstr>Hiệp Lễ                                    TIN MỪNG CỨU ĐỘ (ND)</vt:lpstr>
      <vt:lpstr>Hiệp Lễ                                    TIN MỪNG CỨU ĐỘ (ND)</vt:lpstr>
      <vt:lpstr>Hiệp Lễ                                    TIN MỪNG CỨU ĐỘ (ND)</vt:lpstr>
      <vt:lpstr>Hiệp Lễ                                    TIN MỪNG CỨU ĐỘ (ND)</vt:lpstr>
      <vt:lpstr>Hiệp Lễ                                    TIN MỪNG CỨU ĐỘ (ND)</vt:lpstr>
      <vt:lpstr>Hiệp Lễ                                    TIN MỪNG CỨU ĐỘ (ND)</vt:lpstr>
      <vt:lpstr>Hiệp Lễ                                    TIN MỪNG CỨU ĐỘ (ND)</vt:lpstr>
      <vt:lpstr>Hiệp Lễ                                    TIN MỪNG CỨU ĐỘ (ND)</vt:lpstr>
      <vt:lpstr>PowerPoint Presentation</vt:lpstr>
      <vt:lpstr>Nhập Lễ                                        MẸ VIẾNG THĂM (NL)</vt:lpstr>
      <vt:lpstr>Nhập Lễ                                        MẸ VIẾNG THĂM (NL)</vt:lpstr>
      <vt:lpstr>PowerPoint Presentation</vt:lpstr>
      <vt:lpstr>Kết Lễ                             TRÊN CON ĐƯỜNG VỀ QUÊ (VKX)</vt:lpstr>
      <vt:lpstr>Kết Lễ                             TRÊN CON ĐƯỜNG VỀ QUÊ (VKX)</vt:lpstr>
      <vt:lpstr>Kết Lễ                             TRÊN CON ĐƯỜNG VỀ QUÊ (VKX)</vt:lpstr>
      <vt:lpstr>Kết Lễ                             TRÊN CON ĐƯỜNG VỀ QUÊ (VKX)</vt:lpstr>
      <vt:lpstr>Kết Lễ                             TRÊN CON ĐƯỜNG VỀ QUÊ (VKX)</vt:lpstr>
      <vt:lpstr>PowerPoint Presentation</vt:lpstr>
      <vt:lpstr>Hiệp Lễ                                       CHÚA LÊN TRỜI (TD)</vt:lpstr>
      <vt:lpstr>Hiệp Lễ                                       CHÚA LÊN TRỜI (TD)</vt:lpstr>
      <vt:lpstr>Hiệp Lễ                                       CHÚA LÊN TRỜI (TD)</vt:lpstr>
      <vt:lpstr>PowerPoint Presentation</vt:lpstr>
      <vt:lpstr>Hiệp Lễ                               CHÚA TRONG LÒNG CON (TN)</vt:lpstr>
      <vt:lpstr>Hiệp Lễ                               CHÚA TRONG LÒNG CON (TN)</vt:lpstr>
      <vt:lpstr>Hiệp Lễ                               CHÚA TRONG LÒNG CON (TN)</vt:lpstr>
      <vt:lpstr>Hiệp Lễ                               CHÚA TRONG LÒNG CON (TN)</vt:lpstr>
      <vt:lpstr>Hiệp Lễ                               CHÚA TRONG LÒNG CON (TN)</vt:lpstr>
      <vt:lpstr>Hiệp Lễ                               CHÚA TRONG LÒNG CON (TN)</vt:lpstr>
      <vt:lpstr>Hiệp Lễ                               CHÚA TRONG LÒNG CON (TN)</vt:lpstr>
      <vt:lpstr>Hiệp Lễ                               CHÚA TRONG LÒNG CON (TN)</vt:lpstr>
      <vt:lpstr>Hiệp Lễ                               CHÚA TRONG LÒNG CON (TN)</vt:lpstr>
      <vt:lpstr>Hiệp Lễ                               CHÚA TRONG LÒNG CON (TN)</vt:lpstr>
      <vt:lpstr>Hiệp Lễ                               CHÚA TRONG LÒNG CON (TN)</vt:lpstr>
      <vt:lpstr>PowerPoint Presentation</vt:lpstr>
      <vt:lpstr>Hiệp Lễ                                              XIN TRI ÂN (TT)</vt:lpstr>
      <vt:lpstr>Hiệp Lễ                                              XIN TRI ÂN (TT)</vt:lpstr>
      <vt:lpstr>Hiệp Lễ                                              XIN TRI ÂN (TT)</vt:lpstr>
      <vt:lpstr>Hiệp Lễ                                              XIN TRI ÂN (TT)</vt:lpstr>
      <vt:lpstr>PowerPoint Presentation</vt:lpstr>
      <vt:lpstr>Kết Lễ                                              MẸ ĐẸP TƯƠI (KL)</vt:lpstr>
      <vt:lpstr>Kết Lễ                                              MẸ ĐẸP TƯƠI (KL)</vt:lpstr>
      <vt:lpstr>Kết Lễ                                              MẸ ĐẸP TƯƠI (KL)</vt:lpstr>
      <vt:lpstr>Kết Lễ                                              MẸ ĐẸP TƯƠI (KL)</vt:lpstr>
      <vt:lpstr>Kết Lễ                                              MẸ ĐẸP TƯƠI (KL)</vt:lpstr>
      <vt:lpstr>Kết Lễ                                              MẸ ĐẸP TƯƠI (KL)</vt:lpstr>
      <vt:lpstr>PowerPoint Presentation</vt:lpstr>
      <vt:lpstr>Kết lễ                LOAN TIN LÒNG THƯƠNG XÓT CHÚA (DCH)</vt:lpstr>
      <vt:lpstr>Kết lễ                LOAN TIN LÒNG THƯƠNG XÓT CHÚA (DCH)</vt:lpstr>
      <vt:lpstr>Kết lễ                LOAN TIN LÒNG THƯƠNG XÓT CHÚA (DCH)</vt:lpstr>
      <vt:lpstr>PowerPoint Presentation</vt:lpstr>
      <vt:lpstr>Hiệp lễ                              ĐẠI DƯƠNG THƯƠNG XÓT (DCH)</vt:lpstr>
      <vt:lpstr>Hiệp lễ                              ĐẠI DƯƠNG THƯƠNG XÓT (DCH)</vt:lpstr>
      <vt:lpstr>Hiệp lễ                              ĐẠI DƯƠNG THƯƠNG XÓT (DCH)</vt:lpstr>
      <vt:lpstr>Hiệp lễ                              ĐẠI DƯƠNG THƯƠNG XÓT (DCH)</vt:lpstr>
      <vt:lpstr>Hiệp lễ                              ĐẠI DƯƠNG THƯƠNG XÓT (DCH)</vt:lpstr>
      <vt:lpstr>Hiệp lễ                              ĐẠI DƯƠNG THƯƠNG XÓT (DCH)</vt:lpstr>
      <vt:lpstr>PowerPoint Presentation</vt:lpstr>
      <vt:lpstr>Dâng lễ                                                XIN DÂNG 2 (AD)</vt:lpstr>
      <vt:lpstr>Dâng lễ                                                XIN DÂNG 2 (AD)</vt:lpstr>
      <vt:lpstr>Dâng lễ                                                XIN DÂNG 2 (AD)</vt:lpstr>
      <vt:lpstr>Dâng lễ                                                XIN DÂNG 2 (AD)</vt:lpstr>
      <vt:lpstr>PowerPoint Presentation</vt:lpstr>
      <vt:lpstr>Nhập Lễ                               CHÚA ĐÃ SỐNG LẠI (DVH)</vt:lpstr>
      <vt:lpstr>Nhập Lễ                               CHÚA ĐÃ SỐNG LẠI (DVH)</vt:lpstr>
      <vt:lpstr>Nhập Lễ                               CHÚA ĐÃ SỐNG LẠI (DVH)</vt:lpstr>
      <vt:lpstr>Nhập Lễ                               CHÚA ĐÃ SỐNG LẠI (DVH)</vt:lpstr>
      <vt:lpstr>PowerPoint Presentation</vt:lpstr>
      <vt:lpstr>Kết lễ                     KHÚC HÁT ALLELUIA (DC)</vt:lpstr>
      <vt:lpstr>Kết lễ                     KHÚC HÁT ALLELUIA (DC)</vt:lpstr>
      <vt:lpstr>Kết lễ                     KHÚC HÁT ALLELUIA (DC)</vt:lpstr>
      <vt:lpstr>Kết lễ                     KHÚC HÁT ALLELUIA (DC)</vt:lpstr>
      <vt:lpstr>Kết lễ                     KHÚC HÁT ALLELUIA (DC)</vt:lpstr>
      <vt:lpstr>PowerPoint Presentation</vt:lpstr>
      <vt:lpstr>Hiệp lễ                   CHÚA CHIẾN THẮNG TỬ THẦN (DCH)</vt:lpstr>
      <vt:lpstr>Hiệp lễ                   CHÚA CHIẾN THẮNG TỬ THẦN (DCH)</vt:lpstr>
      <vt:lpstr>Hiệp lễ                   CHÚA CHIẾN THẮNG TỬ THẦN (DCH)</vt:lpstr>
      <vt:lpstr>Hiệp lễ                   CHÚA CHIẾN THẮNG TỬ THẦN (DCH)</vt:lpstr>
      <vt:lpstr>Hiệp lễ                   CHÚA CHIẾN THẮNG TỬ THẦN (DCH)</vt:lpstr>
      <vt:lpstr>Hiệp lễ                   CHÚA CHIẾN THẮNG TỬ THẦN (DCH)</vt:lpstr>
      <vt:lpstr>PowerPoint Presentation</vt:lpstr>
      <vt:lpstr>Dâng lễ                                    RƯỢU NỒNG BÁNH THƠM (NK)</vt:lpstr>
      <vt:lpstr>Dâng lễ                                    RƯỢU NỒNG BÁNH THƠM (NK)</vt:lpstr>
      <vt:lpstr>Dâng lễ                                    RƯỢU NỒNG BÁNH THƠM (NK)</vt:lpstr>
      <vt:lpstr>Dâng lễ                                    RƯỢU NỒNG BÁNH THƠM (NK)</vt:lpstr>
      <vt:lpstr>Dâng lễ                                    RƯỢU NỒNG BÁNH THƠM (NK)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Hiệp Lễ                           BỎ NGÀI CON BIẾT THEO AI (PK)</vt:lpstr>
      <vt:lpstr>Hiệp Lễ                           BỎ NGÀI CON BIẾT THEO AI (PK)</vt:lpstr>
      <vt:lpstr>Hiệp Lễ                           BỎ NGÀI CON BIẾT THEO AI (PK)</vt:lpstr>
      <vt:lpstr>Hiệp Lễ                           BỎ NGÀI CON BIẾT THEO AI (PK)</vt:lpstr>
      <vt:lpstr>PowerPoint Presentation</vt:lpstr>
      <vt:lpstr>Chầu      MẦU NHIỆM TÌNH CHÚA (HH)</vt:lpstr>
      <vt:lpstr>Chầu      MẦU NHIỆM TÌNH CHÚA (HH)</vt:lpstr>
      <vt:lpstr>Chầu      MẦU NHIỆM TÌNH CHÚA (HH)</vt:lpstr>
      <vt:lpstr>Chầu      MẦU NHIỆM TÌNH CHÚA (HH)</vt:lpstr>
      <vt:lpstr>Chầu      MẦU NHIỆM TÌNH CHÚA (HH)</vt:lpstr>
      <vt:lpstr>PowerPoint Presentation</vt:lpstr>
      <vt:lpstr>CM Thánh                                     PANGE LINGUA</vt:lpstr>
      <vt:lpstr>CM Thánh                                     PANGE LINGUA</vt:lpstr>
      <vt:lpstr>CM Thánh                                     PANGE LINGUA</vt:lpstr>
      <vt:lpstr>CM Thánh                                     PANGE LINGUA</vt:lpstr>
      <vt:lpstr>CM Thánh                                     PANGE LINGUA</vt:lpstr>
      <vt:lpstr>CM Thánh                                     PANGE LINGUA</vt:lpstr>
      <vt:lpstr>PowerPoint Presentation</vt:lpstr>
      <vt:lpstr>Hiệp lễ                                 CHÍNH MÌNH MÁU CHÚA (TTT)</vt:lpstr>
      <vt:lpstr>Hiệp lễ                                 CHÍNH MÌNH MÁU CHÚA (TTT)</vt:lpstr>
      <vt:lpstr>Hiệp lễ                                 CHÍNH MÌNH MÁU CHÚA (TTT)</vt:lpstr>
      <vt:lpstr>Hiệp lễ                                 CHÍNH MÌNH MÁU CHÚA (TTT)</vt:lpstr>
      <vt:lpstr>Hiệp lễ                                 CHÍNH MÌNH MÁU CHÚA (TTT)</vt:lpstr>
      <vt:lpstr>Hiệp lễ                                 CHÍNH MÌNH MÁU CHÚA (TTT)</vt:lpstr>
      <vt:lpstr>Hiệp lễ                                 CHÍNH MÌNH MÁU CHÚA (TTT)</vt:lpstr>
      <vt:lpstr>Hiệp lễ                                 CHÍNH MÌNH MÁU CHÚA (TTT)</vt:lpstr>
      <vt:lpstr>Hiệp lễ                                 CHÍNH MÌNH MÁU CHÚA (TTT)</vt:lpstr>
      <vt:lpstr>Hiệp lễ                                 CHÍNH MÌNH MÁU CHÚA (TTT)</vt:lpstr>
      <vt:lpstr>PowerPoint Presentation</vt:lpstr>
      <vt:lpstr>Dâng lễ                                 CHIỀU TIỆC LY (PXC)</vt:lpstr>
      <vt:lpstr>Dâng lễ                                 CHIỀU TIỆC LY (PXC)</vt:lpstr>
      <vt:lpstr>Dâng lễ                                 CHIỀU TIỆC LY (PXC)</vt:lpstr>
      <vt:lpstr>Dâng lễ                                 CHIỀU TIỆC LY (PXC)</vt:lpstr>
      <vt:lpstr>Dâng lễ                                 CHIỀU TIỆC LY (PXC)</vt:lpstr>
      <vt:lpstr>Dâng lễ                                 CHIỀU TIỆC LY (PXC)</vt:lpstr>
      <vt:lpstr>Dâng lễ                                 CHIỀU TIỆC LY (PXC)</vt:lpstr>
      <vt:lpstr>PowerPoint Presentation</vt:lpstr>
      <vt:lpstr>Dâng lễ                                 CỦA LỄ DÂNG CHA (DCH)</vt:lpstr>
      <vt:lpstr>Dâng lễ                                 CỦA LỄ DÂNG CHA (DCH)</vt:lpstr>
      <vt:lpstr>Dâng lễ                                 CỦA LỄ DÂNG CHA (DCH)</vt:lpstr>
      <vt:lpstr>Dâng lễ                                 CỦA LỄ DÂNG CHA (DCH)</vt:lpstr>
      <vt:lpstr>PowerPoint Presentation</vt:lpstr>
      <vt:lpstr>Rửa chân                                 BÀI CA RỬA CHÂN (TTT) </vt:lpstr>
      <vt:lpstr>Rửa chân                                 BÀI CA RỬA CHÂN (TTT) </vt:lpstr>
      <vt:lpstr>Rửa chân                                 BÀI CA RỬA CHÂN (TTT) </vt:lpstr>
      <vt:lpstr>Rửa chân                                 BÀI CA RỬA CHÂN (TTT) </vt:lpstr>
      <vt:lpstr>PowerPoint Presentation</vt:lpstr>
      <vt:lpstr>Nhập Lễ                                     NIỀM VINH DỰ (VC)</vt:lpstr>
      <vt:lpstr>Nhập Lễ                                     NIỀM VINH DỰ (VC)</vt:lpstr>
      <vt:lpstr>Nhập Lễ                                     NIỀM VINH DỰ (VC)</vt:lpstr>
      <vt:lpstr>Nhập Lễ                                     NIỀM VINH DỰ (VC)</vt:lpstr>
      <vt:lpstr>PowerPoint Presentation</vt:lpstr>
      <vt:lpstr>Dâng Lễ                                 HY LỄ VƯỢT QUA (VC) </vt:lpstr>
      <vt:lpstr>Dâng Lễ                                 HY LỄ VƯỢT QUA (VC) </vt:lpstr>
      <vt:lpstr>Dâng Lễ                                 HY LỄ VƯỢT QUA (VC) </vt:lpstr>
      <vt:lpstr>PowerPoint Presentation</vt:lpstr>
      <vt:lpstr>Dâng Lễ                                 CÙNG TIẾN DÂNG (PXC)</vt:lpstr>
      <vt:lpstr>Dâng Lễ                                 CÙNG TIẾN DÂNG (PXC)</vt:lpstr>
      <vt:lpstr>PowerPoint Presentation</vt:lpstr>
      <vt:lpstr>Kết Lễ                                      MẸ HIỆP CÔNG (PXC)</vt:lpstr>
      <vt:lpstr>Kết Lễ                                      MẸ HIỆP CÔNG (PXC)</vt:lpstr>
      <vt:lpstr>Kết Lễ                                      MẸ HIỆP CÔNG (PXC)</vt:lpstr>
      <vt:lpstr>Kết Lễ                                      MẸ HIỆP CÔNG (PXC)</vt:lpstr>
      <vt:lpstr>Kết Lễ                                      MẸ HIỆP CÔNG (PXC)</vt:lpstr>
      <vt:lpstr>Kết Lễ                                      CAN-VÊ CHIỀU</vt:lpstr>
      <vt:lpstr>PowerPoint Presentation</vt:lpstr>
      <vt:lpstr>Kết Lễ                      GIU-SE THÁNH CẢ (VC)</vt:lpstr>
      <vt:lpstr>Kết Lễ                      GIU-SE THÁNH CẢ (VC)</vt:lpstr>
      <vt:lpstr>PowerPoint Presentation</vt:lpstr>
      <vt:lpstr>Hiệp Lễ                                  KINH HÒA BÌNH (KL)</vt:lpstr>
      <vt:lpstr>Hiệp Lễ                                  KINH HÒA BÌNH (KL)</vt:lpstr>
      <vt:lpstr>Hiệp Lễ                                  KINH HÒA BÌNH (KL)</vt:lpstr>
      <vt:lpstr>Hiệp Lễ                                  KINH HÒA BÌNH (KL)</vt:lpstr>
      <vt:lpstr>Hiệp Lễ                                  KINH HÒA BÌNH (KL)</vt:lpstr>
      <vt:lpstr>Hiệp Lễ                                  KINH HÒA BÌNH (KL)</vt:lpstr>
      <vt:lpstr>PowerPoint Presentation</vt:lpstr>
      <vt:lpstr>Nhập Lễ                                  XIN THƯƠNG CON (KL)</vt:lpstr>
      <vt:lpstr>Nhập Lễ                                  XIN THƯƠNG CON (KL)</vt:lpstr>
      <vt:lpstr>Nhập Lễ                                  XIN THƯƠNG CON (KL)</vt:lpstr>
      <vt:lpstr>Nhập Lễ                                  XIN THƯƠNG CON (KL)</vt:lpstr>
      <vt:lpstr>Nhập Lễ                                  XIN THƯƠNG CON (KL)</vt:lpstr>
      <vt:lpstr>PowerPoint Presentation</vt:lpstr>
      <vt:lpstr>Kết Lễ                      LẠY THÁNH GIU-SE (ĐM)</vt:lpstr>
      <vt:lpstr>Kết Lễ                      LẠY THÁNH GIU-SE (ĐM)</vt:lpstr>
      <vt:lpstr>PowerPoint Presentation</vt:lpstr>
      <vt:lpstr>Hiệp Lễ                     MUÔN TẠO VẬT ƠI (NK)</vt:lpstr>
      <vt:lpstr>Hiệp Lễ                     MUÔN TẠO VẬT ƠI (NK)</vt:lpstr>
      <vt:lpstr>Hiệp Lễ                     MUÔN TẠO VẬT ƠI (NK)</vt:lpstr>
      <vt:lpstr>Hiệp Lễ                     MUÔN TẠO VẬT ƠI (NK)</vt:lpstr>
      <vt:lpstr>Hiệp Lễ                     MUÔN TẠO VẬT ƠI (NK)</vt:lpstr>
      <vt:lpstr>PowerPoint Presentation</vt:lpstr>
      <vt:lpstr>Nhập Lễ                                   CHÚA GỌI CON VỀ (LT)</vt:lpstr>
      <vt:lpstr>Nhập Lễ                                   CHÚA GỌI CON VỀ (LT)</vt:lpstr>
      <vt:lpstr>PowerPoint Presentation</vt:lpstr>
      <vt:lpstr>Hiệp Lễ                                     TRỜI ĐÊM BÊ-LEM (DVH)</vt:lpstr>
      <vt:lpstr>Hiệp Lễ                                     TRỜI ĐÊM BÊ-LEM (DVH)</vt:lpstr>
      <vt:lpstr>Hiệp Lễ                                     TRỜI ĐÊM BÊ-LEM (DVH)</vt:lpstr>
      <vt:lpstr>Hiệp Lễ                                     TRỜI ĐÊM BÊ-LEM (DVH)</vt:lpstr>
      <vt:lpstr>Hiệp Lễ                                     TRỜI ĐÊM BÊ-LEM (DVH)</vt:lpstr>
      <vt:lpstr>Hiệp Lễ                                     TRỜI ĐÊM BÊ-LEM (DVH)</vt:lpstr>
      <vt:lpstr>Hiệp Lễ                                     TRỜI ĐÊM BÊ-LEM (DVH)</vt:lpstr>
      <vt:lpstr>Hiệp Lễ                                     TRỜI ĐÊM BÊ-LEM (DVH)</vt:lpstr>
      <vt:lpstr>PowerPoint Presentation</vt:lpstr>
      <vt:lpstr>Nhập Lễ                                        GƯƠNG THÁNH GIA (TL)</vt:lpstr>
      <vt:lpstr>Nhập Lễ                                        GƯƠNG THÁNH GIA (TL)</vt:lpstr>
      <vt:lpstr>Nhập Lễ                                        GƯƠNG THÁNH GIA (TL)</vt:lpstr>
      <vt:lpstr>Nhập Lễ                                        GƯƠNG THÁNH GIA (TL)</vt:lpstr>
      <vt:lpstr>PowerPoint Presentation</vt:lpstr>
      <vt:lpstr>Nhập Lễ                                             TRỜI HÂN HOAN (KL)</vt:lpstr>
      <vt:lpstr>Nhập Lễ                                             TRỜI HÂN HOAN (KL)</vt:lpstr>
      <vt:lpstr>Nhập Lễ                                             TRỜI HÂN HOAN (KL)</vt:lpstr>
      <vt:lpstr>Nhập Lễ                                             TRỜI HÂN HOAN (KL)</vt:lpstr>
      <vt:lpstr>PowerPoint Presentation</vt:lpstr>
      <vt:lpstr>Hiệp Lễ                                     NGUYỆN TRỜI CAO (KL)</vt:lpstr>
      <vt:lpstr>Hiệp Lễ                                     NGUYỆN TRỜI CAO (KL)</vt:lpstr>
      <vt:lpstr>Hiệp Lễ                                     NGUYỆN TRỜI CAO (KL)</vt:lpstr>
      <vt:lpstr>Hiệp Lễ                                     NGUYỆN TRỜI CAO (KL)</vt:lpstr>
      <vt:lpstr>PowerPoint Presentation</vt:lpstr>
      <vt:lpstr>Nhập Lễ                               NGUYỆN MÙA VỌNG (HV)</vt:lpstr>
      <vt:lpstr>Nhập Lễ                               NGUYỆN MÙA VỌNG (HV)</vt:lpstr>
      <vt:lpstr>Nhập Lễ                               NGUYỆN MÙA VỌNG (HV)</vt:lpstr>
      <vt:lpstr>PowerPoint Presentation</vt:lpstr>
      <vt:lpstr>Nhập Lễ                          VỀ ĐÂY HỠI NGƯỜI (LT)</vt:lpstr>
      <vt:lpstr>Nhập Lễ                          VỀ ĐÂY HỠI NGƯỜI (LT)</vt:lpstr>
      <vt:lpstr>Nhập Lễ                          VỀ ĐÂY HỠI NGƯỜI (LT)</vt:lpstr>
      <vt:lpstr>PowerPoint Presentation</vt:lpstr>
      <vt:lpstr>Kết lễ                                          XIN MẸ THƯƠNG (484)</vt:lpstr>
      <vt:lpstr>Kết lễ                                          XIN MẸ THƯƠNG (484)</vt:lpstr>
      <vt:lpstr>Kết lễ                                          XIN MẸ THƯƠNG (484)</vt:lpstr>
      <vt:lpstr>PowerPoint Presentation</vt:lpstr>
      <vt:lpstr>Nhập Lễ                                             VỀ NƠI ĐÂY (14)</vt:lpstr>
      <vt:lpstr>Nhập Lễ                                             VỀ NƠI ĐÂY (14)</vt:lpstr>
      <vt:lpstr>Nhập Lễ                                             VỀ NƠI ĐÂY (14)</vt:lpstr>
      <vt:lpstr>PowerPoint Presentation</vt:lpstr>
      <vt:lpstr>Kết lễ                                          XIN MẸ THƯƠNG (484)</vt:lpstr>
      <vt:lpstr>Kết lễ                                          XIN MẸ THƯƠNG (484)</vt:lpstr>
      <vt:lpstr>PowerPoint Presentation</vt:lpstr>
      <vt:lpstr>Nhập Lễ               SỰ SỐNG THAY ĐỔI MÀ KHÔNG MẤT ĐI (PXC)</vt:lpstr>
      <vt:lpstr>Nhập Lễ                   SỰ SỐNG THAY ĐỔI MÀ KHÔNG MẤT ĐI (PXC)</vt:lpstr>
      <vt:lpstr>Nhập Lễ                   SỰ SỐNG THAY ĐỔI MÀ KHÔNG MẤT ĐI (PXC)</vt:lpstr>
      <vt:lpstr>Nhập Lễ                   SỰ SỐNG THAY ĐỔI MÀ KHÔNG MẤT ĐI (PXC)</vt:lpstr>
      <vt:lpstr>Nhập Lễ                   SỰ SỐNG THAY ĐỔI MÀ KHÔNG MẤT ĐI (PXC)</vt:lpstr>
      <vt:lpstr>Nhập Lễ                   SỰ SỐNG THAY ĐỔI MÀ KHÔNG MẤT ĐI (PXC)</vt:lpstr>
      <vt:lpstr>Nhập Lễ                   SỰ SỐNG THAY ĐỔI MÀ KHÔNG MẤT ĐI (PXC)</vt:lpstr>
      <vt:lpstr>PowerPoint Presentation</vt:lpstr>
      <vt:lpstr>Dâng Lễ                                      HY LỄ CUỐI CÙNG (AD)</vt:lpstr>
      <vt:lpstr>Dâng Lễ                                      HY LỄ CUỐI CÙNG (AD)</vt:lpstr>
      <vt:lpstr>Dâng Lễ                                      HY LỄ CUỐI CÙNG (AD)</vt:lpstr>
      <vt:lpstr>Dâng Lễ                                      HY LỄ CUỐI CÙNG (AD)</vt:lpstr>
      <vt:lpstr>PowerPoint Presentation</vt:lpstr>
      <vt:lpstr>Nhập Lễ                  CHÚA GIÀU LÒNG XÓT THƯƠNG (VĐH)</vt:lpstr>
      <vt:lpstr>Nhập Lễ                  CHÚA GIÀU LÒNG XÓT THƯƠNG (VĐH)</vt:lpstr>
      <vt:lpstr>Nhập Lễ                  CHÚA GIÀU LÒNG XÓT THƯƠNG (VĐH)</vt:lpstr>
      <vt:lpstr>Nhập Lễ                  CHÚA GIÀU LÒNG XÓT THƯƠNG (VĐH)</vt:lpstr>
      <vt:lpstr>Nhập Lễ                  CHÚA GIÀU LÒNG XÓT THƯƠNG (VĐH)</vt:lpstr>
      <vt:lpstr>Nhập Lễ                  CHÚA GIÀU LÒNG XÓT THƯƠNG (VĐH)</vt:lpstr>
      <vt:lpstr>Nhập Lễ                  CHÚA GIÀU LÒNG XÓT THƯƠNG (VĐH)</vt:lpstr>
      <vt:lpstr>Nhập Lễ                  CHÚA GIÀU LÒNG XÓT THƯƠNG (VĐH)</vt:lpstr>
      <vt:lpstr>PowerPoint Presentation</vt:lpstr>
      <vt:lpstr>Nhập Lễ                                 LỜI CẦU LÚC GIAN NAN (TT)</vt:lpstr>
      <vt:lpstr>Nhập Lễ                                 LỜI CẦU LÚC GIAN NAN (TT)</vt:lpstr>
      <vt:lpstr>Nhập Lễ                                 LỜI CẦU LÚC GIAN NAN (TT)</vt:lpstr>
      <vt:lpstr>Nhập Lễ                                 LỜI CẦU LÚC GIAN NAN (TT)</vt:lpstr>
      <vt:lpstr>PowerPoint Presentation</vt:lpstr>
      <vt:lpstr>Dâng Lễ                                 KINH DÂNG (ND)</vt:lpstr>
      <vt:lpstr>Dâng Lễ                                 KINH DÂNG (ND)</vt:lpstr>
      <vt:lpstr>Dâng Lễ                                 KINH DÂNG (ND)</vt:lpstr>
      <vt:lpstr>Dâng Lễ                                 KINH DÂNG (ND)</vt:lpstr>
      <vt:lpstr>PowerPoint Presentation</vt:lpstr>
      <vt:lpstr>Kết Lễ                      SẮC HOA DÂNG MẸ (HB)</vt:lpstr>
      <vt:lpstr>Kết Lễ                      SẮC HOA DÂNG MẸ (HB)</vt:lpstr>
      <vt:lpstr>Kết Lễ                      SẮC HOA DÂNG MẸ (HB)</vt:lpstr>
      <vt:lpstr>PowerPoint Presentation</vt:lpstr>
      <vt:lpstr>Hiệp Lễ                      NIỀM TÂM SỰ (AL)</vt:lpstr>
      <vt:lpstr>Hiệp Lễ                      NIỀM TÂM SỰ (AL)</vt:lpstr>
      <vt:lpstr>Hiệp Lễ                      NIỀM TÂM SỰ (AL)</vt:lpstr>
      <vt:lpstr>Hiệp Lễ                      NIỀM TÂM SỰ (AL)</vt:lpstr>
      <vt:lpstr>PowerPoint Presentation</vt:lpstr>
      <vt:lpstr>Nhập Lễ                             HÃY HÁT LÊN ĐI (TD)</vt:lpstr>
      <vt:lpstr>Hiệp Lễ                              HÃY HÁT LÊN ĐI (TD)</vt:lpstr>
      <vt:lpstr>Hiệp Lễ                              HÃY HÁT LÊN ĐI (TD)</vt:lpstr>
      <vt:lpstr>PowerPoint Presentation</vt:lpstr>
      <vt:lpstr>Dâng Lễ                             LỄ DÂNG HIỆP NHẤT (QT)</vt:lpstr>
      <vt:lpstr>Dâng Lễ                             LỄ DÂNG HIỆP NHẤT (QT)</vt:lpstr>
      <vt:lpstr>Dâng Lễ                             LỄ DÂNG HIỆP NHẤT (QT)</vt:lpstr>
      <vt:lpstr>Dâng Lễ                             LỄ DÂNG HIỆP NHẤT (QT)</vt:lpstr>
      <vt:lpstr>PowerPoint Presentation</vt:lpstr>
      <vt:lpstr>Hiệp Lễ                                          BIỆT KHÚC (PXC)</vt:lpstr>
      <vt:lpstr>Hiệp Lễ                                          BIỆT KHÚC (PXC)</vt:lpstr>
      <vt:lpstr>Hiệp Lễ                                          BIỆT KHÚC (PXC)</vt:lpstr>
      <vt:lpstr>Hiệp Lễ                                          BIỆT KHÚC (PXC)</vt:lpstr>
      <vt:lpstr>Hiệp Lễ                                          BIỆT KHÚC (PXC)</vt:lpstr>
      <vt:lpstr>PowerPoint Presentation</vt:lpstr>
      <vt:lpstr>Hiệp Lễ                     MỤC TỬ TỐT LÀNH (NHC)</vt:lpstr>
      <vt:lpstr>PowerPoint Presentation</vt:lpstr>
      <vt:lpstr>Kết Lễ                      CẦU CHO LINH MỤC (HH)</vt:lpstr>
      <vt:lpstr>Kết Lễ                      CẦU CHO LINH MỤC (HH)</vt:lpstr>
      <vt:lpstr>Kết Lễ                      CẦU CHO LINH MỤC (HH)</vt:lpstr>
      <vt:lpstr>PowerPoint Presentation</vt:lpstr>
      <vt:lpstr>Dâng Lễ                LẠY CHA NHÂN ÁI (KL)</vt:lpstr>
      <vt:lpstr>Dâng Lễ                LẠY CHA NHÂN ÁI (KL)</vt:lpstr>
      <vt:lpstr>Dâng Lễ                LẠY CHA NHÂN ÁI (KL)</vt:lpstr>
      <vt:lpstr>PowerPoint Presentation</vt:lpstr>
      <vt:lpstr>Kết Lễ                                THÁNH CA PHỤC SINH (M)</vt:lpstr>
      <vt:lpstr>Kết Lễ                                THÁNH CA PHỤC SINH (M)</vt:lpstr>
      <vt:lpstr>Kết Lễ                                THÁNH CA PHỤC SINH (M)</vt:lpstr>
      <vt:lpstr>PowerPoint Presentation</vt:lpstr>
      <vt:lpstr>Hiệp Lễ                    TÂM SỰ VỚI NGƯỜI SỐNG LẠI (VC)</vt:lpstr>
      <vt:lpstr>Hiệp Lễ                    TÂM SỰ VỚI NGƯỜI SỐNG LẠI (VC)</vt:lpstr>
      <vt:lpstr>Hiệp Lễ                    TÂM SỰ VỚI NGƯỜI SỐNG LẠI (VC)</vt:lpstr>
      <vt:lpstr>Hiệp Lễ                    TÂM SỰ VỚI NGƯỜI SỐNG LẠI (VC)</vt:lpstr>
      <vt:lpstr>Hiệp Lễ                    TÂM SỰ VỚI NGƯỜI SỐNG LẠI (VC)</vt:lpstr>
      <vt:lpstr>PowerPoint Presentation</vt:lpstr>
      <vt:lpstr>Dâng Lễ                DÂNG NGỌN NẾN HỒNG (VC)</vt:lpstr>
      <vt:lpstr>Dâng Lễ                DÂNG NGỌN NẾN HỒNG (VC)</vt:lpstr>
      <vt:lpstr>Dâng Lễ                DÂNG NGỌN NẾN HỒNG (VC)</vt:lpstr>
      <vt:lpstr>Dâng Lễ                DÂNG NGỌN NẾN HỒNG (VC)</vt:lpstr>
      <vt:lpstr>PowerPoint Presentation</vt:lpstr>
      <vt:lpstr>Dâng lễ        TIẾN CA PHỤC SINH (VDA)</vt:lpstr>
      <vt:lpstr>Dâng lễ        TIẾN CA PHỤC SINH (VDA)</vt:lpstr>
      <vt:lpstr>Dâng lễ        TIẾN CA PHỤC SINH (VDA)</vt:lpstr>
      <vt:lpstr>PowerPoint Presentation</vt:lpstr>
      <vt:lpstr>Ca tiếp liên                              HOAN CA PHỤC SINH (HL)</vt:lpstr>
      <vt:lpstr>Ca tiếp liên                              HOAN CA PHỤC SINH (HL)</vt:lpstr>
      <vt:lpstr>Ca tiếp liên                              HOAN CA PHỤC SINH (HL)</vt:lpstr>
      <vt:lpstr>Ca tiếp liên                              HOAN CA PHỤC SINH (HL)</vt:lpstr>
      <vt:lpstr>Ca tiếp liên                              HOAN CA PHỤC SINH (HL)</vt:lpstr>
      <vt:lpstr>Ca tiếp liên                              HOAN CA PHỤC SINH (HL)</vt:lpstr>
      <vt:lpstr>PowerPoint Presentation</vt:lpstr>
      <vt:lpstr>Kết lễ                        NỮ VƯƠNG THIÊN ĐÀNG (TD-TC)</vt:lpstr>
      <vt:lpstr>Kết lễ                        NỮ VƯƠNG THIÊN ĐÀNG (TD-TC)</vt:lpstr>
      <vt:lpstr>Kết lễ                        NỮ VƯƠNG THIÊN ĐÀNG (TD-TC)</vt:lpstr>
      <vt:lpstr>Kết lễ                        NỮ VƯƠNG THIÊN ĐÀNG (TD-TC)</vt:lpstr>
      <vt:lpstr>PowerPoint Presentation</vt:lpstr>
      <vt:lpstr>Hiệp lễ        CHÚA ĐÃ SỐNG LẠI (TT)</vt:lpstr>
      <vt:lpstr>Hiệp lễ        CHÚA ĐÃ SỐNG LẠI (TT)</vt:lpstr>
      <vt:lpstr>Hiệp lễ        CHÚA ĐÃ SỐNG LẠI (TT)</vt:lpstr>
      <vt:lpstr>Hiệp lễ        CHÚA ĐÃ SỐNG LẠI (TT)</vt:lpstr>
      <vt:lpstr>Hiệp lễ        CHÚA ĐÃ SỐNG LẠI (TT)</vt:lpstr>
      <vt:lpstr>Hiệp lễ        CHÚA ĐÃ SỐNG LẠI (TT)</vt:lpstr>
      <vt:lpstr>Hiệp lễ        CHÚA ĐÃ SỐNG LẠI (TT)</vt:lpstr>
      <vt:lpstr>Hiệp lễ        CHÚA ĐÃ SỐNG LẠI (TT)</vt:lpstr>
      <vt:lpstr>PowerPoint Presentation</vt:lpstr>
      <vt:lpstr>Kết lễ        NỮ VƯƠNG THIÊN ĐÀNG</vt:lpstr>
      <vt:lpstr>Kết lễ        NỮ VƯƠNG THIÊN ĐÀNG</vt:lpstr>
      <vt:lpstr>Kết lễ        NỮ VƯƠNG THIÊN ĐÀNG</vt:lpstr>
      <vt:lpstr>Kết lễ        NỮ VƯƠNG THIÊN ĐÀNG</vt:lpstr>
      <vt:lpstr>PowerPoint Presentation</vt:lpstr>
      <vt:lpstr>Hiệp lễ        HOAN CA PHỤC  SINH (TT)</vt:lpstr>
      <vt:lpstr>Hiệp lễ        HOAN CA PHỤC SINH (TT)</vt:lpstr>
      <vt:lpstr>Hiệp lễ        HOAN CA PHỤC SINH (TT)</vt:lpstr>
      <vt:lpstr>Hiệp lễ        HOAN CA PHỤC SINH (TT)</vt:lpstr>
      <vt:lpstr>Hiệp lễ        HOAN CA PHỤC SINH (TT)</vt:lpstr>
      <vt:lpstr>PowerPoint Presentation</vt:lpstr>
      <vt:lpstr>Hiệp lễ        TIN MỪNG PHỤC SINH 1 (TN)</vt:lpstr>
      <vt:lpstr>Hiệp lễ        TIN MỪNG PHỤC SINH 1 (TN)</vt:lpstr>
      <vt:lpstr>Hiệp lễ        TIN MỪNG PHỤC SINH 1 (TN)</vt:lpstr>
      <vt:lpstr>Hiệp lễ        TIN MỪNG PHỤC SINH 1 (TN)</vt:lpstr>
      <vt:lpstr>Hiệp lễ        TIN MỪNG PHỤC SINH 1 (TN)</vt:lpstr>
      <vt:lpstr>Hiệp lễ        TIN MỪNG PHỤC SINH 1 (TN)</vt:lpstr>
      <vt:lpstr>Hiệp lễ        TIN MỪNG PHỤC SINH 1 (TN)</vt:lpstr>
      <vt:lpstr>Hiệp lễ        TIN MỪNG PHỤC SINH 1 (TN)</vt:lpstr>
      <vt:lpstr>PowerPoint Presentation</vt:lpstr>
      <vt:lpstr>Dâng lễ        LỄ DÂNG PHỤC SINH (NHL)</vt:lpstr>
      <vt:lpstr>Dâng lễ        LỄ DÂNG PHỤC SINH (NHL)</vt:lpstr>
      <vt:lpstr>Dâng lễ        LỄ DÂNG PHỤC SINH (NHL)</vt:lpstr>
      <vt:lpstr>Dâng lễ        LỄ DÂNG PHỤC SINH (NHL)</vt:lpstr>
      <vt:lpstr>PowerPoint Presentation</vt:lpstr>
      <vt:lpstr>PowerPoint Presentation</vt:lpstr>
      <vt:lpstr>Đáp ca 1</vt:lpstr>
      <vt:lpstr>Đáp ca 1</vt:lpstr>
      <vt:lpstr>Đáp ca 1</vt:lpstr>
      <vt:lpstr>Đáp ca 1</vt:lpstr>
      <vt:lpstr>PowerPoint Presentation</vt:lpstr>
      <vt:lpstr>PowerPoint Presentation</vt:lpstr>
      <vt:lpstr>Đáp ca 2</vt:lpstr>
      <vt:lpstr>Đáp ca 2</vt:lpstr>
      <vt:lpstr>Đáp ca 2</vt:lpstr>
      <vt:lpstr>PowerPoint Presentation</vt:lpstr>
      <vt:lpstr>PowerPoint Presentation</vt:lpstr>
      <vt:lpstr>Đáp ca 3</vt:lpstr>
      <vt:lpstr>Đáp ca 3</vt:lpstr>
      <vt:lpstr>Đáp ca 3</vt:lpstr>
      <vt:lpstr>Đáp ca 3</vt:lpstr>
      <vt:lpstr>PowerPoint Presentation</vt:lpstr>
      <vt:lpstr>Đáp ca 4</vt:lpstr>
      <vt:lpstr>PowerPoint Presentation</vt:lpstr>
      <vt:lpstr>Đáp ca 4</vt:lpstr>
      <vt:lpstr>Đáp ca 4</vt:lpstr>
      <vt:lpstr>PowerPoint Presentation</vt:lpstr>
      <vt:lpstr>            PHÓ THÁC (ND)</vt:lpstr>
      <vt:lpstr>            PHÓ THÁC (ND)</vt:lpstr>
      <vt:lpstr>            PHÓ THÁC (ND)</vt:lpstr>
      <vt:lpstr>            PHÓ THÁC (ND)</vt:lpstr>
      <vt:lpstr>            PHÓ THÁC (ND)</vt:lpstr>
      <vt:lpstr>PowerPoint Presentation</vt:lpstr>
      <vt:lpstr>Chầu            CON KÍNH THỜ (HH)</vt:lpstr>
      <vt:lpstr>Chầu            CON KÍNH THỜ (HH)</vt:lpstr>
      <vt:lpstr>Chầu            CON KÍNH THỜ (HH)</vt:lpstr>
      <vt:lpstr>Chầu            CON KÍNH THỜ (HH)</vt:lpstr>
      <vt:lpstr>Chầu            CON KÍNH THỜ (HH)</vt:lpstr>
      <vt:lpstr>Chầu            CON KÍNH THỜ (HH)</vt:lpstr>
      <vt:lpstr>Chầu            CON KÍNH THỜ (HH)</vt:lpstr>
      <vt:lpstr>Chầu            CON KÍNH THỜ (HH)</vt:lpstr>
      <vt:lpstr>PowerPoint Presentation</vt:lpstr>
      <vt:lpstr>Hiệp Lễ                             CẢM MẾN TÌNH CHA (TT)</vt:lpstr>
      <vt:lpstr>Hiệp Lễ                             CẢM MẾN TÌNH CHA (TT)</vt:lpstr>
      <vt:lpstr>Hiệp Lễ                             CẢM MẾN TÌNH CHA (TT)</vt:lpstr>
      <vt:lpstr>Hiệp Lễ                             CẢM MẾN TÌNH CHA (TT)</vt:lpstr>
      <vt:lpstr>PowerPoint Presentation</vt:lpstr>
      <vt:lpstr>Dâng Lễ                                      MÁU CHIÊN BÒ (KL)</vt:lpstr>
      <vt:lpstr>Dâng Lễ                                      MÁU CHIÊN BÒ (KL)</vt:lpstr>
      <vt:lpstr>Dâng Lễ                                      MÁU CHIÊN BÒ (KL)</vt:lpstr>
      <vt:lpstr>Dâng Lễ                                      MÁU CHIÊN BÒ (KL)</vt:lpstr>
      <vt:lpstr>PowerPoint Presentation</vt:lpstr>
      <vt:lpstr>Nhập Lễ                      CHÚA VÀO THÀNH (ND)</vt:lpstr>
      <vt:lpstr>Nhập Lễ                      CHÚA VÀO THÀNH (ND)</vt:lpstr>
      <vt:lpstr>Nhập Lễ                      CHÚA VÀO THÀNH (ND)</vt:lpstr>
      <vt:lpstr>Nhập Lễ                      CHÚA VÀO THÀNH (ND)</vt:lpstr>
      <vt:lpstr>Nhập Lễ                      CHÚA VÀO THÀNH (ND)</vt:lpstr>
      <vt:lpstr>PowerPoint Presentation</vt:lpstr>
      <vt:lpstr>Kết Lễ                                      CAN-VÊ CHIỀU</vt:lpstr>
      <vt:lpstr>Kết Lễ                                      CAN-VÊ CHIỀU</vt:lpstr>
      <vt:lpstr>Kết Lễ                                      CAN-VÊ CHIỀU</vt:lpstr>
      <vt:lpstr>Kết Lễ                                      CAN-VÊ CHIỀU</vt:lpstr>
      <vt:lpstr>PowerPoint Presentation</vt:lpstr>
      <vt:lpstr>Hiệp Lễ                             CẢM MẾN TÌNH CHA (TT)</vt:lpstr>
      <vt:lpstr>Hiệp Lễ                             CẢM MẾN TÌNH CHA (TT)</vt:lpstr>
      <vt:lpstr>Hiệp Lễ                             CẢM MẾN TÌNH CHA (TT)</vt:lpstr>
      <vt:lpstr>Hiệp Lễ                             CẢM MẾN TÌNH CHA (TT)</vt:lpstr>
      <vt:lpstr>Hiệp Lễ                             CẢM MẾN TÌNH CHA (TT)</vt:lpstr>
      <vt:lpstr>PowerPoint Presentation</vt:lpstr>
      <vt:lpstr>Hiệp Lễ                             CẢM MẾN TÌNH CHA (TT)</vt:lpstr>
      <vt:lpstr>Hiệp Lễ                             CẢM MẾN TÌNH CHA (TT)</vt:lpstr>
      <vt:lpstr>Hiệp Lễ                             CẢM MẾN TÌNH CHA (TT)</vt:lpstr>
      <vt:lpstr>PowerPoint Presentation</vt:lpstr>
      <vt:lpstr>Dâng Lễ                                   NÂNG CAO (54)</vt:lpstr>
      <vt:lpstr>Dâng Lễ                                   NÂNG CAO (54)</vt:lpstr>
      <vt:lpstr>PowerPoint Presentation</vt:lpstr>
      <vt:lpstr>Nhập Lễ                              LẠY CHÚA BAO THÁNG NGÀY (KL)</vt:lpstr>
      <vt:lpstr>Nhập Lễ                              LẠY CHÚA BAO THÁNG NGÀY (KL)</vt:lpstr>
      <vt:lpstr>Nhập Lễ                              LẠY CHÚA BAO THÁNG NGÀY (KL)</vt:lpstr>
      <vt:lpstr>Nhập Lễ                              LẠY CHÚA BAO THÁNG NGÀY (KL)</vt:lpstr>
      <vt:lpstr>PowerPoint Presentation</vt:lpstr>
      <vt:lpstr>Dâng Lễ                                      TÂM TÌNH CON DÂNG (MK)</vt:lpstr>
      <vt:lpstr>Dâng Lễ                                      TÂM TÌNH CON DÂNG (MK)</vt:lpstr>
      <vt:lpstr>Dâng Lễ                                      TÂM TÌNH CON DÂNG (MK)</vt:lpstr>
      <vt:lpstr>Dâng Lễ                                      TÂM TÌNH CON DÂNG (MK)</vt:lpstr>
      <vt:lpstr>PowerPoint Presentation</vt:lpstr>
      <vt:lpstr>Hiệp Lễ                                    CON TRÔNG CẬY CHÚA (PXC)</vt:lpstr>
      <vt:lpstr>Hiệp Lễ                                    CON TRÔNG CẬY CHÚA (PXC)</vt:lpstr>
      <vt:lpstr>Hiệp Lễ                                    CON TRÔNG CẬY CHÚA (PXC)</vt:lpstr>
      <vt:lpstr>Hiệp Lễ                                    CON TRÔNG CẬY CHÚA (PXC)</vt:lpstr>
      <vt:lpstr>Hiệp Lễ                                    CON TRÔNG CẬY CHÚA (PXC)</vt:lpstr>
      <vt:lpstr>PowerPoint Presentation</vt:lpstr>
      <vt:lpstr>Kết Lễ                                     KINH CHAY (ND)</vt:lpstr>
      <vt:lpstr>Kết Lễ                                     KINH CHAY (ND)</vt:lpstr>
      <vt:lpstr>PowerPoint Presentation</vt:lpstr>
      <vt:lpstr>Hiệp lễ                                         XIN DẪN ĐƯA CON (KL)</vt:lpstr>
      <vt:lpstr>Hiệp lễ                                         XIN DẪN ĐƯA CON (KL)</vt:lpstr>
      <vt:lpstr>Hiệp lễ                                         XIN DẪN ĐƯA CON (KL)</vt:lpstr>
      <vt:lpstr>PowerPoint Presentation</vt:lpstr>
      <vt:lpstr>Kết Lễ                              MỪNG CHÀO MÙA XUÂN (ĐVH)</vt:lpstr>
      <vt:lpstr>Kết Lễ                              MỪNG CHÀO MÙA XUÂN (ĐVH)</vt:lpstr>
      <vt:lpstr>Kết Lễ                              MỪNG CHÀO MÙA XUÂN (ĐVH)</vt:lpstr>
      <vt:lpstr>Kết Lễ                              MỪNG CHÀO MÙA XUÂN (ĐVH)</vt:lpstr>
      <vt:lpstr>Kết Lễ                              MỪNG CHÀO MÙA XUÂN (ĐVH)</vt:lpstr>
      <vt:lpstr>PowerPoint Presentation</vt:lpstr>
      <vt:lpstr>Hiệp Lễ                                    XUÂN TẠ ƠN (HP)</vt:lpstr>
      <vt:lpstr>Hiệp Lễ                                    XUÂN TẠ ƠN (HP)</vt:lpstr>
      <vt:lpstr>Hiệp Lễ                                    XUÂN TẠ ƠN (HP)</vt:lpstr>
      <vt:lpstr>Hiệp Lễ                                    XUÂN TẠ ƠN (HP)</vt:lpstr>
      <vt:lpstr>Hiệp Lễ                                    XUÂN TẠ ƠN (HP)</vt:lpstr>
      <vt:lpstr>Hiệp Lễ                                    XUÂN TẠ ƠN (HP)</vt:lpstr>
      <vt:lpstr>Hiệp Lễ                                    XUÂN TẠ ƠN (HP)</vt:lpstr>
      <vt:lpstr>PowerPoint Presentation</vt:lpstr>
      <vt:lpstr>Dâng Lễ                                 NGÀY XUÂN XIN DÂNG (PXC)</vt:lpstr>
      <vt:lpstr>Dâng Lễ                                 NGÀY XUÂN XIN DÂNG (PXC)</vt:lpstr>
      <vt:lpstr>Dâng Lễ                                 NGÀY XUÂN XIN DÂNG (PXC)</vt:lpstr>
      <vt:lpstr>Dâng Lễ                                 NGÀY XUÂN XIN DÂNG (PXC)</vt:lpstr>
      <vt:lpstr>Dâng Lễ                                 NGÀY XUÂN XIN DÂNG (PXC)</vt:lpstr>
      <vt:lpstr>Dâng Lễ                                 NGÀY XUÂN XIN DÂNG (PXC)</vt:lpstr>
      <vt:lpstr>Dâng Lễ                                 NGÀY XUÂN XIN DÂNG (PXC)</vt:lpstr>
      <vt:lpstr>PowerPoint Presentation</vt:lpstr>
      <vt:lpstr>Nhập Lễ                                       XUÂN HY VỌNG (NK)</vt:lpstr>
      <vt:lpstr>Nhập Lễ                                       XUÂN HY VỌNG (NK)</vt:lpstr>
      <vt:lpstr>Nhập Lễ                                       XUÂN HY VỌNG (NK)</vt:lpstr>
      <vt:lpstr>PowerPoint Presentation</vt:lpstr>
      <vt:lpstr>Hiệp lễ                                         LỜI TẠ ƠN CUỐI NĂM (DC)</vt:lpstr>
      <vt:lpstr>Hiệp lễ                                         LỜI TẠ ƠN CUỐI NĂM (DC)</vt:lpstr>
      <vt:lpstr>Hiệp lễ                                         LỜI TẠ ƠN CUỐI NĂM (DC)</vt:lpstr>
      <vt:lpstr>Hiệp lễ                                         LỜI TẠ ƠN CUỐI NĂM (DC)</vt:lpstr>
      <vt:lpstr>Hiệp lễ                                         LỜI TẠ ƠN CUỐI NĂM (DC)</vt:lpstr>
      <vt:lpstr>Hiệp lễ                                         LỜI TẠ ƠN CUỐI NĂM (DC)</vt:lpstr>
      <vt:lpstr>PowerPoint Presentation</vt:lpstr>
      <vt:lpstr>Kết lễ                                         NỮ VƯƠNG MÙA XUÂN (VMT)</vt:lpstr>
      <vt:lpstr>Kết lễ                                         NỮ VƯƠNG MÙA XUÂN (VMT)</vt:lpstr>
      <vt:lpstr>Kết lễ                                         NỮ VƯƠNG MÙA XUÂN (VMT)</vt:lpstr>
      <vt:lpstr>Kết lễ                                         NỮ VƯƠNG MÙA XUÂN (VMT)</vt:lpstr>
      <vt:lpstr>PowerPoint Presentation</vt:lpstr>
      <vt:lpstr>Dâng lễ                                                   DÂNG CHA NGÀY XUÂN (HĐ)</vt:lpstr>
      <vt:lpstr>Dâng lễ                                                   DÂNG CHA NGÀY XUÂN (HĐ)</vt:lpstr>
      <vt:lpstr>Dâng lễ                                                   DÂNG CHA NGÀY XUÂN (HĐ)</vt:lpstr>
      <vt:lpstr>Dâng lễ                                                   DÂNG CHA NGÀY XUÂN (HĐ)</vt:lpstr>
      <vt:lpstr>Dâng lễ                                                   DÂNG CHA NGÀY XUÂN (HĐ)</vt:lpstr>
      <vt:lpstr>Dâng lễ                                                   DÂNG CHA NGÀY XUÂN (HĐ)</vt:lpstr>
      <vt:lpstr>PowerPoint Presentation</vt:lpstr>
      <vt:lpstr>Nhập Lễ                                        PHÚT GIAO THỪA (VMT)</vt:lpstr>
      <vt:lpstr>Nhập Lễ                                        PHÚT GIAO THỪA (VMT)</vt:lpstr>
      <vt:lpstr>Nhập Lễ                                        PHÚT GIAO THỪA (VMT)</vt:lpstr>
      <vt:lpstr>Nhập Lễ                                        PHÚT GIAO THỪA (VMT)</vt:lpstr>
      <vt:lpstr>Nhập Lễ                                        PHÚT GIAO THỪA (VMT)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Kết Lễ                                 TÂM CA ĐỒNG HÀNH 3 (PA)</vt:lpstr>
      <vt:lpstr>Kết Lễ                                 TÂM CA ĐỒNG HÀNH 3 (PA)</vt:lpstr>
      <vt:lpstr>Kết Lễ                                 TÂM CA ĐỒNG HÀNH 3 (PA)</vt:lpstr>
      <vt:lpstr>PowerPoint Presentation</vt:lpstr>
      <vt:lpstr>Hiệp Lễ                        DÂNG CHÚA TRONG ĐỀN THỜ (BN)</vt:lpstr>
      <vt:lpstr>Hiệp Lễ                        DÂNG CHÚA TRONG ĐỀN THỜ (BN)</vt:lpstr>
      <vt:lpstr>Hiệp Lễ                        DÂNG CHÚA TRONG ĐỀN THỜ (BN)</vt:lpstr>
      <vt:lpstr>Hiệp Lễ                        DÂNG CHÚA TRONG ĐỀN THỜ (BN)</vt:lpstr>
      <vt:lpstr>Hiệp Lễ                        DÂNG CHÚA TRONG ĐỀN THỜ (BN)</vt:lpstr>
      <vt:lpstr>Hiệp Lễ                        DÂNG CHÚA TRONG ĐỀN THỜ (BN)</vt:lpstr>
      <vt:lpstr>Hiệp Lễ                        DÂNG CHÚA TRONG ĐỀN THỜ (BN)</vt:lpstr>
      <vt:lpstr>Hiệp Lễ                        DÂNG CHÚA TRONG ĐỀN THỜ (BN)</vt:lpstr>
      <vt:lpstr>PowerPoint Presentation</vt:lpstr>
      <vt:lpstr>Hiệp Lễ 1                               GIÊ-SU NGÀI ĐÃ ĐẾN (ND)</vt:lpstr>
      <vt:lpstr>Hiệp Lễ 1                               GIÊ-SU NGÀI ĐÃ ĐẾN (ND)</vt:lpstr>
      <vt:lpstr>Hiệp Lễ 1                               GIÊ-SU NGÀI ĐÃ ĐẾN (ND)</vt:lpstr>
      <vt:lpstr>Hiệp Lễ 1                               GIÊ-SU NGÀI ĐÃ ĐẾN (ND)</vt:lpstr>
      <vt:lpstr>Hiệp Lễ 1                               GIÊ-SU NGÀI ĐÃ ĐẾN (ND)</vt:lpstr>
      <vt:lpstr>Hiệp Lễ 1                               GIÊ-SU NGÀI ĐÃ ĐẾN (ND)</vt:lpstr>
      <vt:lpstr>Hiệp Lễ 1                               GIÊ-SU NGÀI ĐÃ ĐẾN (ND)</vt:lpstr>
      <vt:lpstr>Hiệp Lễ 1                               GIÊ-SU NGÀI ĐÃ ĐẾN (ND)</vt:lpstr>
      <vt:lpstr>Hiệp Lễ 1                               GIÊ-SU NGÀI ĐÃ ĐẾN (ND)</vt:lpstr>
      <vt:lpstr>Hiệp Lễ 1                               GIÊ-SU NGÀI ĐÃ ĐẾN (ND)</vt:lpstr>
      <vt:lpstr>Hiệp Lễ 1                               GIÊ-SU NGÀI ĐÃ ĐẾN (ND)</vt:lpstr>
      <vt:lpstr>PowerPoint Presentation</vt:lpstr>
      <vt:lpstr>Kết Lễ                           CHO MỌI NGƯỜI HIỆP NHẤT (KL)</vt:lpstr>
      <vt:lpstr>PowerPoint Presentation</vt:lpstr>
      <vt:lpstr>Dâng Lễ                                                CÓ GÌ ĐỂ DÂNG (TD)</vt:lpstr>
      <vt:lpstr>Dâng Lễ                                                CÓ GÌ ĐỂ DÂNG (TD)</vt:lpstr>
      <vt:lpstr>Dâng Lễ                                                CÓ GÌ ĐỂ DÂNG (TD)</vt:lpstr>
      <vt:lpstr>Dâng Lễ                                                CÓ GÌ ĐỂ DÂNG (TD)</vt:lpstr>
      <vt:lpstr>PowerPoint Presentation</vt:lpstr>
      <vt:lpstr>Nhập Lễ                                       TÔI SẼ CA NGỢI (MT)</vt:lpstr>
      <vt:lpstr>Nhập Lễ                                       TÔI SẼ CA NGỢI (MT)</vt:lpstr>
      <vt:lpstr>Nhập Lễ                                       TÔI SẼ CA NGỢI (MT)</vt:lpstr>
      <vt:lpstr>Nhập Lễ                                       TÔI SẼ CA NGỢI (MT)</vt:lpstr>
      <vt:lpstr>PowerPoint Presentation</vt:lpstr>
      <vt:lpstr>Nhập Lễ                                      REO VUI MỪNG (8)</vt:lpstr>
      <vt:lpstr>Nhập Lễ                                      REO VUI MỪNG (8)</vt:lpstr>
      <vt:lpstr>Nhập Lễ                                      REO VUI MỪNG (8)</vt:lpstr>
      <vt:lpstr>PowerPoint Presentation</vt:lpstr>
      <vt:lpstr>Hiệp Lễ                    CHÚA GIÊ-SU CHỊU PHÉP RỬA (NHC)</vt:lpstr>
      <vt:lpstr>Hiệp Lễ                    CHÚA GIÊ-SU CHỊU PHÉP RỬA (NHC)</vt:lpstr>
      <vt:lpstr>Hiệp Lễ                    CHÚA GIÊ-SU CHỊU PHÉP RỬA (NHC)</vt:lpstr>
      <vt:lpstr>Hiệp Lễ                    CHÚA GIÊ-SU CHỊU PHÉP RỬA (NHC)</vt:lpstr>
      <vt:lpstr>Hiệp Lễ                    CHÚA GIÊ-SU CHỊU PHÉP RỬA (NHC)</vt:lpstr>
      <vt:lpstr>Hiệp Lễ                    CHÚA GIÊ-SU CHỊU PHÉP RỬA (NHC)</vt:lpstr>
      <vt:lpstr>Hiệp Lễ                    CHÚA GIÊ-SU CHỊU PHÉP RỬA (NHC)</vt:lpstr>
      <vt:lpstr>Hiệp Lễ                    CHÚA GIÊ-SU CHỊU PHÉP RỬA (NHC)</vt:lpstr>
      <vt:lpstr>Hiệp Lễ                    CHÚA GIÊ-SU CHỊU PHÉP RỬA (NHC)</vt:lpstr>
      <vt:lpstr>PowerPoint Presentation</vt:lpstr>
      <vt:lpstr>Hiệp Lễ                              TỪ PHƯƠNG ĐÔNG (NHC)</vt:lpstr>
      <vt:lpstr>Hiệp Lễ                              TỪ PHƯƠNG ĐÔNG (NHC)</vt:lpstr>
      <vt:lpstr>Hiệp Lễ                              TỪ PHƯƠNG ĐÔNG (NHC)</vt:lpstr>
      <vt:lpstr>Hiệp Lễ                              TỪ PHƯƠNG ĐÔNG (NHC)</vt:lpstr>
      <vt:lpstr>Hiệp Lễ                              TỪ PHƯƠNG ĐÔNG (NHC)</vt:lpstr>
      <vt:lpstr>Hiệp Lễ                              TỪ PHƯƠNG ĐÔNG (NHC)</vt:lpstr>
      <vt:lpstr>Hiệp Lễ                              TỪ PHƯƠNG ĐÔNG (NHC)</vt:lpstr>
      <vt:lpstr>PowerPoint Presentation</vt:lpstr>
      <vt:lpstr>Dâng Lễ                                     MỤC ĐỒNG KIA ƠI (284)</vt:lpstr>
      <vt:lpstr>Dâng Lễ                                     MỤC ĐỒNG KIA ƠI (284)</vt:lpstr>
      <vt:lpstr>Dâng Lễ                                     MỤC ĐỒNG KIA ƠI (284)</vt:lpstr>
      <vt:lpstr>Dâng Lễ                                     MỤC ĐỒNG KIA ƠI (284)</vt:lpstr>
      <vt:lpstr>PowerPoint Presentation</vt:lpstr>
      <vt:lpstr>Nhập Lễ                                                   DẠ HÀNH </vt:lpstr>
      <vt:lpstr>Nhập Lễ                                                   DẠ HÀNH </vt:lpstr>
      <vt:lpstr>Nhập Lễ                                                   DẠ HÀNH </vt:lpstr>
      <vt:lpstr>Nhập Lễ                                                   DẠ HÀNH </vt:lpstr>
      <vt:lpstr>PowerPoint Presentation</vt:lpstr>
      <vt:lpstr>Kết Lễ                                      NIỀM VUI GIÁNG SINH (MT)</vt:lpstr>
      <vt:lpstr>Kết Lễ                                      NIỀM VUI GIÁNG SINH (MT)</vt:lpstr>
      <vt:lpstr>Kết Lễ                                      NIỀM VUI GIÁNG SINH (MT)</vt:lpstr>
      <vt:lpstr>Kết Lễ                                      NIỀM VUI GIÁNG SINH (MT)</vt:lpstr>
      <vt:lpstr>PowerPoint Presentation</vt:lpstr>
      <vt:lpstr>Hiệp Lễ                                      CAO CUNG LÊN (HD)</vt:lpstr>
      <vt:lpstr>Hiệp Lễ                                      CAO CUNG LÊN (HD)</vt:lpstr>
      <vt:lpstr>Hiệp Lễ                                      CAO CUNG LÊN (HD)</vt:lpstr>
      <vt:lpstr>Hiệp Lễ                                      CAO CUNG LÊN (HD)</vt:lpstr>
      <vt:lpstr>Hiệp Lễ                                      CAO CUNG LÊN (HD)</vt:lpstr>
      <vt:lpstr>PowerPoint Presentation</vt:lpstr>
      <vt:lpstr>Kết Lễ                               LOÀI NGƯỜI ƠI (VT)</vt:lpstr>
      <vt:lpstr>Kết Lễ                               LOÀI NGƯỜI ƠI (VT)</vt:lpstr>
      <vt:lpstr>Kết Lễ                               LOÀI NGƯỜI ƠI (VT)</vt:lpstr>
      <vt:lpstr>Kết Lễ                               LOÀI NGƯỜI ƠI (VT)</vt:lpstr>
      <vt:lpstr>Kết Lễ                               LOÀI NGƯỜI ƠI (VT)</vt:lpstr>
      <vt:lpstr>PowerPoint Presentation</vt:lpstr>
      <vt:lpstr>Hiệp Lễ                                   MÙA ĐÔNG NĂM ẤY (HD)</vt:lpstr>
      <vt:lpstr>Hiệp Lễ                                   MÙA ĐÔNG NĂM ẤY (HD)</vt:lpstr>
      <vt:lpstr>Hiệp Lễ                                   MÙA ĐÔNG NĂM ẤY (HD)</vt:lpstr>
      <vt:lpstr>Hiệp Lễ                                   MÙA ĐÔNG NĂM ẤY (HD)</vt:lpstr>
      <vt:lpstr>Hiệp Lễ                                   MÙA ĐÔNG NĂM ẤY (HD)</vt:lpstr>
      <vt:lpstr>Hiệp Lễ                                   MÙA ĐÔNG NĂM ẤY (HD)</vt:lpstr>
      <vt:lpstr>Hiệp Lễ                                   MÙA ĐÔNG NĂM ẤY (HD)</vt:lpstr>
      <vt:lpstr>Hiệp Lễ                                   MÙA ĐÔNG NĂM ẤY (HD)</vt:lpstr>
      <vt:lpstr>PowerPoint Presentation</vt:lpstr>
      <vt:lpstr>Nhập Lễ                                        MAU LÊN NÀO (362)</vt:lpstr>
      <vt:lpstr>Nhập Lễ                                        MAU LÊN NÀO (362)</vt:lpstr>
      <vt:lpstr>Nhập Lễ                                        MAU LÊN NÀO (362)</vt:lpstr>
      <vt:lpstr>Hiệp Lễ                       CHUYỆN MỘT TÌNH THƯƠNG (TN)</vt:lpstr>
      <vt:lpstr>Hiệp Lễ                       CHUYỆN MỘT TÌNH THƯƠNG (TN)</vt:lpstr>
      <vt:lpstr>Hiệp Lễ                       CHUYỆN MỘT TÌNH THƯƠNG (TN)</vt:lpstr>
      <vt:lpstr>Hiệp Lễ                       CHUYỆN MỘT TÌNH THƯƠNG (TN)</vt:lpstr>
      <vt:lpstr>Hiệp Lễ                       CHUYỆN MỘT TÌNH THƯƠNG (TN)</vt:lpstr>
      <vt:lpstr>Hiệp Lễ                       CHUYỆN MỘT TÌNH THƯƠNG (TN)</vt:lpstr>
      <vt:lpstr>Hiệp Lễ                       CHUYỆN MỘT TÌNH THƯƠNG (TN)</vt:lpstr>
      <vt:lpstr>Hiệp Lễ                       CHUYỆN MỘT TÌNH THƯƠNG (TN)</vt:lpstr>
      <vt:lpstr>Hiệp Lễ                                       CA MỪNG GIÁNG SINH (TN)</vt:lpstr>
      <vt:lpstr>Hiệp Lễ                                       CA MỪNG GIÁNG SINH (TN)</vt:lpstr>
      <vt:lpstr>Hiệp Lễ                                       CA MỪNG GIÁNG SINH (TN)</vt:lpstr>
      <vt:lpstr>Hiệp Lễ                                       CA MỪNG GIÁNG SINH (TN)</vt:lpstr>
      <vt:lpstr>Hiệp Lễ                                       CA MỪNG GIÁNG SINH (TN)</vt:lpstr>
      <vt:lpstr>Hiệp Lễ                                       CA MỪNG GIÁNG SINH (TN)</vt:lpstr>
      <vt:lpstr>Hiệp Lễ                                       CA MỪNG GIÁNG SINH (TN)</vt:lpstr>
      <vt:lpstr>Hiệp Lễ                                       CA MỪNG GIÁNG SINH (TN)</vt:lpstr>
      <vt:lpstr>Dâng Lễ                                      DÂNG CHÚA ĐÊM NAY (PXC)</vt:lpstr>
      <vt:lpstr>Dâng Lễ                                      DÂNG CHÚA ĐÊM NAY (PXC)</vt:lpstr>
      <vt:lpstr>Dâng Lễ                                      DÂNG CHÚA ĐÊM NAY (PXC)</vt:lpstr>
      <vt:lpstr>Nhập Lễ                                     CHÚA ĐÃ SINH RA (TT)</vt:lpstr>
      <vt:lpstr>Nhập Lễ                                     CHÚA ĐÃ SINH RA (TT)</vt:lpstr>
      <vt:lpstr>Nhập Lễ                                     CHÚA ĐÃ SINH RA (TT)</vt:lpstr>
      <vt:lpstr>Nhập Lễ                                     CHÚA ĐÃ SINH RA (TT)</vt:lpstr>
      <vt:lpstr>PowerPoint Presentation</vt:lpstr>
      <vt:lpstr>Hiệp Lễ                                       TRÔNG ĐỢI (JB)</vt:lpstr>
      <vt:lpstr>Hiệp Lễ                                       TRÔNG ĐỢI (JB)</vt:lpstr>
      <vt:lpstr>Hiệp Lễ                                       TRÔNG ĐỢI (JB)</vt:lpstr>
      <vt:lpstr>Hiệp Lễ                                       TRÔNG ĐỢI (JB)</vt:lpstr>
      <vt:lpstr>Hiệp Lễ                                       TRÔNG ĐỢI (JB)</vt:lpstr>
      <vt:lpstr>Hiệp Lễ                                       TRÔNG ĐỢI (JB)</vt:lpstr>
      <vt:lpstr>Hiệp Lễ                                       TRÔNG ĐỢI (JB)</vt:lpstr>
      <vt:lpstr>Dâng Lễ                                      ĐÂY BÁNH MIẾN (KL)</vt:lpstr>
      <vt:lpstr>Dâng Lễ                                      ĐÂY BÁNH MIẾN (KL)</vt:lpstr>
      <vt:lpstr>Dâng Lễ                                      ĐÂY BÁNH MIẾN (KL)</vt:lpstr>
      <vt:lpstr>Dâng Lễ                                      ĐÂY BÁNH MIẾN (KL)</vt:lpstr>
      <vt:lpstr>PowerPoint Presentation</vt:lpstr>
      <vt:lpstr>Nhập Lễ                                             TRỜI CAO (DT)</vt:lpstr>
      <vt:lpstr>Nhập Lễ                                             TRỜI CAO (DT)</vt:lpstr>
      <vt:lpstr>Nhập Lễ                                             TRỜI CAO (DT)</vt:lpstr>
      <vt:lpstr>PowerPoint Presentation</vt:lpstr>
      <vt:lpstr>Hiệp Lễ                                       ĐỂ CHÚA ĐẾN (ND)</vt:lpstr>
      <vt:lpstr>Hiệp Lễ                                       ĐỂ CHÚA ĐẾN (ND)</vt:lpstr>
      <vt:lpstr>Hiệp Lễ                                       ĐỂ CHÚA ĐẾN (ND)</vt:lpstr>
      <vt:lpstr>Hiệp Lễ                                       ĐỂ CHÚA ĐẾN (ND)</vt:lpstr>
      <vt:lpstr>Hiệp Lễ                                       ĐỂ CHÚA ĐẾN (ND)</vt:lpstr>
      <vt:lpstr>Hiệp Lễ                                       ĐỂ CHÚA ĐẾN (ND)</vt:lpstr>
      <vt:lpstr>Hiệp Lễ                                       ĐỂ CHÚA ĐẾN (ND)</vt:lpstr>
      <vt:lpstr>PowerPoint Presentation</vt:lpstr>
      <vt:lpstr>Hiệp Lễ                             TIẾNG KÊU TRONG SA MẠC (KN)</vt:lpstr>
      <vt:lpstr>Hiệp Lễ                             TIẾNG KÊU TRONG SA MẠC (KN)</vt:lpstr>
      <vt:lpstr>Hiệp Lễ                             TIẾNG KÊU TRONG SA MẠC (KN)</vt:lpstr>
      <vt:lpstr>Hiệp Lễ                             TIẾNG KÊU TRONG SA MẠC (KN)</vt:lpstr>
      <vt:lpstr>Hiệp Lễ                             TIẾNG KÊU TRONG SA MẠC (KN)</vt:lpstr>
      <vt:lpstr>Hiệp Lễ                             TIẾNG KÊU TRONG SA MẠC (KN)</vt:lpstr>
      <vt:lpstr>Hiệp Lễ                             TIẾNG KÊU TRONG SA MẠC (KN)</vt:lpstr>
      <vt:lpstr>Hiệp Lễ                             TIẾNG KÊU TRONG SA MẠC (KN)</vt:lpstr>
      <vt:lpstr>Hiệp Lễ                             TIẾNG KÊU TRONG SA MẠC (KN)</vt:lpstr>
      <vt:lpstr>Hiệp Lễ                             TIẾNG KÊU TRONG SA MẠC (KN)</vt:lpstr>
      <vt:lpstr>PowerPoint Presentation</vt:lpstr>
      <vt:lpstr>Hiệp Lễ                                   TRI ÂN TÌNH CHÚA (NL)</vt:lpstr>
      <vt:lpstr>Hiệp Lễ                                   TRI ÂN TÌNH CHÚA (NL)</vt:lpstr>
      <vt:lpstr>Hiệp Lễ                                   TRI ÂN TÌNH CHÚA (NL)</vt:lpstr>
      <vt:lpstr>Hiệp Lễ                                   TRI ÂN TÌNH CHÚA (NL)</vt:lpstr>
      <vt:lpstr>Hiệp Lễ                                   TRI ÂN TÌNH CHÚA (NL)</vt:lpstr>
      <vt:lpstr>Hiệp Lễ                                   TRI ÂN TÌNH CHÚA (NL)</vt:lpstr>
      <vt:lpstr>Hiệp Lễ                                   TRI ÂN TÌNH CHÚA (NL)</vt:lpstr>
      <vt:lpstr>Hiệp Lễ                                   TRI ÂN TÌNH CHÚA (NL)</vt:lpstr>
      <vt:lpstr>PowerPoint Presentation</vt:lpstr>
      <vt:lpstr>Kết Lễ                                   MẸ VÔ NHIỄM 1 (TT)</vt:lpstr>
      <vt:lpstr>Kết Lễ                                   MẸ VÔ NHIỄM 1 (TT)</vt:lpstr>
      <vt:lpstr>Kết Lễ                                   MẸ VÔ NHIỄM 1 (TT)</vt:lpstr>
      <vt:lpstr>Kết Lễ                                   MẸ VÔ NHIỄM 1 (TT)</vt:lpstr>
      <vt:lpstr>PowerPoint Presentation</vt:lpstr>
      <vt:lpstr>Nhập Lễ                             MARIA VÔ NHIỄM NGUYÊN TỘI</vt:lpstr>
      <vt:lpstr>Nhập Lễ                             MARIA VÔ NHIỄM NGUYÊN TỘI</vt:lpstr>
      <vt:lpstr>PowerPoint Presentation</vt:lpstr>
      <vt:lpstr>Nhập Lễ                              MAU DỌN ĐƯỜNG CHÚA (KL)</vt:lpstr>
      <vt:lpstr>Nhập Lễ                              MAU DỌN ĐƯỜNG CHÚA (KL)</vt:lpstr>
      <vt:lpstr>Nhập Lễ                              MAU DỌN ĐƯỜNG CHÚA (KL)</vt:lpstr>
      <vt:lpstr>Nhập Lễ                              MAU DỌN ĐƯỜNG CHÚA (KL)</vt:lpstr>
      <vt:lpstr>PowerPoint Presentation</vt:lpstr>
      <vt:lpstr>Hiệp Lễ                             TRONG RỪNG SÂU (MT)</vt:lpstr>
      <vt:lpstr>Hiệp Lễ                             TRONG RỪNG SÂU (MT)</vt:lpstr>
      <vt:lpstr>Hiệp Lễ                             TRONG RỪNG SÂU (MT)</vt:lpstr>
      <vt:lpstr>Hiệp Lễ                             TRONG RỪNG SÂU (MT)</vt:lpstr>
      <vt:lpstr>PowerPoint Presentation</vt:lpstr>
      <vt:lpstr>Hiệp Lễ                             TỈNH THỨC VÀ CẦU NGUYỆN (TN)</vt:lpstr>
      <vt:lpstr>Hiệp Lễ                             TỈNH THỨC VÀ CẦU NGUYỆN (TN)</vt:lpstr>
      <vt:lpstr>Hiệp Lễ                             TỈNH THỨC VÀ CẦU NGUYỆN (TN)</vt:lpstr>
      <vt:lpstr>Hiệp Lễ                             TỈNH THỨC VÀ CẦU NGUYỆN (TN)</vt:lpstr>
      <vt:lpstr>Hiệp Lễ                             TỈNH THỨC VÀ CẦU NGUYỆN (TN)</vt:lpstr>
      <vt:lpstr>Hiệp Lễ                             TỈNH THỨC VÀ CẦU NGUYỆN (TN)</vt:lpstr>
      <vt:lpstr>Hiệp Lễ                             TỈNH THỨC VÀ CẦU NGUYỆN (TN)</vt:lpstr>
      <vt:lpstr>PowerPoint Presentation</vt:lpstr>
      <vt:lpstr>Dâng Lễ                                CHẲNG BIẾT LẤY GÌ (TT)</vt:lpstr>
      <vt:lpstr>Dâng Lễ                                CHẲNG BIẾT LẤY GÌ (TT)</vt:lpstr>
      <vt:lpstr>Dâng Lễ                                CHẲNG BIẾT LẤY GÌ (TT)</vt:lpstr>
      <vt:lpstr>Dâng Lễ                                CHẲNG BIẾT LẤY GÌ (TT)</vt:lpstr>
      <vt:lpstr>Dâng Lễ                                CHẲNG BIẾT LẤY GÌ (TT)</vt:lpstr>
      <vt:lpstr>PowerPoint Presentation</vt:lpstr>
      <vt:lpstr>Nhập Lễ                         HÃY ĐẾN HỠI BẠN TÌNH TA (TMH)</vt:lpstr>
      <vt:lpstr>Nhập Lễ                         HÃY ĐẾN HỠI BẠN TÌNH TA (TMH)</vt:lpstr>
      <vt:lpstr>Nhập Lễ                         HÃY ĐẾN HỠI BẠN TÌNH TA (TMH)</vt:lpstr>
      <vt:lpstr>Nhập Lễ                         HÃY ĐẾN HỠI BẠN TÌNH TA (TMH)</vt:lpstr>
      <vt:lpstr>Nhập Lễ                         HÃY ĐẾN HỠI BẠN TÌNH TA (TMH)</vt:lpstr>
      <vt:lpstr>Nhập Lễ                         HÃY ĐẾN HỠI BẠN TÌNH TA (TMH)</vt:lpstr>
      <vt:lpstr>Nhập Lễ                         HÃY ĐẾN HỠI BẠN TÌNH TA (TMH)</vt:lpstr>
      <vt:lpstr>Dâng Lễ                                    LỄ DÂNG TÌNH HỒNG (TT)</vt:lpstr>
      <vt:lpstr>Dâng Lễ                                    LỄ DÂNG TÌNH HỒNG (TT)</vt:lpstr>
      <vt:lpstr>Dâng Lễ                                    LỄ DÂNG TÌNH HỒNG (TT)</vt:lpstr>
      <vt:lpstr>Dâng Lễ                                    LỄ DÂNG TÌNH HỒNG (TT)</vt:lpstr>
      <vt:lpstr>Dâng Lễ                                    LỄ DÂNG TÌNH HỒNG (TT)</vt:lpstr>
      <vt:lpstr>Hiệp lễ 1                                 YÊU TRONG TÌNH CHÚA (HT)</vt:lpstr>
      <vt:lpstr>Hiệp lễ 1                                 YÊU TRONG TÌNH CHÚA (HT)</vt:lpstr>
      <vt:lpstr>Hiệp lễ 1                                 YÊU TRONG TÌNH CHÚA (HT)</vt:lpstr>
      <vt:lpstr>Hiệp lễ 1                                 YÊU TRONG TÌNH CHÚA (HT)</vt:lpstr>
      <vt:lpstr>Hiệp lễ 1                                 YÊU TRONG TÌNH CHÚA (HT)</vt:lpstr>
      <vt:lpstr>Hiệp lễ 1                                 YÊU TRONG TÌNH CHÚA (HT)</vt:lpstr>
      <vt:lpstr>Hiệp lễ 2                                KINH CẦU TÌNH YÊU (ND)</vt:lpstr>
      <vt:lpstr>Hiệp lễ 2                                KINH CẦU TÌNH YÊU (ND)</vt:lpstr>
      <vt:lpstr>Hiệp lễ 2                                KINH CẦU TÌNH YÊU (ND)</vt:lpstr>
      <vt:lpstr>Hiệp lễ 2                                KINH CẦU TÌNH YÊU (ND)</vt:lpstr>
      <vt:lpstr>Hiệp lễ 2                                KINH CẦU TÌNH YÊU (ND)</vt:lpstr>
      <vt:lpstr>Hiệp lễ 2                                KINH CẦU TÌNH YÊU (ND)</vt:lpstr>
      <vt:lpstr>Hiệp lễ 2                                KINH CẦU TÌNH YÊU (ND)</vt:lpstr>
      <vt:lpstr>Hiệp lễ 2                                KINH CẦU TÌNH YÊU (ND)</vt:lpstr>
      <vt:lpstr>Kết lễ                                DÂNG MẸ ĐỜI HÔN NHÂN (DCH)</vt:lpstr>
      <vt:lpstr>Kết lễ                                DÂNG MẸ ĐỜI HÔN NHÂN (DCH)</vt:lpstr>
      <vt:lpstr>Kết lễ                                DÂNG MẸ ĐỜI HÔN NHÂN (DCH)</vt:lpstr>
      <vt:lpstr>Kết lễ                                DÂNG MẸ ĐỜI HÔN NHÂN (DCH)</vt:lpstr>
      <vt:lpstr>PowerPoint Presentation</vt:lpstr>
      <vt:lpstr>Kết Lễ                                   TỪ CHỐN LUYỆN HÌNH (KL)</vt:lpstr>
      <vt:lpstr>Kết Lễ                                   TỪ CHỐN LUYỆN HÌNH (KL)</vt:lpstr>
      <vt:lpstr>Kết Lễ                                   TỪ CHỐN LUYỆN HÌNH (KL)</vt:lpstr>
      <vt:lpstr>Kết Lễ                                   TỪ CHỐN LUYỆN HÌNH (KL)</vt:lpstr>
      <vt:lpstr>Kết Lễ                                   TỪ CHỐN LUYỆN HÌNH (KL)</vt:lpstr>
      <vt:lpstr>PowerPoint Presentation</vt:lpstr>
      <vt:lpstr>Nhập Lễ                               ANH HÙNG TỬ ĐẠO (MH-HK) </vt:lpstr>
      <vt:lpstr>Nhập Lễ                               ANH HÙNG TỬ ĐẠO (MH-HK) </vt:lpstr>
      <vt:lpstr>Nhập Lễ                               ANH HÙNG TỬ ĐẠO (MH-HK) </vt:lpstr>
      <vt:lpstr>PowerPoint Presentation</vt:lpstr>
      <vt:lpstr>Nhập Lễ                                HIẾN DÂNG MÁU ĐÀO (DCH)</vt:lpstr>
      <vt:lpstr>Nhập Lễ                                HIẾN DÂNG MÁU ĐÀO (DCH)</vt:lpstr>
      <vt:lpstr>Nhập Lễ                                HIẾN DÂNG MÁU ĐÀO (DCH)</vt:lpstr>
      <vt:lpstr>Nhập Lễ                                HIẾN DÂNG MÁU ĐÀO (DCH)</vt:lpstr>
      <vt:lpstr>Nhập Lễ                                HIẾN DÂNG MÁU ĐÀO (DCH)</vt:lpstr>
      <vt:lpstr>PowerPoint Presentation</vt:lpstr>
      <vt:lpstr>Kết Lễ                                             TỪ VỰC SÂU (KL)</vt:lpstr>
      <vt:lpstr>Kết Lễ                                             TỪ VỰC SÂU (KL)</vt:lpstr>
      <vt:lpstr>Kết Lễ                                             TỪ VỰC SÂU (KL)</vt:lpstr>
      <vt:lpstr>Kết Lễ                                             TỪ VỰC SÂU (KL)</vt:lpstr>
      <vt:lpstr>PowerPoint Presentation</vt:lpstr>
      <vt:lpstr>Hiệp Lễ                                CHÚA ĐẾN BẤT NGỜ (DCH)</vt:lpstr>
      <vt:lpstr>Hiệp Lễ                                CHÚA ĐẾN BẤT NGỜ (DCH)</vt:lpstr>
      <vt:lpstr>Hiệp Lễ                                CHÚA ĐẾN BẤT NGỜ (DCH)</vt:lpstr>
      <vt:lpstr>Hiệp Lễ                                CHÚA ĐẾN BẤT NGỜ (DCH)</vt:lpstr>
      <vt:lpstr>Hiệp lễ                      CHÚA LÀ TẤT CẢ ĐỜI CON (GA)</vt:lpstr>
      <vt:lpstr>Hiệp lễ                      CHÚA LÀ TẤT CẢ ĐỜI CON (GA)</vt:lpstr>
      <vt:lpstr>Hiệp lễ                      CHÚA LÀ TẤT CẢ ĐỜI CON (GA)</vt:lpstr>
      <vt:lpstr>Hiệp lễ                      CHÚA LÀ TẤT CẢ ĐỜI CON (GA)</vt:lpstr>
      <vt:lpstr>Hiệp lễ                      CHÚA LÀ TẤT CẢ ĐỜI CON (GA)</vt:lpstr>
      <vt:lpstr>PowerPoint Presentation</vt:lpstr>
      <vt:lpstr>Dâng Lễ                                 MỘT NIỀM PHÓ THÁC NMH</vt:lpstr>
      <vt:lpstr>Dâng Lễ                                 MỘT NIỀM PHÓ THÁC NMH</vt:lpstr>
      <vt:lpstr>Dâng Lễ                                     MỘT NIỀM PHÓ THÁC NMH</vt:lpstr>
      <vt:lpstr>Dâng Lễ                                     MỘT NIỀM PHÓ THÁC NMH</vt:lpstr>
      <vt:lpstr>PowerPoint Presentation</vt:lpstr>
      <vt:lpstr>Hiệp Lễ                                 CHÚA LÀ TÌNH YÊU (OSL)</vt:lpstr>
      <vt:lpstr>Hiệp Lễ                                 CHÚA LÀ TÌNH YÊU (OSL)</vt:lpstr>
      <vt:lpstr>Hiệp Lễ                                 CHÚA LÀ TÌNH YÊU (OSL)</vt:lpstr>
      <vt:lpstr>Hiệp Lễ                                 CHÚA LÀ TÌNH YÊU (OSL)</vt:lpstr>
      <vt:lpstr>PowerPoint Presentation</vt:lpstr>
      <vt:lpstr>Kết Lễ                                                  GIÃ TỪ (HH)</vt:lpstr>
      <vt:lpstr>Kết Lễ                                                  GIÃ TỪ (HH)</vt:lpstr>
      <vt:lpstr>Kết Lễ                                                  GIÃ TỪ (HH)</vt:lpstr>
      <vt:lpstr>Kết Lễ                                                  GIÃ TỪ (HH)</vt:lpstr>
      <vt:lpstr>Kết Lễ                                                  GIÃ TỪ (HH)</vt:lpstr>
      <vt:lpstr>PowerPoint Presentation</vt:lpstr>
      <vt:lpstr>Dâng Lễ                                      HIẾN LỄ CUỘC ĐỜI 67</vt:lpstr>
      <vt:lpstr>Dâng Lễ                                      HIẾN LỄ CUỘC ĐỜI 67</vt:lpstr>
      <vt:lpstr>Dâng Lễ                                      HIẾN LỄ CUỘC ĐỜI 67</vt:lpstr>
      <vt:lpstr>Dâng Lễ                                      HIẾN LỄ CUỘC ĐỜI 67</vt:lpstr>
      <vt:lpstr>Hiệp lễ                      TIỆC HẠNH PHÚC NƯỚC TRỜI (NHC)</vt:lpstr>
      <vt:lpstr>Hiệp lễ                      TIỆC HẠNH PHÚC NƯỚC TRỜI (NHC)</vt:lpstr>
      <vt:lpstr>Hiệp lễ                      TIỆC HẠNH PHÚC NƯỚC TRỜI (NHC)</vt:lpstr>
      <vt:lpstr>Hiệp lễ                      TIỆC HẠNH PHÚC NƯỚC TRỜI (NHC)</vt:lpstr>
      <vt:lpstr>Hiệp lễ                      TIỆC HẠNH PHÚC NƯỚC TRỜI (NHC)</vt:lpstr>
      <vt:lpstr>PowerPoint Presentation</vt:lpstr>
      <vt:lpstr>Nhập Lễ                                   VỚI MẸ CON DÂNG (TN)</vt:lpstr>
      <vt:lpstr>Nhập Lễ                                   VỚI MẸ CON DÂNG (TN)</vt:lpstr>
      <vt:lpstr>Nhập Lễ                                   VỚI MẸ CON DÂNG (TN)</vt:lpstr>
      <vt:lpstr>Nhập Lễ                                   VỚI MẸ CON DÂNG (TN)</vt:lpstr>
      <vt:lpstr>PowerPoint Presentation</vt:lpstr>
      <vt:lpstr>Kết Lễ                                   XIN MƯA HOA HỒNG (TT)</vt:lpstr>
      <vt:lpstr>Kết Lễ                                   XIN MƯA HOA HỒNG (TT)</vt:lpstr>
      <vt:lpstr>Hiệp Lễ                                   CON ĐƯỜNG BÉ NHỎ (PXC)</vt:lpstr>
      <vt:lpstr>Hiệp Lễ                                   CON ĐƯỜNG BÉ NHỎ (PXC)</vt:lpstr>
      <vt:lpstr>Hiệp Lễ                                   CON ĐƯỜNG BÉ NHỎ (PXC)</vt:lpstr>
      <vt:lpstr>Hiệp Lễ                                   CON ĐƯỜNG BÉ NHỎ (PXC)</vt:lpstr>
      <vt:lpstr>Hiệp Lễ                                   CON ĐƯỜNG BÉ NHỎ (PXC)</vt:lpstr>
      <vt:lpstr>PowerPoint Presentation</vt:lpstr>
      <vt:lpstr>Dâng Lễ                                   CỦA LỄ CON DÂNG (DCL)</vt:lpstr>
      <vt:lpstr>Dâng Lễ                                   CỦA LỄ CON DÂNG (DCL)</vt:lpstr>
      <vt:lpstr>Dâng Lễ                                   CỦA LỄ CON DÂNG (DCL)</vt:lpstr>
      <vt:lpstr>PowerPoint Presentation</vt:lpstr>
      <vt:lpstr>Nhập Lễ                                    THÁNH NỮ TERESA (ND)</vt:lpstr>
      <vt:lpstr>Nhập Lễ                                    THÁNH NỮ TERESA (ND)</vt:lpstr>
      <vt:lpstr>PowerPoint Presentation</vt:lpstr>
      <vt:lpstr>Kết Lễ                           DÂNG VỀ MẸ (KL)</vt:lpstr>
      <vt:lpstr>Kết Lễ                           DÂNG VỀ MẸ (KL)</vt:lpstr>
      <vt:lpstr>Kết Lễ                           DÂNG VỀ MẸ (KL)</vt:lpstr>
      <vt:lpstr>Kết Lễ                           DÂNG VỀ MẸ (KL)</vt:lpstr>
      <vt:lpstr>PowerPoint Presentation</vt:lpstr>
      <vt:lpstr>Hiệp Lễ                      NÀY CON ĐI LÀM VƯỜN NHO (DCH)</vt:lpstr>
      <vt:lpstr>Hiệp Lễ                      NÀY CON ĐI LÀM VƯỜN NHO (DCH)</vt:lpstr>
      <vt:lpstr>Hiệp Lễ                      NÀY CON ĐI LÀM VƯỜN NHO (DCH)</vt:lpstr>
      <vt:lpstr>Hiệp Lễ                      NÀY CON ĐI LÀM VƯỜN NHO (DCH)</vt:lpstr>
      <vt:lpstr>Hiệp Lễ                      NÀY CON ĐI LÀM VƯỜN NHO (DCH)</vt:lpstr>
      <vt:lpstr>PowerPoint Presentation</vt:lpstr>
      <vt:lpstr>Nhập Lễ                          CON TIẾN LÊN (KL)</vt:lpstr>
      <vt:lpstr>Nhập Lễ                          CON tiến LÊN (KL)</vt:lpstr>
      <vt:lpstr>Nhập Lễ                          CON tiến LÊN (KL)</vt:lpstr>
      <vt:lpstr>Nhập Lễ                          CON tiến LÊN (KL)</vt:lpstr>
      <vt:lpstr>PowerPoint Presentation</vt:lpstr>
      <vt:lpstr>Kết Lễ                                   SAO MAI ĐƯA LỐI (249)</vt:lpstr>
      <vt:lpstr>Kết Lễ                                   SAO MAI ĐƯA LỐI (249)</vt:lpstr>
      <vt:lpstr>Kết Lễ                                   SAO MAI ĐƯA LỐI (249)</vt:lpstr>
      <vt:lpstr>PowerPoint Presentation</vt:lpstr>
      <vt:lpstr>Dâng Lễ                                 DÂNG TRONG TÌNH YÊU (37)</vt:lpstr>
      <vt:lpstr>Dâng Lễ                                 DÂNG TRONG TÌNH YÊU (37)</vt:lpstr>
      <vt:lpstr>Dâng Lễ                                 DÂNG TRONG TÌNH YÊU (37)</vt:lpstr>
      <vt:lpstr>Dâng Lễ                                 DÂNG TRONG TÌNH YÊU (37)</vt:lpstr>
      <vt:lpstr>PowerPoint Presentation</vt:lpstr>
      <vt:lpstr>Hiệp Lễ                                        XIN CHO TÔI (133)</vt:lpstr>
      <vt:lpstr>Hiệp Lễ                                        XIN CHO TÔI (133)</vt:lpstr>
      <vt:lpstr>Hiệp Lễ                                        XIN CHO TÔI (133)</vt:lpstr>
      <vt:lpstr>Hiệp Lễ                                        XIN CHO TÔI (133)</vt:lpstr>
      <vt:lpstr>PowerPoint Presentation</vt:lpstr>
      <vt:lpstr>Kết lễ                         MẸ ĐỒNG CÔNG (PXC)</vt:lpstr>
      <vt:lpstr>Kết lễ                         MẸ ĐỒNG CÔNG (PXC)</vt:lpstr>
      <vt:lpstr>Kết lễ                         MẸ ĐỒNG CÔNG (PXC)</vt:lpstr>
      <vt:lpstr>Kết lễ                         MẸ ĐỒNG CÔNG (PXC)</vt:lpstr>
      <vt:lpstr>Kết lễ                         MẸ ĐỒNG CÔNG (PXC)</vt:lpstr>
      <vt:lpstr>Hiệp Lễ                                         CÓ BAO GIỜ (HL)</vt:lpstr>
      <vt:lpstr>Hiệp Lễ                                         CÓ BAO GIỜ (HL)</vt:lpstr>
      <vt:lpstr>Hiệp Lễ                                         CÓ BAO GIỜ (HL)</vt:lpstr>
      <vt:lpstr>Hiệp Lễ                                         CÓ BAO GIỜ (HL)</vt:lpstr>
      <vt:lpstr>Hiệp Lễ                                         CÓ BAO GIỜ (HL)</vt:lpstr>
      <vt:lpstr>Hiệp Lễ                                         CÓ BAO GIỜ (HL)</vt:lpstr>
      <vt:lpstr>Hiệp Lễ                                         CÓ BAO GIỜ (HL)</vt:lpstr>
      <vt:lpstr>Hiệp Lễ                                         CÓ BAO GIỜ (HL)</vt:lpstr>
      <vt:lpstr>Kết lễ                           CA MỪNG MẸ VÔ NHIỄM (HL)</vt:lpstr>
      <vt:lpstr>Kết lễ                           CA MỪNG MẸ VÔ NHIỄM (HL)</vt:lpstr>
      <vt:lpstr>Kết lễ                           CA MỪNG MẸ VÔ NHIỄM (HL)</vt:lpstr>
      <vt:lpstr>Hiệp lễ                       HÁT VỀ TÌNH YÊU THIÊN CHÚA (ND)</vt:lpstr>
      <vt:lpstr>Hiệp lễ                       HÁT VỀ TÌNH YÊU THIÊN CHÚA (ND)</vt:lpstr>
      <vt:lpstr>Hiệp lễ                       HÁT VỀ TÌNH YÊU THIÊN CHÚA (ND)</vt:lpstr>
      <vt:lpstr>Hiệp lễ                       HÁT VỀ TÌNH YÊU THIÊN CHÚA (ND)</vt:lpstr>
      <vt:lpstr>Hiệp lễ                       HÁT VỀ TÌNH YÊU THIÊN CHÚA (ND)</vt:lpstr>
      <vt:lpstr>Hiệp lễ                       HÁT VỀ TÌNH YÊU THIÊN CHÚA (ND)</vt:lpstr>
      <vt:lpstr>Hiệp lễ                       HÁT VỀ TÌNH YÊU THIÊN CHÚA (ND)</vt:lpstr>
      <vt:lpstr>Hiệp lễ                       HÁT VỀ TÌNH YÊU THIÊN CHÚA (ND)</vt:lpstr>
      <vt:lpstr>Hiệp lễ                       HÁT VỀ TÌNH YÊU THIÊN CHÚA (ND)</vt:lpstr>
      <vt:lpstr>Hiệp lễ                       HÁT VỀ TÌNH YÊU THIÊN CHÚA (ND)</vt:lpstr>
      <vt:lpstr>Hiệp lễ                       HÁT VỀ TÌNH YÊU THIÊN CHÚA (ND)</vt:lpstr>
      <vt:lpstr>Nhập Lễ                          MONICA MẪU GƯƠNG MẸ HIỀN</vt:lpstr>
      <vt:lpstr>Nhập Lễ                          MONICA MẪU GƯƠNG MẸ HIỀN</vt:lpstr>
      <vt:lpstr>Nhập Lễ                          MONICA MẪU GƯƠNG MẸ HIỀN</vt:lpstr>
      <vt:lpstr>Nhập Lễ                          MONICA MẪU GƯƠNG MẸ HIỀN</vt:lpstr>
      <vt:lpstr>PowerPoint Presentation</vt:lpstr>
      <vt:lpstr>Hiệp Lễ                                LỜI CẦU CHO XỨ ĐẠO (VC)</vt:lpstr>
      <vt:lpstr>Hiệp Lễ                                LỜI CẦU CHO XỨ ĐẠO (VC)</vt:lpstr>
      <vt:lpstr>Hiệp Lễ                                LỜI CẦU CHO XỨ ĐẠO (VC)</vt:lpstr>
      <vt:lpstr>Hiệp Lễ                                LỜI CẦU CHO XỨ ĐẠO (VC)</vt:lpstr>
      <vt:lpstr>PowerPoint Presentation</vt:lpstr>
      <vt:lpstr>Hiệp Lễ                                   CHÚA LÀ GIA NGHIỆP (90)</vt:lpstr>
      <vt:lpstr>Hiệp Lễ                                   CHÚA LÀ GIA NGHIỆP (90)</vt:lpstr>
      <vt:lpstr>Hiệp Lễ                                   CHÚA LÀ GIA NGHIỆP (90)</vt:lpstr>
      <vt:lpstr>PowerPoint Presentation</vt:lpstr>
      <vt:lpstr>Hiệp Lễ                    TẬN HIẾN CHO ĐỨC MẸ (232)</vt:lpstr>
      <vt:lpstr>Hiệp Lễ                    TẬN HIẾN CHO ĐỨC MẸ (232)</vt:lpstr>
      <vt:lpstr>Hiệp Lễ                    TẬN HIẾN CHO ĐỨC MẸ (232)</vt:lpstr>
      <vt:lpstr>PowerPoint Presentation</vt:lpstr>
      <vt:lpstr>Hiệp Lễ                                 CHO CON VỮNG TIN (TN)</vt:lpstr>
      <vt:lpstr>Hiệp Lễ                                 CHO CON VỮNG TIN (TN)</vt:lpstr>
      <vt:lpstr>Hiệp Lễ                                 CHO CON VỮNG TIN (TN)</vt:lpstr>
      <vt:lpstr>Hiệp Lễ                                 CHO CON VỮNG TIN (TN)</vt:lpstr>
      <vt:lpstr>Hiệp Lễ                                 CHO CON VỮNG TIN (TN)</vt:lpstr>
      <vt:lpstr>Hiệp Lễ                                 CHO CON VỮNG TIN (TN)</vt:lpstr>
      <vt:lpstr>Hiệp Lễ                                 CHO CON VỮNG TIN (TN)</vt:lpstr>
      <vt:lpstr>Hiệp Lễ                            TÌNH YÊU THIÊN CHÚA 2 (133)</vt:lpstr>
      <vt:lpstr>Hiệp Lễ                            TÌNH YÊU THIÊN CHÚA 2 (133)</vt:lpstr>
      <vt:lpstr>Hiệp Lễ                            TÌNH YÊU THIÊN CHÚA 2 (133)</vt:lpstr>
      <vt:lpstr>Hiệp Lễ                            TÌNH YÊU THIÊN CHÚA 2 (133)</vt:lpstr>
      <vt:lpstr>PowerPoint Presentation</vt:lpstr>
      <vt:lpstr>Nhập Lễ                                    VỀ BÊN CHÚA (19)</vt:lpstr>
      <vt:lpstr>Nhập Lễ                                    VỀ BÊN CHÚA (19)</vt:lpstr>
      <vt:lpstr>Nhập Lễ                                    VỀ BÊN CHÚA (19)</vt:lpstr>
      <vt:lpstr>Nhập Lễ                                    VỀ BÊN CHÚA (19)</vt:lpstr>
      <vt:lpstr>PowerPoint Presentation</vt:lpstr>
      <vt:lpstr>Nhập Lễ                                    LÊN ĐỀN THÁNH (27)</vt:lpstr>
      <vt:lpstr>Nhập Lễ                                    LÊN ĐỀN THÁNH (27)</vt:lpstr>
      <vt:lpstr>Nhập Lễ                                    LÊN ĐỀN THÁNH (27)</vt:lpstr>
      <vt:lpstr>Nhập Lễ                                    LÊN ĐỀN THÁNH (27)</vt:lpstr>
      <vt:lpstr>PowerPoint Presentation</vt:lpstr>
      <vt:lpstr>Hiệp Lễ                                         NGƯỜI GIEO GIỐNG (HD)</vt:lpstr>
      <vt:lpstr>Hiệp Lễ                                         NGƯỜI GIEO GIỐNG (HD)</vt:lpstr>
      <vt:lpstr>Hiệp Lễ                                         NGƯỜI GIEO GIỐNG (HD)</vt:lpstr>
      <vt:lpstr>Hiệp Lễ                                         NGƯỜI GIEO GIỐNG (HD)</vt:lpstr>
      <vt:lpstr>Hiệp Lễ                                         NGƯỜI GIEO GIỐNG (HD)</vt:lpstr>
      <vt:lpstr>Hiệp Lễ                                         NGƯỜI GIEO GIỐNG (HD)</vt:lpstr>
      <vt:lpstr>Hiệp Lễ                                         NGƯỜI GIEO GIỐNG (HD)</vt:lpstr>
      <vt:lpstr>Hiệp Lễ                                         NGƯỜI GIEO GIỐNG (HD)</vt:lpstr>
      <vt:lpstr>Hiệp Lễ                                         NGƯỜI GIEO GIỐNG (HD)</vt:lpstr>
      <vt:lpstr>Hiệp Lễ                                         NGƯỜI GIEO GIỐNG (HD)</vt:lpstr>
      <vt:lpstr>Hiệp Lễ                                         NGƯỜI GIEO GIỐNG (HD)</vt:lpstr>
      <vt:lpstr>Hiệp Lễ                                         NGƯỜI GIEO GIỐNG (HD)</vt:lpstr>
      <vt:lpstr>Hiệp Lễ                                         NGƯỜI GIEO GIỐNG (HD)</vt:lpstr>
      <vt:lpstr>Hiệp Lễ                                         NGƯỜI GIEO GIỐNG (HD)</vt:lpstr>
      <vt:lpstr>Hiệp Lễ                                         NGƯỜI GIEO GIỐNG (HD)</vt:lpstr>
      <vt:lpstr>PowerPoint Presentation</vt:lpstr>
      <vt:lpstr>Kết Lễ                            MẸ CHÚA VINH QUANG (NKT)</vt:lpstr>
      <vt:lpstr>Kết Lễ                            MẸ CHÚA VINH QUANG (NKT)</vt:lpstr>
      <vt:lpstr>Kết Lễ                            MẸ CHÚA VINH QUANG (NKT)</vt:lpstr>
      <vt:lpstr>Kết Lễ                            MẸ CHÚA VINH QUANG (NKT)</vt:lpstr>
      <vt:lpstr>PowerPoint Presentation</vt:lpstr>
      <vt:lpstr>Dâng Lễ                                     DÂNG CHÚA (38)</vt:lpstr>
      <vt:lpstr>Dâng Lễ                                     DÂNG CHÚA (38)</vt:lpstr>
      <vt:lpstr>Dâng Lễ                                     DÂNG CHÚA (38)</vt:lpstr>
      <vt:lpstr>Dâng Lễ                                     DÂNG CHÚA (38)</vt:lpstr>
      <vt:lpstr>Dâng Lễ                                     DÂNG CHÚA (38)</vt:lpstr>
      <vt:lpstr>PowerPoint Presentation</vt:lpstr>
      <vt:lpstr>Nhập Lễ                                    XIN BAN THẦN TRÍ (256)</vt:lpstr>
      <vt:lpstr>Nhập Lễ                                    XIN BAN THẦN TRÍ (256)</vt:lpstr>
      <vt:lpstr>Nhập Lễ                                    XIN BAN THẦN TRÍ (256)</vt:lpstr>
      <vt:lpstr>PowerPoint Presentation</vt:lpstr>
      <vt:lpstr>Hiệp Lễ                                         CÓ BAO GIỜ (HL)</vt:lpstr>
      <vt:lpstr>Hiệp Lễ                                         CÓ BAO GIỜ (HL)</vt:lpstr>
      <vt:lpstr>Hiệp Lễ                                         CÓ BAO GIỜ (HL)</vt:lpstr>
      <vt:lpstr>Hiệp Lễ                                         CÓ BAO GIỜ (HL)</vt:lpstr>
      <vt:lpstr>Hiệp Lễ                                         CÓ BAO GIỜ (HL)</vt:lpstr>
      <vt:lpstr>Kết Lễ                               ĐẾN VỚI TRÁI TIM CHA (213)</vt:lpstr>
      <vt:lpstr>Kết Lễ                               ĐẾN VỚI TRÁI TIM CHA (213)</vt:lpstr>
      <vt:lpstr>Kết Lễ                               ĐẾN VỚI TRÁI TIM CHA (213)</vt:lpstr>
      <vt:lpstr>PowerPoint Presentation</vt:lpstr>
      <vt:lpstr>Dâng Lễ                                        CỦA LỄ CẬY TRÔNG 536</vt:lpstr>
      <vt:lpstr>Dâng Lễ                                        CỦA LỄ CẬY TRÔNG 536</vt:lpstr>
      <vt:lpstr>Dâng Lễ                                        CỦA LỄ CẬY TRÔNG 536</vt:lpstr>
      <vt:lpstr>Dâng Lễ                                        CỦA LỄ CẬY TRÔNG 536</vt:lpstr>
      <vt:lpstr>PowerPoint Presentation</vt:lpstr>
      <vt:lpstr>Kết Lễ                                    GIÃ TỪ (HH)</vt:lpstr>
      <vt:lpstr>Kết Lễ                                    GIÃ TỪ (HH)</vt:lpstr>
      <vt:lpstr>Kết Lễ                                    GIÃ TỪ (HH)</vt:lpstr>
      <vt:lpstr>PowerPoint Presentation</vt:lpstr>
      <vt:lpstr>Hiệp Lễ                              THÁNH TÂM TÌNH YÊU (DCH)</vt:lpstr>
      <vt:lpstr>Hiệp Lễ                              THÁNH TÂM TÌNH YÊU (DCH)</vt:lpstr>
      <vt:lpstr>Hiệp Lễ                              THÁNH TÂM TÌNH YÊU (DCH)</vt:lpstr>
      <vt:lpstr>Hiệp Lễ                              THÁNH TÂM TÌNH YÊU (DCH)</vt:lpstr>
      <vt:lpstr>Hiệp Lễ                              THÁNH TÂM TÌNH YÊU (DCH)</vt:lpstr>
      <vt:lpstr>Hiệp Lễ                              THÁNH TÂM TÌNH YÊU (DCH)</vt:lpstr>
      <vt:lpstr>Hiệp Lễ                              THÁNH TÂM TÌNH YÊU (DCH)</vt:lpstr>
      <vt:lpstr>Hiệp Lễ                              THÁNH TÂM TÌNH YÊU (DCH)</vt:lpstr>
      <vt:lpstr>Hiệp Lễ                              THÁNH TÂM TÌNH YÊU (DCH)</vt:lpstr>
      <vt:lpstr>Hiệp Lễ                              THÁNH TÂM TÌNH YÊU (DCH)</vt:lpstr>
      <vt:lpstr>PowerPoint Presentation</vt:lpstr>
      <vt:lpstr>Dâng Lễ                                           LỄ HY SNH (120c)</vt:lpstr>
      <vt:lpstr>Dâng Lễ                                           LỄ HY SNH (120c)</vt:lpstr>
      <vt:lpstr>Dâng Lễ                                           LỄ HY SNH (120c)</vt:lpstr>
      <vt:lpstr>Dâng Lễ                                           LỄ HY SNH (120c)</vt:lpstr>
      <vt:lpstr>Dâng Lễ                                           LỄ HY SNH (120c)</vt:lpstr>
      <vt:lpstr>Hiệp Lễ                         KHUNG TRỜI TÌNH YÊU (AD)</vt:lpstr>
      <vt:lpstr>Hiệp Lễ                         KHUNG TRỜI TÌNH YÊU (AD)</vt:lpstr>
      <vt:lpstr>Hiệp Lễ                         KHUNG TRỜI TÌNH YÊU (AD)</vt:lpstr>
      <vt:lpstr>Hiệp Lễ                         KHUNG TRỜI TÌNH YÊU (AD)</vt:lpstr>
      <vt:lpstr>Hiệp Lễ                         KHUNG TRỜI TÌNH YÊU (AD)</vt:lpstr>
      <vt:lpstr>Hiệp Lễ                         KHUNG TRỜI TÌNH YÊU (AD)</vt:lpstr>
      <vt:lpstr>Hiệp Lễ                         KHUNG TRỜI TÌNH YÊU (AD)</vt:lpstr>
      <vt:lpstr>PowerPoint Presentation</vt:lpstr>
      <vt:lpstr>Hiệp lễ                                           GIÊ-SU CHÚA CON ƠI (ND)</vt:lpstr>
      <vt:lpstr>Hiệp lễ                                           GIÊ-SU CHÚA CON ƠI (ND)</vt:lpstr>
      <vt:lpstr>Hiệp lễ                                           GIÊ-SU CHÚA CON ƠI (ND)</vt:lpstr>
      <vt:lpstr>Hiệp lễ                                           GIÊ-SU CHÚA CON ƠI (ND)</vt:lpstr>
      <vt:lpstr>PowerPoint Presentation</vt:lpstr>
      <vt:lpstr>Dâng Lễ                      CON CHỈ LÀ TẠO VẬT (PXC)</vt:lpstr>
      <vt:lpstr>Dâng Lễ                      CON CHỈ LÀ TẠO VẬT (PXC)</vt:lpstr>
      <vt:lpstr>Dâng Lễ                      CON CHỈ LÀ TẠO VẬT (PXC)</vt:lpstr>
      <vt:lpstr>Dâng Lễ                      CON CHỈ LÀ TẠO VẬT (PXC)</vt:lpstr>
      <vt:lpstr>Dâng Lễ                      CON CHỈ LÀ TẠO VẬT (PXC)</vt:lpstr>
      <vt:lpstr>Dâng Lễ                      CON CHỈ LÀ TẠO VẬT (PXC)</vt:lpstr>
      <vt:lpstr>Dâng Lễ                      CON CHỈ LÀ TẠO VẬT (PXC)</vt:lpstr>
      <vt:lpstr>Dâng Lễ                      CON CHỈ LÀ TẠO VẬT (PXC)</vt:lpstr>
      <vt:lpstr>PowerPoint Presentation</vt:lpstr>
      <vt:lpstr>NhậpLễ                         Hôm Nay Mừng Chúa Lên Trời (MT)</vt:lpstr>
      <vt:lpstr>NhậpLễ                         Hôm Nay Mừng Chúa Lên Trời (MT)</vt:lpstr>
      <vt:lpstr>NhậpLễ                         Hôm Nay Mừng Chúa Lên Trời (MT)</vt:lpstr>
      <vt:lpstr>PowerPoint Presentation</vt:lpstr>
      <vt:lpstr>Kết Lễ                               LUẬT YÊU THƯƠNG (ND)</vt:lpstr>
      <vt:lpstr>Kết Lễ                               LUẬT YÊU THƯƠNG (ND)</vt:lpstr>
      <vt:lpstr>Kết Lễ                               LUẬT YÊU THƯƠNG (ND)</vt:lpstr>
      <vt:lpstr>Kết Lễ                               LUẬT YÊU THƯƠNG (ND)</vt:lpstr>
      <vt:lpstr>Kết Lễ                               LUẬT YÊU THƯƠNG (ND)</vt:lpstr>
      <vt:lpstr>Kết Lễ                               LUẬT YÊU THƯƠNG (ND)</vt:lpstr>
      <vt:lpstr>Kết Lễ                               LUẬT YÊU THƯƠNG (ND)</vt:lpstr>
      <vt:lpstr>Kết Lễ                               LUẬT YÊU THƯƠNG (ND)</vt:lpstr>
      <vt:lpstr>Kết Lễ                               LUẬT YÊU THƯƠNG (ND)</vt:lpstr>
      <vt:lpstr>Kết Lễ                               LUẬT YÊU THƯƠNG (ND)</vt:lpstr>
      <vt:lpstr>Kết Lễ                               LUẬT YÊU THƯƠNG (ND)</vt:lpstr>
      <vt:lpstr>PowerPoint Presentation</vt:lpstr>
      <vt:lpstr>Nhập Lễ                                KÍNH THÁNH TÔNG ĐỒ (ND)</vt:lpstr>
      <vt:lpstr>Nhập Lễ                                KÍNH THÁNH TÔNG ĐỒ (ND)</vt:lpstr>
      <vt:lpstr>Nhập Lễ                                KÍNH THÁNH TÔNG ĐỒ (ND)</vt:lpstr>
      <vt:lpstr>Nhập Lễ                                KÍNH THÁNH TÔNG ĐỒ (ND)</vt:lpstr>
      <vt:lpstr>PowerPoint Presentation</vt:lpstr>
      <vt:lpstr>Kết Lễ                                   SẮC HOA DÂNG MẸ (HB)</vt:lpstr>
      <vt:lpstr>Kết Lễ                                   SẮC HOA DÂNG MẸ (HB)</vt:lpstr>
      <vt:lpstr>Kết Lễ                                   SẮC HOA DÂNG MẸ (HB)</vt:lpstr>
      <vt:lpstr>PowerPoint Presentation</vt:lpstr>
      <vt:lpstr>Nhập Lễ                                         CA KHÚC TRẦM HƯƠNG (58)</vt:lpstr>
      <vt:lpstr>Nhập Lễ                                         CA KHÚC TRẦM HƯƠNG (58)</vt:lpstr>
      <vt:lpstr>Nhập Lễ                                         CA KHÚC TRẦM HƯƠNG (58)</vt:lpstr>
      <vt:lpstr>Nhập Lễ                                         CA KHÚC TRẦM HƯƠNG (58)</vt:lpstr>
      <vt:lpstr>Nhập Lễ                                         CA KHÚC TRẦM HƯƠNG (58)</vt:lpstr>
      <vt:lpstr>Nhập Lễ                                         CA KHÚC TRẦM HƯƠNG (58)</vt:lpstr>
      <vt:lpstr>PowerPoint Presentation</vt:lpstr>
      <vt:lpstr>Kết Lễ                                   LỜI CẦU LÚC NGUY NAN (TL)</vt:lpstr>
      <vt:lpstr>Kết Lễ                                   LỜI CẦU LÚC NGUY NAN (TL)</vt:lpstr>
      <vt:lpstr>Kết Lễ                                   LỜI CẦU LÚC NGUY NAN (TL)</vt:lpstr>
      <vt:lpstr>Kết Lễ                                   LỜI CẦU LÚC NGUY NAN (TL)</vt:lpstr>
      <vt:lpstr>PowerPoint Presentation</vt:lpstr>
      <vt:lpstr>Hiệp Lễ                                   SỐNG TRONG NIỀM VUI (214)</vt:lpstr>
      <vt:lpstr>Hiệp Lễ                                   SỐNG TRONG NiỀM VUI</vt:lpstr>
      <vt:lpstr>Hiệp Lễ                                   SỐNG TRONG NiỀM VUI</vt:lpstr>
      <vt:lpstr>Hiệp Lễ                                   SỐNG TRONG NiỀM VUI</vt:lpstr>
      <vt:lpstr>Hiệp Lễ                                   SỐNG TRONG NiỀM VUI</vt:lpstr>
      <vt:lpstr>Hiệp Lễ                                   SỐNG TRONG NiỀM VUI</vt:lpstr>
      <vt:lpstr>Hiệp Lễ                                   SỐNG TRONG NiỀM VUI</vt:lpstr>
      <vt:lpstr>Hiệp Lễ                                   SỐNG TRONG NiỀM VUI</vt:lpstr>
      <vt:lpstr>Hiệp Lễ                                   SỐNG TRONG NiỀM VUI</vt:lpstr>
      <vt:lpstr>PowerPoint Presentation</vt:lpstr>
      <vt:lpstr>Dâng Lễ                                 NGUYỆN CHO LỜI CON (KL)</vt:lpstr>
      <vt:lpstr>Dâng Lễ                                 NGUYỆN CHO LỜI CON (KL)</vt:lpstr>
      <vt:lpstr>Dâng Lễ                                 NGUYỆN CHO LỜI CON (KL)</vt:lpstr>
      <vt:lpstr>PowerPoint Presentation</vt:lpstr>
      <vt:lpstr>Hiệp Lễ                            HÁT VỀ THÁNH GIU-SE (DC)</vt:lpstr>
      <vt:lpstr>Hiệp Lễ                            HÁT VỀ THÁNH GIU-SE (DC)</vt:lpstr>
      <vt:lpstr>Hiệp Lễ                            HÁT VỀ THÁNH GIU-SE (DC)</vt:lpstr>
      <vt:lpstr>Hiệp Lễ                            HÁT VỀ THÁNH GIU-SE (DC)</vt:lpstr>
      <vt:lpstr>Hiệp Lễ                            HÁT VỀ THÁNH GIU-SE (DC)</vt:lpstr>
      <vt:lpstr>Hiệp Lễ                            HÁT VỀ THÁNH GIU-SE (DC)</vt:lpstr>
      <vt:lpstr>PowerPoint Presentation</vt:lpstr>
      <vt:lpstr>Kết Lễ                                     NGƯỜI CHA HIỀN (355)</vt:lpstr>
      <vt:lpstr>Kết Lễ                                     NGƯỜI CHA HIỀN (355)</vt:lpstr>
      <vt:lpstr>PowerPoint Presentation</vt:lpstr>
      <vt:lpstr>Nhập Lễ                                         CON NAY TRỞ VỀ (304)</vt:lpstr>
      <vt:lpstr>Nhập Lễ                                         CON NAY TRỞ VỀ (304)</vt:lpstr>
      <vt:lpstr>Nhập Lễ                                         CON NAY TRỞ VỀ (304)</vt:lpstr>
      <vt:lpstr>Nhập Lễ                                         CON NAY TRỞ VỀ (304)</vt:lpstr>
      <vt:lpstr>Nhập Lễ                                         CON NAY TRỞ VỀ (304)</vt:lpstr>
      <vt:lpstr>Nhập Lễ                                         CON NAY TRỞ VỀ (304)</vt:lpstr>
      <vt:lpstr>Nhập Lễ                                         CON NAY TRỞ VỀ (304)</vt:lpstr>
      <vt:lpstr>Nhập Lễ                                         CON NAY TRỞ VỀ (304)</vt:lpstr>
      <vt:lpstr>Hiệp Lễ                   BỜ ĐÁ XANH TẠ TỘI (319)</vt:lpstr>
      <vt:lpstr>Hiệp Lễ                   BỜ ĐÁ XANH TẠ TỘI (319)</vt:lpstr>
      <vt:lpstr>Hiệp Lễ                   BỜ ĐÁ XANH TẠ TỘI (319)</vt:lpstr>
      <vt:lpstr>Hiệp Lễ                   BỜ ĐÁ XANH TẠ TỘI (319)</vt:lpstr>
      <vt:lpstr>PowerPoint Presentation</vt:lpstr>
      <vt:lpstr>Hiệp Lễ                            DÙ CON CHƯA THẤY NGÀI (548)</vt:lpstr>
      <vt:lpstr>Hiệp Lễ                            DÙ CON CHƯA THẤY NGÀI (548)</vt:lpstr>
      <vt:lpstr>Hiệp Lễ                            DÙ CON CHƯA THẤY NGÀI (548)</vt:lpstr>
      <vt:lpstr>Hiệp Lễ                            DÙ CON CHƯA THẤY NGÀI (548)</vt:lpstr>
      <vt:lpstr>Hiệp Lễ                            DÙ CON CHƯA THẤY NGÀI (548)</vt:lpstr>
      <vt:lpstr>Hiệp Lễ                            DÙ CON CHƯA THẤY NGÀI (548)</vt:lpstr>
      <vt:lpstr>Hiệp Lễ                            DÙ CON CHƯA THẤY NGÀI (548)</vt:lpstr>
      <vt:lpstr>Hiệp Lễ                            DÙ CON CHƯA THẤY NGÀI (548)</vt:lpstr>
      <vt:lpstr>PowerPoint Presentation</vt:lpstr>
      <vt:lpstr>Hiệp lễ                               NẾU CHÚA LÀ (213)</vt:lpstr>
      <vt:lpstr>Hiệp lễ                               NẾU CHÚA LÀ (213)</vt:lpstr>
      <vt:lpstr>Hiệp lễ                               NẾU CHÚA LÀ (213)</vt:lpstr>
      <vt:lpstr>Hiệp lễ                               NẾU CHÚA LÀ (213)</vt:lpstr>
      <vt:lpstr>Hiệp lễ                               NẾU CHÚA LÀ (213)</vt:lpstr>
      <vt:lpstr>PowerPoint Presentation</vt:lpstr>
      <vt:lpstr>Dâng Lễ                                     DÂNG NGÀI (TY)</vt:lpstr>
      <vt:lpstr>Dâng Lễ                                     DÂNG NGÀI (TY)</vt:lpstr>
      <vt:lpstr>Dâng Lễ                                     DÂNG NGÀI (TY)</vt:lpstr>
      <vt:lpstr>Dâng Lễ                                     DÂNG NGÀI (TY)</vt:lpstr>
      <vt:lpstr>Dâng Lễ                                     DÂNG NGÀI (TY)</vt:lpstr>
      <vt:lpstr>Dâng Lễ                                     DÂNG NGÀI (TY)</vt:lpstr>
      <vt:lpstr>Dâng Lễ                                     DÂNG NGÀI (TY)</vt:lpstr>
      <vt:lpstr>Nhập Lễ                                            MẸ LỘ ĐỨC (TT)</vt:lpstr>
      <vt:lpstr>Nhập Lễ                                            MẸ LỘ ĐỨC (TT)</vt:lpstr>
      <vt:lpstr>Nhập Lễ                                            MẸ LỘ ĐỨC (TT)</vt:lpstr>
      <vt:lpstr>Dâng Lễ                               DÂNG LÊN CHÚA (578)</vt:lpstr>
      <vt:lpstr>Dâng Lễ                               DÂNG LÊN CHÚA (578)</vt:lpstr>
      <vt:lpstr>Dâng Lễ                               DÂNG LÊN CHÚA (578)</vt:lpstr>
      <vt:lpstr>Hiệp Lễ                     CHÚA LUÔN CÒN MÃI (PXC)</vt:lpstr>
      <vt:lpstr>Hiệp Lễ                     CHÚA LUÔN CÒN MÃI (PXC)</vt:lpstr>
      <vt:lpstr>Hiệp Lễ                     CHÚA LUÔN CÒN MÃI (PXC)</vt:lpstr>
      <vt:lpstr>Hiệp Lễ                     CHÚA LUÔN CÒN MÃI (PXC)</vt:lpstr>
      <vt:lpstr>Hiệp Lễ                     CHÚA LUÔN CÒN MÃI (PXC)</vt:lpstr>
      <vt:lpstr>Hiệp Lễ                     CHÚA LUÔN CÒN MÃI (PXC)</vt:lpstr>
      <vt:lpstr>Hiệp Lễ                     CHÚA LUÔN CÒN MÃI (PXC)</vt:lpstr>
      <vt:lpstr>Hiệp Lễ                     CHÚA LUÔN CÒN MÃI (PXC)</vt:lpstr>
      <vt:lpstr>Hiệp Lễ                     CHÚA LUÔN CÒN MÃI (PXC)</vt:lpstr>
      <vt:lpstr>PowerPoint Presentation</vt:lpstr>
      <vt:lpstr>Hiệp Lễ                            CON SẼ CA NGỢI (171)</vt:lpstr>
      <vt:lpstr>Hiệp Lễ                            CON SẼ CA NGỢI (171)</vt:lpstr>
      <vt:lpstr>Hiệp Lễ                            CON SẼ CA NGỢI (171)</vt:lpstr>
      <vt:lpstr>PowerPoint Presentation</vt:lpstr>
      <vt:lpstr>Dâng Lễ                                     TIẾN DÂNG (29)</vt:lpstr>
      <vt:lpstr>Dâng Lễ                                     TIẾN DÂNG (29)</vt:lpstr>
      <vt:lpstr>Dâng Lễ                                     TIẾN DÂNG (29)</vt:lpstr>
      <vt:lpstr>PowerPoint Presentation</vt:lpstr>
      <vt:lpstr>Hiệp Lễ                     TÂM CA NGỌN NẾN (HN)</vt:lpstr>
      <vt:lpstr>Hiệp Lễ                     TÂM CA NGỌN NẾN (HN)</vt:lpstr>
      <vt:lpstr>Hiệp Lễ                     TÂM CA NGỌN NẾN (HN)</vt:lpstr>
      <vt:lpstr>Hiệp Lễ                     TÂM CA NGỌN NẾN (HN)</vt:lpstr>
      <vt:lpstr>Hiệp Lễ                     TÂM CA NGỌN NẾN (HN)</vt:lpstr>
      <vt:lpstr>PowerPoint Presentation</vt:lpstr>
      <vt:lpstr>Nhập Lễ                            VÀO NHÀ CHÚA (18)</vt:lpstr>
      <vt:lpstr>Nhập Lễ                            VÀO NHÀ CHÚA (18)</vt:lpstr>
      <vt:lpstr>Nhập Lễ                            VÀO NHÀ CHÚA (18)</vt:lpstr>
      <vt:lpstr>Nhập Lễ                            VÀO NHÀ CHÚA (18)</vt:lpstr>
      <vt:lpstr>Nhập Lễ                            VÀO NHÀ CHÚA (18)</vt:lpstr>
      <vt:lpstr>Hiệp Lễ 1                                       TỪ RẤT XA KHƠI (163)</vt:lpstr>
      <vt:lpstr>Hiệp Lễ 1                                       TỪ RẤT XA KHƠI (163)</vt:lpstr>
      <vt:lpstr>Hiệp Lễ 1                                       TỪ RẤT XA KHƠI (163)</vt:lpstr>
      <vt:lpstr>Hiệp Lễ 1                                       TỪ RẤT XA KHƠI (163)</vt:lpstr>
      <vt:lpstr>Hiệp Lễ 1                                       HỒNG ÂN CHÚA XUÂN (DQ)</vt:lpstr>
      <vt:lpstr>Hiệp Lễ 1                                       HỒNG ÂN CHÚA XUÂN (DQ)</vt:lpstr>
      <vt:lpstr>Hiệp Lễ 1                                       HỒNG ÂN CHÚA XUÂN (DQ)</vt:lpstr>
      <vt:lpstr>Hiệp Lễ 1                                       HỒNG ÂN CHÚA XUÂN (DQ)</vt:lpstr>
      <vt:lpstr>Hiệp Lễ 1                                       HỒNG ÂN CHÚA XUÂN (DQ)</vt:lpstr>
      <vt:lpstr>Hiệp Lễ 1                                       HỒNG ÂN CHÚA XUÂN (DQ)</vt:lpstr>
      <vt:lpstr>Hiệp Lễ 2                                       NGÀY XUÂN CẢM TẠ (557)</vt:lpstr>
      <vt:lpstr>Kết lễ                                           XUÂN CA BÊN MẸ (562)</vt:lpstr>
      <vt:lpstr>Kết lễ                                           XUÂN CA BÊN MẸ (562)</vt:lpstr>
      <vt:lpstr>Kết lễ                                           XUÂN CA BÊN MẸ (562)</vt:lpstr>
      <vt:lpstr>Kết lễ                                           XUÂN CA BÊN MẸ (562)</vt:lpstr>
      <vt:lpstr>                                                  MỪNG TUỔI CHÚA</vt:lpstr>
      <vt:lpstr>Nhập Lễ                            XUÂN THANH BÌNH (LT)</vt:lpstr>
      <vt:lpstr>Nhập Lễ                            XUÂN THANH BÌNH (LT)</vt:lpstr>
      <vt:lpstr>PowerPoint Presentation</vt:lpstr>
      <vt:lpstr>PowerPoint Presentation</vt:lpstr>
      <vt:lpstr>Nhập Lễ                                        SAU PHÉP RỬA (MT)</vt:lpstr>
      <vt:lpstr>Nhập Lễ                                        SAU PHÉP RỬA (MT)</vt:lpstr>
      <vt:lpstr>Nhập Lễ                                        SAU PHÉP RỬA (MT)</vt:lpstr>
      <vt:lpstr>Hiệp Lễ                                  EMMANUEL (TD)</vt:lpstr>
      <vt:lpstr>Hiệp Lễ                                  EMMANUEL (TD)</vt:lpstr>
      <vt:lpstr>Hiệp Lễ                                  EMMANUEL (TD)</vt:lpstr>
      <vt:lpstr>Hiệp Lễ                                  EMMANUEL (TD)</vt:lpstr>
      <vt:lpstr>Hiệp Lễ                                  EMMANUEL (TD)</vt:lpstr>
      <vt:lpstr>PowerPoint Presentation</vt:lpstr>
      <vt:lpstr>Nhập Lễ                                        TRỜI CAO HỠI (TN)</vt:lpstr>
      <vt:lpstr>Nhập Lễ                                        TRỜI CAO HỠI (TN)</vt:lpstr>
      <vt:lpstr>Nhập Lễ                                        TRỜI CAO HỠI (TN)</vt:lpstr>
      <vt:lpstr>PowerPoint Presentation</vt:lpstr>
      <vt:lpstr>Dâng Lễ                                     TRÊN ĐĨA THÁNH (100)</vt:lpstr>
      <vt:lpstr>Dâng Lễ                                     TRÊN ĐĨA THÁNH (100)</vt:lpstr>
      <vt:lpstr>Dâng Lễ                                     TRÊN ĐĨA THÁNH (100)</vt:lpstr>
      <vt:lpstr>PowerPoint Presentation</vt:lpstr>
      <vt:lpstr>Hiệp Lễ                        NIỀM VUI ƠN CỨU ĐỘ (TN)</vt:lpstr>
      <vt:lpstr>Hiệp Lễ                        NIỀM VUI ƠN CỨU ĐỘ (TN)</vt:lpstr>
      <vt:lpstr>Hiệp Lễ                        NIỀM VUI ƠN CỨU ĐỘ (TN)</vt:lpstr>
      <vt:lpstr>Hiệp Lễ                        NIỀM VUI ƠN CỨU ĐỘ (TN)</vt:lpstr>
      <vt:lpstr>Hiệp Lễ                        NIỀM VUI ƠN CỨU ĐỘ (TN)</vt:lpstr>
      <vt:lpstr>Hiệp Lễ                        NIỀM VUI ƠN CỨU ĐỘ (TN)</vt:lpstr>
      <vt:lpstr>Hiệp Lễ                        NIỀM VUI ƠN CỨU ĐỘ (TN)</vt:lpstr>
      <vt:lpstr>PowerPoint Presentation</vt:lpstr>
      <vt:lpstr>Nhập Lễ                                            MỪNG VUI LÊN (271)</vt:lpstr>
      <vt:lpstr>Nhập Lễ                                            MỪNG VUI LÊN (271)</vt:lpstr>
      <vt:lpstr>Nhập Lễ                                            MỪNG VUI LÊN (271)</vt:lpstr>
      <vt:lpstr>Nhập Lễ                                            MỪNG VUI LÊN (271)</vt:lpstr>
      <vt:lpstr>PowerPoint Presentation</vt:lpstr>
      <vt:lpstr>Nhập Lễ                                         VÌ CHÚA SẼ ĐẾN (267)</vt:lpstr>
      <vt:lpstr>Nhập Lễ                                         VÌ CHÚA SẼ ĐẾN (267)</vt:lpstr>
      <vt:lpstr>Nhập Lễ                                         VÌ CHÚA SẼ ĐẾN (267)</vt:lpstr>
      <vt:lpstr>PowerPoint Presentation</vt:lpstr>
      <vt:lpstr>Hiệp Lễ                        NƯỚC TRỜI ĐÃ GẦN (332)</vt:lpstr>
      <vt:lpstr>Hiệp Lễ                        NƯỚC TRỜI ĐÃ GẦN (332)</vt:lpstr>
      <vt:lpstr>Hiệp Lễ                        NƯỚC TRỜI ĐÃ GẦN (332)</vt:lpstr>
      <vt:lpstr>Hiệp Lễ                        NƯỚC TRỜI ĐÃ GẦN (332)</vt:lpstr>
      <vt:lpstr>Hiệp Lễ                        NƯỚC TRỜI ĐÃ GẦN (332)</vt:lpstr>
      <vt:lpstr>Hiệp Lễ                        NƯỚC TRỜI ĐÃ GẦN (332)</vt:lpstr>
      <vt:lpstr>Hiệp Lễ                        NƯỚC TRỜI ĐÃ GẦN (332)</vt:lpstr>
      <vt:lpstr>Hiệp Lễ                        NƯỚC TRỜI ĐÃ GẦN (332)</vt:lpstr>
      <vt:lpstr>PowerPoint Presentation</vt:lpstr>
      <vt:lpstr>Kết lễ                                           MÂY ƠI MƯA XUỐNG (324)</vt:lpstr>
      <vt:lpstr>Kết lễ                                           MÂY ƠI MƯA XUỐNG (324)</vt:lpstr>
      <vt:lpstr>Kết lễ                                           MÂY ƠI MƯA XUỐNG (324)</vt:lpstr>
      <vt:lpstr>Kết lễ                                           MÂY ƠI MƯA XUỐNG (324)</vt:lpstr>
      <vt:lpstr>Hiệp lễ                                           MÂY ƠI MƯA XUỐNG (324)</vt:lpstr>
      <vt:lpstr>PowerPoint Presentation</vt:lpstr>
      <vt:lpstr>Hiệp Lễ                     CUỘC SỐNG TRONG TÔI (126)</vt:lpstr>
      <vt:lpstr>Hiệp Lễ                     CUỘC SỐNG TRONG TÔI (126)</vt:lpstr>
      <vt:lpstr>Hiệp Lễ                     CUỘC SỐNG TRONG TÔI (126)</vt:lpstr>
      <vt:lpstr>PowerPoint Presentation</vt:lpstr>
      <vt:lpstr>Kết lễ                                             TỪ LUYỆN HÌNH (339)</vt:lpstr>
      <vt:lpstr>Kết lễ                                             TỪ LUYỆN HÌNH (339)</vt:lpstr>
      <vt:lpstr>PowerPoint Presentation</vt:lpstr>
      <vt:lpstr>Nhập Lễ                       ĐẾN TRƯỚC THÁNH NHAN NGÀI (NL)</vt:lpstr>
      <vt:lpstr>Nhập Lễ                       ĐẾN TRƯỚC THÁNH NHAN NGÀI (NL)</vt:lpstr>
      <vt:lpstr>Nhập Lễ                              ĐẾN TRƯỚC NHAN NGÀI (33)</vt:lpstr>
      <vt:lpstr>Dâng Lễ                                     VỚI MẸ CON DÂNG (TT)</vt:lpstr>
      <vt:lpstr>Dâng Lễ                                     VỚI MẸ CON DÂNG (TT)</vt:lpstr>
      <vt:lpstr>Dâng Lễ                                     VỚI MẸ CON DÂNG (TT)</vt:lpstr>
      <vt:lpstr>PowerPoint Presentation</vt:lpstr>
      <vt:lpstr>Nhập Lễ                                    MỪNG CÁC THÁNH (505)</vt:lpstr>
      <vt:lpstr>Nhập Lễ                                    MỪNG CÁC THÁNH (505)</vt:lpstr>
      <vt:lpstr>Nhập Lễ                                    MỪNG CÁC THÁNH (505)</vt:lpstr>
      <vt:lpstr>Nhập Lễ                                    MỪNG CÁC THÁNH (505)</vt:lpstr>
      <vt:lpstr>PowerPoint Presentation</vt:lpstr>
      <vt:lpstr>Dâng Lễ                                 NIỀM TIN KIÊU HÙNG (MT)</vt:lpstr>
      <vt:lpstr>Dâng Lễ                                 NIỀM TIN KIÊU HÙNG (MT)</vt:lpstr>
      <vt:lpstr>Dâng Lễ                                 NIỀM TIN KIÊU HÙNG (MT)</vt:lpstr>
      <vt:lpstr>Dâng Lễ                                 NIỀM TIN KIÊU HÙNG (MT)</vt:lpstr>
      <vt:lpstr>Dâng Lễ                                 NIỀM TIN KIÊU HÙNG (MT)</vt:lpstr>
      <vt:lpstr>Hiệp lễ                                     HẪY ĐẾN LÃNH NHẬN (HB)</vt:lpstr>
      <vt:lpstr>Hiệp lễ                                     HẪY ĐẾN LÃNH NHẬN (HB)</vt:lpstr>
      <vt:lpstr>Hiệp lễ                                     HẪY ĐẾN LÃNH NHẬN (HB)</vt:lpstr>
      <vt:lpstr>Hiệp lễ                                     HẪY ĐẾN LÃNH NHẬN (HB)</vt:lpstr>
      <vt:lpstr>Hiệp lễ                                     HẪY ĐẾN LÃNH NHẬN (HB)</vt:lpstr>
      <vt:lpstr>Hiệp lễ                                     HẪY ĐẾN LÃNH NHẬN (HB)</vt:lpstr>
      <vt:lpstr>Hiệp lễ                                     HẪY ĐẾN LÃNH NHẬN (HB)</vt:lpstr>
      <vt:lpstr>Kết Lễ                                     TRONG GIAN TRUÂN  (537)</vt:lpstr>
      <vt:lpstr>Kết Lễ                                     TRONG GIAN TRUÂN  (537)</vt:lpstr>
      <vt:lpstr>PowerPoint Presentation</vt:lpstr>
      <vt:lpstr>Hiệp lễ                                     HẠT GIỐNG TÌNH YÊU (PA)</vt:lpstr>
      <vt:lpstr>Hiệp lễ                                     HẠT GIỐNG TÌNH YÊU (PA)</vt:lpstr>
      <vt:lpstr>Hiệp lễ                                     HẠT GIỐNG TÌNH YÊU (PA)</vt:lpstr>
      <vt:lpstr>Hiệp lễ                                     HẠT GIỐNG TÌNH YÊU (PA)</vt:lpstr>
      <vt:lpstr>Hiệp lễ                                     HẠT GIỐNG TÌNH YÊU (PA)</vt:lpstr>
      <vt:lpstr>Hiệp lễ                                     HẠT GIỐNG TÌNH YÊU (PA)</vt:lpstr>
      <vt:lpstr>Hiệp lễ                                     HẠT GIỐNG TÌNH YÊU (PA)</vt:lpstr>
      <vt:lpstr>PowerPoint Presentation</vt:lpstr>
      <vt:lpstr>Dâng Lễ                                                LỜI DÂNG (574)</vt:lpstr>
      <vt:lpstr>Dâng Lễ                                                LỜI DÂNG (574)</vt:lpstr>
      <vt:lpstr>PowerPoint Presentation</vt:lpstr>
      <vt:lpstr>Hiệp lễ                                     TỪ NƠI NGỤC HÌNH (542)</vt:lpstr>
      <vt:lpstr>Hiệp lễ                                     TỪ NƠI NGỤC HÌNH (542)</vt:lpstr>
      <vt:lpstr>Hiệp lễ                                     TỪ NƠI NGỤC HÌNH (542)</vt:lpstr>
      <vt:lpstr>Hiệp lễ                                     TỪ NƠI NGỤC HÌNH (542)</vt:lpstr>
      <vt:lpstr>PowerPoint Presentation</vt:lpstr>
      <vt:lpstr>Hiệp lễ                                     TỪ NƠI NGỤC HÌNH (542)</vt:lpstr>
      <vt:lpstr>Hiệp lễ                                     TỪ NƠI NGỤC HÌNH (542)</vt:lpstr>
      <vt:lpstr>PowerPoint Presentation</vt:lpstr>
      <vt:lpstr>Hiệp lễ                                     GIA KÊU TÌM CHÚA (VX)</vt:lpstr>
      <vt:lpstr>Hiệp lễ                                     GIA KÊU TÌM CHÚA (VX)</vt:lpstr>
      <vt:lpstr>Hiệp lễ                                     GIA KÊU TÌM CHÚA (VX)</vt:lpstr>
      <vt:lpstr>Hiệp lễ                                     GIA KÊU TÌM CHÚA (VX)</vt:lpstr>
      <vt:lpstr>Hiệp lễ                                     GIA KÊU TÌM CHÚA (VX)</vt:lpstr>
      <vt:lpstr>PowerPoint Presentation</vt:lpstr>
      <vt:lpstr>Nhập Lễ                            XIN NGÔI BA THIÊN CHÚA (330 N) </vt:lpstr>
      <vt:lpstr>Nhập Lễ                            XIN NGÔI BA THIÊN CHÚA (330) </vt:lpstr>
      <vt:lpstr>Nhập Lễ                            XIN NGÔI BA THIÊN CHÚA (330) </vt:lpstr>
      <vt:lpstr>Nhập Lễ                            XIN NGÔI BA THIÊN CHÚA (330) </vt:lpstr>
      <vt:lpstr>PowerPoint Presentation</vt:lpstr>
      <vt:lpstr>Hiệp Lễ                                       LÒNG BIẾT ƠN (TN)</vt:lpstr>
      <vt:lpstr>Hiệp Lễ                                       LÒNG BIẾT ƠN (TN)</vt:lpstr>
      <vt:lpstr>Hiệp Lễ                                       LÒNG BIẾT ƠN (TN)</vt:lpstr>
      <vt:lpstr>Hiệp Lễ                                       LÒNG BIẾT ƠN (TN)</vt:lpstr>
      <vt:lpstr>Hiệp Lễ                                       LÒNG BIẾT ƠN (TN)</vt:lpstr>
      <vt:lpstr>Hiệp Lễ                                       LÒNG BIẾT ƠN (TN)</vt:lpstr>
      <vt:lpstr>Hiệp Lễ                                       LÒNG BIẾT ƠN (TN)</vt:lpstr>
      <vt:lpstr>PowerPoint Presentation</vt:lpstr>
      <vt:lpstr>Dâng Lễ                                 DÂNG NIỀM CẢM MẾN (76)</vt:lpstr>
      <vt:lpstr>Dâng Lễ                                 DÂNG NIỀM CẢM MẾN (76)</vt:lpstr>
      <vt:lpstr>PowerPoint Presentation</vt:lpstr>
      <vt:lpstr>Nhập Lễ                                    CA NHẬP LỄ 9 (11)</vt:lpstr>
      <vt:lpstr>Nhập Lễ                                    CA NHẬP LỄ 9 (11)</vt:lpstr>
      <vt:lpstr>Nhập Lễ                                    CA NHẬP LỄ 9 (11)</vt:lpstr>
      <vt:lpstr>Nhập Lễ                                    CA NHẬP LỄ 9 (11)</vt:lpstr>
      <vt:lpstr>PowerPoint Presentation</vt:lpstr>
      <vt:lpstr>Dâng Lễ                                 CON XIN TIẾN DÂNG (26)</vt:lpstr>
      <vt:lpstr>Dâng Lễ                                 CON XIN TIẾN DÂNG (56)</vt:lpstr>
      <vt:lpstr>Dâng Lễ                                 CON XIN TIẾN DÂNG (56)</vt:lpstr>
      <vt:lpstr>Dâng Lễ                                 CON XIN TIẾN DÂNG (56)</vt:lpstr>
      <vt:lpstr>PowerPoint Presentation</vt:lpstr>
      <vt:lpstr>Hiệp Lễ                               CŨNG MỘT KIẾP NGƯỜI (205)</vt:lpstr>
      <vt:lpstr>Hiệp Lễ                               CŨNG MỘT KIẾP NGƯỜI (205)</vt:lpstr>
      <vt:lpstr>Hiệp Lễ                                CŨNG MỘT KIẾP NGƯỜI (205)</vt:lpstr>
      <vt:lpstr>Hiệp Lễ                                CŨNG MỘT KIẾP NGƯỜI (205)</vt:lpstr>
      <vt:lpstr>Hiệp Lễ                                CŨNG MỘT KIẾP NGƯỜI (205)</vt:lpstr>
      <vt:lpstr>Hiệp Lễ                                CŨNG MỘT KIẾP NGƯỜI (205)</vt:lpstr>
      <vt:lpstr>Hiệp Lễ                                CŨNG MỘT KIẾP NGƯỜI (205)</vt:lpstr>
      <vt:lpstr>Hiệp Lễ                                CŨNG MỘT KIẾP NGƯỜI (205)</vt:lpstr>
      <vt:lpstr>Hiệp Lễ                                CŨNG MỘT KIẾP NGƯỜI (205)</vt:lpstr>
      <vt:lpstr>Hiệp Lễ                                CŨNG MỘT KIẾP NGƯỜI (205)</vt:lpstr>
      <vt:lpstr>Hiệp Lễ                                CŨNG MỘT KIẾP NGƯỜI (205)</vt:lpstr>
      <vt:lpstr>PowerPoint Presentation</vt:lpstr>
      <vt:lpstr>Kết Lễ                                HƯƠNG LÒNG DÂNG MẸ (457)</vt:lpstr>
      <vt:lpstr>Kết Lễ                                HƯƠNG LÒNG DÂNG MẸ (457)</vt:lpstr>
      <vt:lpstr>Kết Lễ                                HƯƠNG LÒNG DÂNG MẸ (457)</vt:lpstr>
      <vt:lpstr>PowerPoint Presentation</vt:lpstr>
      <vt:lpstr>Hiệp Lễ                                     ĐIỀU TÍN TRUNG (TĐ)</vt:lpstr>
      <vt:lpstr>Hiệp Lễ                                     ĐIỀU TÍN TRUNG (TĐ)</vt:lpstr>
      <vt:lpstr>Hiệp Lễ                                     ĐIỀU TÍN TRUNG (TĐ)</vt:lpstr>
      <vt:lpstr>Hiệp Lễ                                     ĐIỀU TÍN TRUNG (TĐ)</vt:lpstr>
      <vt:lpstr>Hiệp Lễ                                     BỎ CHÚA, CÒN GÌ (HH 355)</vt:lpstr>
      <vt:lpstr>Hiệp Lễ                                     BỎ CHÚA, CÒN GÌ (HH 355)</vt:lpstr>
      <vt:lpstr>Hiệp Lễ                                     BỎ CHÚA, CÒN GÌ (HH 355)</vt:lpstr>
      <vt:lpstr>Hiệp Lễ                                     BỎ CHÚA, CÒN GÌ (HH 355)</vt:lpstr>
      <vt:lpstr>Hiệp Lễ                                     BỎ CHÚA, CÒN GÌ (HH 355)</vt:lpstr>
      <vt:lpstr>Hiệp Lễ                                     BỎ CHÚA, CÒN GÌ (HH 355)</vt:lpstr>
      <vt:lpstr>Hiệp Lễ                                     BỎ CHÚA, CÒN GÌ (HH 355)</vt:lpstr>
      <vt:lpstr>Hiệp Lễ                                     BỎ CHÚA, CÒN GÌ (HH 355)</vt:lpstr>
      <vt:lpstr>Hiệp Lễ                                     BỎ CHÚA, CÒN GÌ (HH 355)</vt:lpstr>
      <vt:lpstr>Hiệp Lễ                                                      MAGNIFICAT</vt:lpstr>
      <vt:lpstr>Hiệp Lễ                                                      MAGNIFICAT</vt:lpstr>
      <vt:lpstr>Hiệp Lễ                                                      MAGNIFICAT</vt:lpstr>
      <vt:lpstr>Hiệp Lễ                                                      MAGNIFICAT</vt:lpstr>
      <vt:lpstr>Hiệp Lễ                                                      MAGNIFICAT</vt:lpstr>
      <vt:lpstr>PowerPoint Presentation</vt:lpstr>
      <vt:lpstr>Kết lễ                 AVE MARIA CON DÂNG LỜI CHÀO MẸ (451)</vt:lpstr>
      <vt:lpstr>Kết lễ                 AVE MARIA CON DÂNG LỜI CHÀO MẸ (451)</vt:lpstr>
      <vt:lpstr>Kết lễ                 AVE MARIA CON DÂNG LỜI CHÀO MẸ (451)</vt:lpstr>
      <vt:lpstr>Kết lễ                 AVE MARIA CON DÂNG LỜI CHÀO MẸ (451)</vt:lpstr>
      <vt:lpstr>PowerPoint Presentation</vt:lpstr>
      <vt:lpstr>Nhập Lễ                                       CHÚC TỤNG CHÚA (55)</vt:lpstr>
      <vt:lpstr>Nhập Lễ                                       CHÚC TỤNG CHÚA (55)</vt:lpstr>
      <vt:lpstr>Nhập Lễ                                       CHÚC TỤNG CHÚA (55)</vt:lpstr>
      <vt:lpstr>PowerPoint Presentation</vt:lpstr>
      <vt:lpstr>Nhập Lễ                                             DÂNG 2 (570)</vt:lpstr>
      <vt:lpstr>Nhập Lễ                                             DÂNG 2 (570)</vt:lpstr>
      <vt:lpstr>Nhập Lễ                                             DÂNG 2 (570)</vt:lpstr>
      <vt:lpstr>PowerPoint Presentation</vt:lpstr>
      <vt:lpstr>Hiệp Lễ                                              THEO CHÚA (TT)</vt:lpstr>
      <vt:lpstr>Hiệp Lễ                                              THEO CHÚA (TT)</vt:lpstr>
      <vt:lpstr>Hiệp Lễ                                              THEO CHÚA (TT)</vt:lpstr>
      <vt:lpstr>Hiệp Lễ                                              THEO CHÚA (TT)</vt:lpstr>
      <vt:lpstr>Hiệp Lễ                                              THEO CHÚA (TT)</vt:lpstr>
      <vt:lpstr>Hiệp Lễ                                              THEO CHÚA (TT)</vt:lpstr>
      <vt:lpstr>Hiệp Lễ                                              THEO CHÚA (TT)</vt:lpstr>
      <vt:lpstr>Hiệp Lễ                                              THEO CHÚA (TT)</vt:lpstr>
      <vt:lpstr>Hiệp Lễ                                              THEO CHÚA (TT)</vt:lpstr>
      <vt:lpstr>PowerPoint Presentation</vt:lpstr>
      <vt:lpstr>Kết lễ                                           VỚI MẸ XIN VÂNG (DT)</vt:lpstr>
      <vt:lpstr>Kết lễ                                           VỚI MẸ XIN VÂNG (DT)</vt:lpstr>
      <vt:lpstr>Kết lễ                                           VỚI MẸ XIN VÂNG (DT)</vt:lpstr>
      <vt:lpstr>Kết lễ                                           VỚI MẸ XIN VÂNG (DT)</vt:lpstr>
      <vt:lpstr>PowerPoint Presentation</vt:lpstr>
      <vt:lpstr>Hiệp Lễ                             HÃY NGỒI CHỖ CUỐI (NMH)</vt:lpstr>
      <vt:lpstr>Hiệp Lễ                             HÃY NGỒI CHỖ CUỐI (NMH)</vt:lpstr>
      <vt:lpstr>Hiệp Lễ                             HÃY NGỒI CHỖ CUỐI (NMH)</vt:lpstr>
      <vt:lpstr>Hiệp Lễ                             HÃY NGỒI CHỖ CUỐI (NMH)</vt:lpstr>
      <vt:lpstr>PowerPoint Presentation</vt:lpstr>
      <vt:lpstr>Dâng lễ                                                   TẤM LÒNG (93)</vt:lpstr>
      <vt:lpstr>PowerPoint Presentation</vt:lpstr>
      <vt:lpstr>Dâng Lễ                                     TẤM LÒNG (93)</vt:lpstr>
      <vt:lpstr>Dâng lễ                                                   TẤM LÒNG (93)</vt:lpstr>
      <vt:lpstr>Dâng lễ                                                   TẤM LÒNG (93)</vt:lpstr>
      <vt:lpstr>PowerPoint Presentation</vt:lpstr>
      <vt:lpstr>Hiệp Lễ                         TÌNH THƯƠNG NHIỆM MẦU (219)</vt:lpstr>
      <vt:lpstr>Hiệp Lễ                         TÌNH THƯƠNG NHIỆM MẦU (219)</vt:lpstr>
      <vt:lpstr>Hiệp Lễ                         TÌNH THƯƠNG NHIỆM MẦU (219)</vt:lpstr>
      <vt:lpstr>Hiệp Lễ                         TÌNH THƯƠNG NHIỆM MẦU (219)</vt:lpstr>
      <vt:lpstr>Hiệp Lễ                         TÌNH THƯƠNG NHIỆM MẦU (219)</vt:lpstr>
      <vt:lpstr>Hiệp Lễ                         TÌNH THƯƠNG NHIỆM MẦU (219)</vt:lpstr>
      <vt:lpstr>PowerPoint Presentation</vt:lpstr>
      <vt:lpstr>Nhập Lễ                         XIN DẪN CON VỀ NÚI THÁNH (28)</vt:lpstr>
      <vt:lpstr>Nhập Lễ                         XIN DẪN CON VỀ NÚI THÁNH (28)</vt:lpstr>
      <vt:lpstr>Nhập Lễ                         XIN DẪN CON VỀ NÚI THÁNH (28)</vt:lpstr>
      <vt:lpstr>PowerPoint Presentation</vt:lpstr>
      <vt:lpstr>Nhập Lễ                  MONICA – MẪU GƯƠNG MẸ HIỀN (NL)</vt:lpstr>
      <vt:lpstr>Nhập Lễ                  MONICA – MẪU GƯƠNG MẸ HIỀN (NL)</vt:lpstr>
      <vt:lpstr>Nhập Lễ                  MONICA – MẪU GƯƠNG MẸ HIỀN (NL)</vt:lpstr>
      <vt:lpstr>Dâng Lễ                                   TRÁI TIM NGƯỜI MẸ (MT)</vt:lpstr>
      <vt:lpstr>Dâng Lễ                                   TRÁI TIM NGƯỜI MẸ (MT)</vt:lpstr>
      <vt:lpstr>Hiệp Lễ                     TÌNH CHÚA YÊU CON (TN)</vt:lpstr>
      <vt:lpstr>Hiệp Lễ                     TÌNH CHÚA YÊU CON (TN)</vt:lpstr>
      <vt:lpstr>Hiệp Lễ                     TÌNH CHÚA YÊU CON (TN)</vt:lpstr>
      <vt:lpstr>Hiệp Lễ                     TÌNH CHÚA YÊU CON (TN)</vt:lpstr>
      <vt:lpstr>Hiệp Lễ                     TÌNH CHÚA YÊU CON (TN)</vt:lpstr>
      <vt:lpstr>Kết lễ                                    HIỀN MẪU MONCA (MT)</vt:lpstr>
      <vt:lpstr>Kết lễ                                    HIỀN MẪU MONCA (MT)</vt:lpstr>
      <vt:lpstr>Kết lễ                                    HIỀN MẪU MONCA (MT)</vt:lpstr>
      <vt:lpstr>PowerPoint Presentation</vt:lpstr>
      <vt:lpstr>Hiệp Lễ         CỬA HẸP (YV)</vt:lpstr>
      <vt:lpstr>Hiệp Lễ         CỬA HẸP (YV)</vt:lpstr>
      <vt:lpstr>Hiệp Lễ         CỬA HẸP (YV)</vt:lpstr>
      <vt:lpstr>Hiệp Lễ         CỬA HẸP (YV)</vt:lpstr>
      <vt:lpstr>Hiệp Lễ         CỬA HẸP (YV)</vt:lpstr>
      <vt:lpstr>Hiệp Lễ         CỬA HẸP (YV)</vt:lpstr>
      <vt:lpstr>Hiệp Lễ         CỬA HẸP (YV)</vt:lpstr>
      <vt:lpstr>PowerPoint Presentation</vt:lpstr>
      <vt:lpstr>Dâng Lễ                                             LỜI DÂNG (ND)</vt:lpstr>
      <vt:lpstr>Dâng Lễ                                             LỜI DÂNG (ND)</vt:lpstr>
      <vt:lpstr>Dâng Lễ                                             LỜI DÂNG (ND)</vt:lpstr>
      <vt:lpstr>PowerPoint Presentation</vt:lpstr>
      <vt:lpstr>Hiệp Lễ                     TÂM TÌNH XIN VÂNG (TN)</vt:lpstr>
      <vt:lpstr>Hiệp Lễ                     TÂM TÌNH XIN VÂNG (TN)</vt:lpstr>
      <vt:lpstr>Hiệp Lễ                     TÂM TÌNH XIN VÂNG (TN)</vt:lpstr>
      <vt:lpstr>Hiệp Lễ                     TÂM TÌNH XIN VÂNG (TN)</vt:lpstr>
      <vt:lpstr>Hiệp Lễ                     TÂM TÌNH XIN VÂNG (TN)</vt:lpstr>
      <vt:lpstr>Hiệp Lễ                     TÂM TÌNH XIN VÂNG (TN)</vt:lpstr>
      <vt:lpstr>Hiệp Lễ                                    TÂM TÌNH XIN VÂNG TN</vt:lpstr>
      <vt:lpstr>Hiệp Lễ                                    TÂM TÌNH XIN VÂNG TN</vt:lpstr>
      <vt:lpstr>PowerPoint Presentation</vt:lpstr>
      <vt:lpstr>Kết lễ                                    TUNG HÔ NỮ VƯƠNG (NDV)</vt:lpstr>
      <vt:lpstr>Kết lễ                                    TUNG HÔ NỮ VƯƠNG (NDV)</vt:lpstr>
      <vt:lpstr>Kết lễ                                    TUNG HÔ NỮ VƯƠNG (NDV)</vt:lpstr>
      <vt:lpstr>PowerPoint Presentation</vt:lpstr>
      <vt:lpstr>Dâng Lễ                                             LỄ DÂNG VỚI MẸ</vt:lpstr>
      <vt:lpstr>Dâng Lễ                                             LỄ DÂNG VỚI MẸ</vt:lpstr>
      <vt:lpstr>Dâng Lễ                                             LỄ DÂNG VỚI MẸ</vt:lpstr>
      <vt:lpstr>PowerPoint Presentation</vt:lpstr>
      <vt:lpstr>Nhập Lễ                                   NGỌN LỬA TÌNH YÊU (ĐCH)</vt:lpstr>
      <vt:lpstr>Nhập Lễ                                   NGỌN LỬA TÌNH YÊU (ĐCH)</vt:lpstr>
      <vt:lpstr>Nhập Lễ                                   NGỌN LỬA TÌNH YÊU (ĐCH)</vt:lpstr>
      <vt:lpstr>Nhập Lễ                                   NGỌN LỬA TÌNH YÊU (ĐCH)</vt:lpstr>
      <vt:lpstr>Nhập Lễ                                   NGỌN LỬA TÌNH YÊU (ĐCH)</vt:lpstr>
      <vt:lpstr>Kết lễ                                        KINH CHIỀU (468)</vt:lpstr>
      <vt:lpstr>Kết lễ                                        KINH CHIỀU (468)</vt:lpstr>
      <vt:lpstr>Kết lễ                                        KINH CHIỀU (468)</vt:lpstr>
      <vt:lpstr>Nhập Lễ                                        VỀ NHÀ CHA (15)</vt:lpstr>
      <vt:lpstr>Nhập Lễ                                        VỀ NHÀ CHA (15)</vt:lpstr>
      <vt:lpstr>Nhập Lễ                                        VỀ NHÀ CHA (15)</vt:lpstr>
      <vt:lpstr>PowerPoint Presentation</vt:lpstr>
      <vt:lpstr>Dâng Lễ                                      HOAN CA DÂNG (55)</vt:lpstr>
      <vt:lpstr>Dâng Lễ                                      HOAN CA DÂNG (55)</vt:lpstr>
      <vt:lpstr>Dâng Lễ                                      HOAN CA DÂNG (55)</vt:lpstr>
      <vt:lpstr>PowerPoint Presentation</vt:lpstr>
      <vt:lpstr>Hiệp Lễ                           MỘT THOÁNG MAY BAY (92)</vt:lpstr>
      <vt:lpstr>Hiệp Lễ                           MỘT THOÁNG MAY BAY (92)</vt:lpstr>
      <vt:lpstr>Hiệp Lễ                           MỘT THOÁNG MAY BAY (92)</vt:lpstr>
      <vt:lpstr>Hiệp Lễ                           MỘT THOÁNG MAY BAY (92)</vt:lpstr>
      <vt:lpstr>Hiệp Lễ                           MỘT THOÁNG MAY BAY (92)</vt:lpstr>
      <vt:lpstr>Hiệp Lễ                           MỘT THOÁNG MAY BAY (92)</vt:lpstr>
      <vt:lpstr>Hiệp Lễ                           MỘT THOÁNG MAY BAY (92)</vt:lpstr>
      <vt:lpstr>PowerPoint Presentation</vt:lpstr>
      <vt:lpstr>Hiệp Lễ                            BÀI HỌC KHÔN NGOAN (HMK)</vt:lpstr>
      <vt:lpstr>Kết lễ                                     VỀ ĐÂY HÁT MỪNG (239)</vt:lpstr>
      <vt:lpstr>Kết lễ                                     VỀ ĐÂY HÁT MỪNG (239)</vt:lpstr>
      <vt:lpstr>Kết lễ                                     VỀ ĐÂY HÁT MỪNG (239)</vt:lpstr>
      <vt:lpstr>Kết lễ                                     VỀ ĐÂY HÁT MỪNG (239)</vt:lpstr>
      <vt:lpstr>PowerPoint Presentation</vt:lpstr>
      <vt:lpstr>Hiệp Lễ                     CHO NƯỚC TRỜI MAI SAU (118)</vt:lpstr>
      <vt:lpstr>Hiệp Lễ                     CHO NƯỚC TRỜI MAI SAU (118)</vt:lpstr>
      <vt:lpstr>Hiệp Lễ                     CHO NƯỚC TRỜI MAI SAU (118)</vt:lpstr>
      <vt:lpstr>PowerPoint Presentation</vt:lpstr>
      <vt:lpstr>Kết lễ                                             KINH TẠ LỄ (191)</vt:lpstr>
      <vt:lpstr>Kết lễ                                             KINH TẠ LỄ (191)</vt:lpstr>
      <vt:lpstr>Kết lễ                                             KINH TẠ LỄ (191)</vt:lpstr>
      <vt:lpstr>Kết lễ                                             KINH TẠ LỄ (191)</vt:lpstr>
      <vt:lpstr>Kết lễ                                             KINH TẠ LỄ (191)</vt:lpstr>
      <vt:lpstr>PowerPoint Presentation</vt:lpstr>
      <vt:lpstr>Hiệp Lễ 1                           THINH LẶNG (VX)</vt:lpstr>
      <vt:lpstr>Hiệp Lễ 1                           THINH LẶNG (VX)</vt:lpstr>
      <vt:lpstr>Hiệp Lễ 1                           THINH LẶNG (VX)</vt:lpstr>
      <vt:lpstr>Hiệp Lễ 1                           THINH LẶNG (VX)</vt:lpstr>
      <vt:lpstr>Hiệp Lễ 1                           THINH LẶNG (VX)</vt:lpstr>
      <vt:lpstr>Hiệp Lễ 1                           THINH LẶNG (VX)</vt:lpstr>
      <vt:lpstr>Hiệp Lễ 1                           THINH LẶNG (VX)</vt:lpstr>
      <vt:lpstr>Hiệp Lễ 1                           THINH LẶNG (VX)</vt:lpstr>
      <vt:lpstr>Nhập Lễ                                        LỜI CHÚA (TT)</vt:lpstr>
      <vt:lpstr>Nhập Lễ                                        LỜI CHÚA (TT)</vt:lpstr>
      <vt:lpstr>Nhập Lễ                                        LỜI CHÚA (TT)</vt:lpstr>
      <vt:lpstr>Nhập Lễ                                        LỜI CHÚA (TT)</vt:lpstr>
      <vt:lpstr>PowerPoint Presentation</vt:lpstr>
      <vt:lpstr>Nhập Lễ                                      TÂM TƯ HÂN HOAN (ND)</vt:lpstr>
      <vt:lpstr>Nhập Lễ                                      TÂM TƯ HÂN HOAN (ND)</vt:lpstr>
      <vt:lpstr>Nhập Lễ                                      TÂM TƯ HÂN HOAN (ND)</vt:lpstr>
      <vt:lpstr>PowerPoint Presentation</vt:lpstr>
      <vt:lpstr>Hiệp Lễ 1                         AI LÀ ANH EM TÔI (NMH)</vt:lpstr>
      <vt:lpstr>Hiệp Lễ 1                         AI LÀ ANH EM TÔI (NMH)</vt:lpstr>
      <vt:lpstr>Hiệp Lễ 1                         AI LÀ ANH EM TÔI (NMH)</vt:lpstr>
      <vt:lpstr>Hiệp Lễ 1                         AI LÀ ANH EM TÔI (NMH)</vt:lpstr>
      <vt:lpstr>Hiệp Lễ 1                         AI LÀ ANH EM TÔI (NMH)</vt:lpstr>
      <vt:lpstr>Hiệp Lễ                                         CHUYỆN NƯỚC TRỜI (TL)</vt:lpstr>
      <vt:lpstr>Hiệp Lễ                                         CHUYỆN NƯỚC TRỜI (TL)</vt:lpstr>
      <vt:lpstr>Hiệp Lễ                                         CHUYỆN NƯỚC TRỜI (TL)</vt:lpstr>
      <vt:lpstr>Hiệp Lễ                                         CHUYỆN NƯỚC TRỜI (TL)</vt:lpstr>
      <vt:lpstr>Hiệp Lễ                                         CHUYỆN NƯỚC TRỜI (TL)</vt:lpstr>
      <vt:lpstr>Hiệp Lễ                                         CHUYỆN NƯỚC TRỜI (TL)</vt:lpstr>
      <vt:lpstr>Hiệp Lễ                                         CHUYỆN NƯỚC TRỜI (TL)</vt:lpstr>
      <vt:lpstr>PowerPoint Presentation</vt:lpstr>
      <vt:lpstr>Kết lễ                                          BÀI CA DÂNG MẸ (KL)</vt:lpstr>
      <vt:lpstr>Kết lễ                                          BÀI CA DÂNG MẸ (KL)</vt:lpstr>
      <vt:lpstr>Kết lễ                                          BÀI CA DÂNG MẸ (KL)</vt:lpstr>
      <vt:lpstr>PowerPoint Presentation</vt:lpstr>
      <vt:lpstr>Hiệp Lễ 1                         XIN HÃY SAI CON (NL)</vt:lpstr>
      <vt:lpstr>Hiệp Lễ 1                         XIN HÃY SAI CON (NL)</vt:lpstr>
      <vt:lpstr>Hiệp Lễ 1                         XIN HÃY SAI CON (NL)</vt:lpstr>
      <vt:lpstr>Hiệp Lễ 1                         XIN HÃY SAI CON (NL)</vt:lpstr>
      <vt:lpstr>Hiệp Lễ 1                         XIN HÃY SAI CON (NL)</vt:lpstr>
      <vt:lpstr>Hiệp Lễ 1                         XIN HÃY SAI CON (NL)</vt:lpstr>
      <vt:lpstr>Hiệp Lễ 1                         XIN HÃY SAI CON (NL)</vt:lpstr>
      <vt:lpstr>PowerPoint Presentation</vt:lpstr>
      <vt:lpstr>Nhập lễ                              NGUYỆN YÊU CHÚA (216)</vt:lpstr>
      <vt:lpstr>Nhập lễ                              NGUYỆN YÊU CHÚA (216)</vt:lpstr>
      <vt:lpstr>Nhập lễ                              NGUYỆN YÊU CHÚA (216)</vt:lpstr>
      <vt:lpstr>Nhập lễ                              NGUYỆN YÊU CHÚA (216)</vt:lpstr>
      <vt:lpstr>PowerPoint Presentation</vt:lpstr>
      <vt:lpstr>Dâng Lễ                                    LỄ VẬT HUYỀN SIÊU (VC)</vt:lpstr>
      <vt:lpstr>Dâng Lễ                                    LỄ VẬT HUYỀN SIÊU (VC)</vt:lpstr>
      <vt:lpstr>Dâng Lễ                                    LỄ VẬT HUYỀN SIÊU (VC)</vt:lpstr>
      <vt:lpstr>PowerPoint Presentation</vt:lpstr>
      <vt:lpstr>Hiệp Lễ 1                         CON CHIÊN LẠC (DCH)</vt:lpstr>
      <vt:lpstr>Hiệp Lễ 1                         CON CHIÊN LẠC (DCH)</vt:lpstr>
      <vt:lpstr>Hiệp Lễ 1                         CON CHIÊN LẠC (DCH)</vt:lpstr>
      <vt:lpstr>Hiệp Lễ 1                         CON CHIÊN LẠC (DCH)</vt:lpstr>
      <vt:lpstr>Hiệp Lễ 1                         CON CHIÊN LẠC (DCH)</vt:lpstr>
      <vt:lpstr>Hiệp Lễ 1                         CON CHIÊN LẠC (DCH)</vt:lpstr>
      <vt:lpstr>PowerPoint Presentation</vt:lpstr>
      <vt:lpstr>Kết lễ                              ĐỀN TẠ THÁNH TÂM (214)</vt:lpstr>
      <vt:lpstr>Kết lễ                              ĐỀN TẠ THÁNH TÂM (214)</vt:lpstr>
      <vt:lpstr>PowerPoint Presentation</vt:lpstr>
      <vt:lpstr>Nhập Lễ                                                NGỢI CA (9)</vt:lpstr>
      <vt:lpstr>Nhập Lễ                                                NGỢI CA (9)</vt:lpstr>
      <vt:lpstr>Nhập Lễ                                                NGỢI CA (9)</vt:lpstr>
      <vt:lpstr>PowerPoint Presentation</vt:lpstr>
      <vt:lpstr>Dâng Lễ                                           NÀY CON XIN ĐẾN (60)</vt:lpstr>
      <vt:lpstr>Dâng Lễ                                           NÀY CON XIN ĐẾN (60)</vt:lpstr>
      <vt:lpstr>Dâng Lễ                                           NÀY CON XIN ĐẾN (60)</vt:lpstr>
      <vt:lpstr>PowerPoint Presentation</vt:lpstr>
      <vt:lpstr>Kết Lễ                            TÌNH YÊU THÁNH TÂM (710)</vt:lpstr>
      <vt:lpstr>Kết Lễ                            TÌNH YÊU THÁNH TÂM (710)</vt:lpstr>
      <vt:lpstr>PowerPoint Presentation</vt:lpstr>
      <vt:lpstr>Dâng Lễ                                  TIẾN DÂNG LÊN (105)</vt:lpstr>
      <vt:lpstr>Dâng Lễ                                  TIẾN DÂNG LÊN (105)</vt:lpstr>
      <vt:lpstr>Nhập Lễ                            NGƯỜI ƠI MAU TỚI (MT)</vt:lpstr>
      <vt:lpstr>Nhập Lễ                            NGƯỜI ƠI MAU TỚI (MT)</vt:lpstr>
      <vt:lpstr>PowerPoint Presentation</vt:lpstr>
      <vt:lpstr>Dâng Lễ                                           DÂNG LÊN (577)</vt:lpstr>
      <vt:lpstr>Dâng Lễ                                           DÂNG LÊN (577)</vt:lpstr>
      <vt:lpstr>Dâng Lễ                                           DÂNG LÊN (577)</vt:lpstr>
      <vt:lpstr>Dâng Lễ                                           DÂNG LÊN (577)</vt:lpstr>
      <vt:lpstr>Dâng Lễ                                           DÂNG LÊN (577)</vt:lpstr>
      <vt:lpstr>PowerPoint Presentation</vt:lpstr>
      <vt:lpstr>Hiệp Lễ 1                        CHÍNH MÌNH MÁU CHÚA (TVV)</vt:lpstr>
      <vt:lpstr>Hiệp Lễ 1                        CHÍNH MÌNH MÁU CHÚA (TVV)</vt:lpstr>
      <vt:lpstr>Hiệp Lễ 1                        CHÍNH MÌNH MÁU CHÚA (TVV)</vt:lpstr>
      <vt:lpstr>Hiệp Lễ 1                        CHÍNH MÌNH MÁU CHÚA (TVV)</vt:lpstr>
      <vt:lpstr>Hiệp Lễ 1                        CHÍNH MÌNH MÁU CHÚA (TVV)</vt:lpstr>
      <vt:lpstr>Hiệp Lễ 1                        CHÍNH MÌNH MÁU CHÚA (TVV)</vt:lpstr>
      <vt:lpstr>Hiệp Lễ 1                        CHÍNH MÌNH MÁU CHÚA (TVV)</vt:lpstr>
      <vt:lpstr>Hiệp Lễ 1                        CHÍNH MÌNH MÁU CHÚA (TVV)</vt:lpstr>
      <vt:lpstr>Hiệp Lễ 1                        CHÍNH MÌNH MÁU CHÚA (TVV)</vt:lpstr>
      <vt:lpstr>Hiệp Lễ 1                        CHÍNH MÌNH MÁU CHÚA (TVV)</vt:lpstr>
      <vt:lpstr>Kết lễ                                THỜ LẠY (159)</vt:lpstr>
      <vt:lpstr>Kết lễ                                THỜ LẠY (159)</vt:lpstr>
      <vt:lpstr>PowerPoint Presentation</vt:lpstr>
      <vt:lpstr>Nhập Lễ                               ĐI VỀ NHÀ CHÚA (11)</vt:lpstr>
      <vt:lpstr>Nhập Lễ                               ĐI VỀ NHÀ CHÚA (11)</vt:lpstr>
      <vt:lpstr>PowerPoint Presentation</vt:lpstr>
      <vt:lpstr>Hiệp Lễ                     NGUYỆN CẦU (177)</vt:lpstr>
      <vt:lpstr>Hiệp Lễ                     NGUYỆN CẦU (177)</vt:lpstr>
      <vt:lpstr>Hiệp Lễ                     NGUYỆN CẦU (177)</vt:lpstr>
      <vt:lpstr>PowerPoint Presentation</vt:lpstr>
      <vt:lpstr>Kết lễ                               MỘT NGƯỜI LÍNH (687)</vt:lpstr>
      <vt:lpstr>Kết lễ                               MỘT NGƯỜI LÍNH (687)</vt:lpstr>
      <vt:lpstr>PowerPoint Presentation</vt:lpstr>
      <vt:lpstr>Nhập Lễ                            CA NGỢI CHÚA BA NGÔI (MT)</vt:lpstr>
      <vt:lpstr>Nhập Lễ                            CA NGỢI CHÚA BA NGÔI (MT)</vt:lpstr>
      <vt:lpstr>Nhập Lễ                            CA NGỢI CHÚA BA NGÔI (MT)</vt:lpstr>
      <vt:lpstr>Nhập Lễ                            CA NGỢI CHÚA BA NGÔI (MT)</vt:lpstr>
      <vt:lpstr>PowerPoint Presentation</vt:lpstr>
      <vt:lpstr>Dâng Lễ                                    DÂNG LÊN BA NGÔI (VDA)</vt:lpstr>
      <vt:lpstr>Dâng Lễ                                    DÂNG LÊN BA NGÔI (VDA)</vt:lpstr>
      <vt:lpstr>Dâng Lễ                                    DÂNG LÊN BA NGÔI (VDA)</vt:lpstr>
      <vt:lpstr>Dâng Lễ                                    DÂNG LÊN BA NGÔI (VDA)</vt:lpstr>
      <vt:lpstr>PowerPoint Presentation</vt:lpstr>
      <vt:lpstr>Hiệp Lễ 1                          LÀM DẤU (LDH)</vt:lpstr>
      <vt:lpstr>Hiệp Lễ 1                          LÀM DẤU (LDH)</vt:lpstr>
      <vt:lpstr>Hiệp Lễ 1                          LÀM DẤU (LDH)</vt:lpstr>
      <vt:lpstr>Hiệp Lễ 1                          LÀM DẤU (LDH)</vt:lpstr>
      <vt:lpstr>Hiệp Lễ 1                          LÀM DẤU (LDH)</vt:lpstr>
      <vt:lpstr>Hiệp Lễ 1                          LÀM DẤU (LDH)</vt:lpstr>
      <vt:lpstr>Hiệp Lễ 1                          LÀM DẤU (LDH)</vt:lpstr>
      <vt:lpstr>Hiệp Lễ 1                          LÀM DẤU (LDH)</vt:lpstr>
      <vt:lpstr>Hiệp Lễ 1                          LÀM DẤU (LDH)</vt:lpstr>
      <vt:lpstr>Hiệp Lễ 1                          LÀM DẤU (LDH)</vt:lpstr>
      <vt:lpstr>Hiệp Lễ 2                         VINH QUANG CHÚA (139)</vt:lpstr>
      <vt:lpstr>Hiệp Lễ 2                         VINH QUANG CHÚA (139)</vt:lpstr>
      <vt:lpstr>Hiệp Lễ 2                         VINH QUANG CHÚA (139)</vt:lpstr>
      <vt:lpstr>Hiệp Lễ 2                         VINH QUANG CHÚA (139)</vt:lpstr>
      <vt:lpstr>Hiệp Lễ 2                         VINH QUANG CHÚA (139)</vt:lpstr>
      <vt:lpstr>Hiệp Lễ 2                         VINH QUANG CHÚA (139)</vt:lpstr>
      <vt:lpstr>Hiệp Lễ 2                         VINH QUANG CHÚA (139)</vt:lpstr>
      <vt:lpstr>Hiệp Lễ                     TÂM TÌNH XIN VÂNG (TN)</vt:lpstr>
      <vt:lpstr>Hiệp Lễ                     TÂM TÌNH XIN VÂNG (TN)</vt:lpstr>
      <vt:lpstr>Hiệp Lễ                     TÂM TÌNH XIN VÂNG (TN)</vt:lpstr>
      <vt:lpstr>Hiệp Lễ                     TÂM TÌNH XIN VÂNG (TN)</vt:lpstr>
      <vt:lpstr>Hiệp Lễ                     TÂM TÌNH XIN VÂNG (TN)</vt:lpstr>
      <vt:lpstr>Hiệp Lễ                     TÂM TÌNH XIN VÂNG (TN)</vt:lpstr>
      <vt:lpstr>Hiệp Lễ                     TÂM TÌNH XIN VÂNG (TN)</vt:lpstr>
      <vt:lpstr>Hiệp Lễ                     TÂM TÌNH XIN VÂNG (TN)</vt:lpstr>
      <vt:lpstr>Kết lễ                              NGUYỆN YÊU CHÚA (216)</vt:lpstr>
      <vt:lpstr>Kết lễ                              NGUYỆN YÊU CHÚA (216)</vt:lpstr>
      <vt:lpstr>Kết lễ                              NGUYỆN YÊU CHÚA (216)</vt:lpstr>
      <vt:lpstr>PowerPoint Presentation</vt:lpstr>
      <vt:lpstr>Kết lễ                              TÌNH CHÚA CAO VỜI (283)</vt:lpstr>
      <vt:lpstr>Kết lễ                              TÌNH CHÚA CAO VỜI (283)</vt:lpstr>
      <vt:lpstr>Kết lễ                              TÌNH CHÚA CAO VỜI (283)</vt:lpstr>
      <vt:lpstr>Kết lễ                              TÌNH CHÚA CAO VỜI (283)</vt:lpstr>
      <vt:lpstr>Kết lễ                              TÌNH CHÚA CAO VỜI (283)</vt:lpstr>
      <vt:lpstr>PowerPoint Presentation</vt:lpstr>
      <vt:lpstr>Nhập Lễ                        THÁNH THẦN HÃY ĐẾN (258)</vt:lpstr>
      <vt:lpstr>Nhập Lễ                        THÁNH THẦN HÃY ĐẾN (258)</vt:lpstr>
      <vt:lpstr>Nhập Lễ                        THÁNH THẦN HÃY ĐẾN (333)</vt:lpstr>
      <vt:lpstr>Nhập Lễ                        THÁNH THẦN HÃY ĐẾN (258)</vt:lpstr>
      <vt:lpstr>Nhập Lễ                        THÁNH THẦN HÃY ĐẾN (258)</vt:lpstr>
      <vt:lpstr>Nhập Lễ                        THÁNH THẦN HÃY ĐẾN (258)</vt:lpstr>
      <vt:lpstr>Nhập Lễ                        THÁNH THẦN HÃY ĐẾN (258)</vt:lpstr>
      <vt:lpstr>Nhập Lễ                        THÁNH THẦN HÃY ĐẾN (258)</vt:lpstr>
      <vt:lpstr>PowerPoint Presentation</vt:lpstr>
      <vt:lpstr>Dâng Lễ                                    BÁNH RƯỢU TÌNH THƯƠNG (583)</vt:lpstr>
      <vt:lpstr>Dâng Lễ                                    BÁNH RƯỢU TÌNH THƯƠNG (583)</vt:lpstr>
      <vt:lpstr>Dâng Lễ                                    BÁNH RƯỢU TÌNH THƯƠNG (583)</vt:lpstr>
      <vt:lpstr>PowerPoint Presentation</vt:lpstr>
      <vt:lpstr>Hiệp Lễ                         LỬA TÌNH YÊU (DCH)</vt:lpstr>
      <vt:lpstr>Hiệp Lễ                         LỬA TÌNH YÊU (DCH)</vt:lpstr>
      <vt:lpstr>Hiệp Lễ                         LỬA TÌNH YÊU (DCH)</vt:lpstr>
      <vt:lpstr>Hiệp Lễ                         LỬA TÌNH YÊU (DCH)</vt:lpstr>
      <vt:lpstr>Hiệp Lễ                         LỬA TÌNH YÊU (DCH)</vt:lpstr>
      <vt:lpstr>PowerPoint Presentation</vt:lpstr>
      <vt:lpstr>Hiệp Lễ                                        HÃY CHIẾU SOI 253 </vt:lpstr>
      <vt:lpstr>Hiệp Lễ                                        HÃY CHIẾU SOI 253 </vt:lpstr>
      <vt:lpstr>Hiệp Lễ                                        HÃY CHIẾU SOI 253 </vt:lpstr>
      <vt:lpstr>Hiệp Lễ                                        HÃY CHIẾU SOI 253 </vt:lpstr>
      <vt:lpstr>Hiệp Lễ                                        HÃY CHIẾU SOI 253 </vt:lpstr>
      <vt:lpstr>PowerPoint Presentation</vt:lpstr>
      <vt:lpstr>Kết Lễ                                        NÀY CHÍNH CHÚA (252) </vt:lpstr>
      <vt:lpstr>Kết lễ                                   NÀY CHÍNH CHÚA 252</vt:lpstr>
      <vt:lpstr>Kết lễ                                   NÀY CHÍNH CHÚA 252</vt:lpstr>
      <vt:lpstr>Kết Lễ                                        NÀY CHÍNH CHÚA (252) </vt:lpstr>
      <vt:lpstr>Kết Lễ                                        NÀY CHÍNH CHÚA (252) </vt:lpstr>
      <vt:lpstr>PowerPoint Presentation</vt:lpstr>
      <vt:lpstr>Nhập Lễ                        CHÚA VỀ TRỜI CON RA ĐI (443)</vt:lpstr>
      <vt:lpstr>Nhập Lễ                        CHÚA VỀ TRỜI CON RA ĐI (443)</vt:lpstr>
      <vt:lpstr>Nhập Lễ                        CHÚA VỀ TRỜI CON RA ĐI (443)</vt:lpstr>
      <vt:lpstr>Nhập Lễ                        CHÚA VỀ TRỜI CON RA ĐI (443)</vt:lpstr>
      <vt:lpstr>PowerPoint Presentation</vt:lpstr>
      <vt:lpstr>Dâng Lễ                                    NÀY TỪNG GIỌT RƯỢU 91</vt:lpstr>
      <vt:lpstr>Dâng Lễ                                    NÀY TỪNG GIỌT RƯỢU 91</vt:lpstr>
      <vt:lpstr>Dâng Lễ                                    NÀY TỪNG GIỌT RƯỢU 91</vt:lpstr>
      <vt:lpstr>PowerPoint Presentation</vt:lpstr>
      <vt:lpstr>Hiệp Lễ                     CHÚA ĐÃ LÊN TRỜI (PXC)</vt:lpstr>
      <vt:lpstr>Hiệp Lễ                     CHÚA ĐÃ LÊN TRỜI (PXC)</vt:lpstr>
      <vt:lpstr>Hiệp Lễ                     CHÚA ĐÃ LÊN TRỜI (PXC)</vt:lpstr>
      <vt:lpstr>Hiệp Lễ                     CHÚA ĐÃ LÊN TRỜI (PXC)</vt:lpstr>
      <vt:lpstr>Hiệp Lễ                     CHÚA ĐÃ LÊN TRỜI (PXC)</vt:lpstr>
      <vt:lpstr>Hiệp Lễ                     CHÚA ĐÃ LÊN TRỜI (PXC)</vt:lpstr>
      <vt:lpstr>Hiệp Lễ                     CHÚA ĐÃ LÊN TRỜI (PXC)</vt:lpstr>
      <vt:lpstr>Hiệp Lễ                     CHÚA ĐÃ LÊN TRỜI (PXC)</vt:lpstr>
      <vt:lpstr>PowerPoint Presentation</vt:lpstr>
      <vt:lpstr>Hiệp Lễ                         KHÚC CA TẠ ƠN (TA)</vt:lpstr>
      <vt:lpstr>Hiệp Lễ                         KHÚC CA TẠ ƠN (TA)</vt:lpstr>
      <vt:lpstr>Hiệp Lễ                         KHÚC CA TẠ ƠN (TA)</vt:lpstr>
      <vt:lpstr>Hiệp Lễ                         KHÚC CA TẠ ƠN (TA)</vt:lpstr>
      <vt:lpstr>Hiệp Lễ                         KHÚC CA TẠ ƠN (TA)</vt:lpstr>
      <vt:lpstr>Hiệp Lễ                         KHÚC CA TẠ ƠN (TA)</vt:lpstr>
      <vt:lpstr>Hiệp Lễ                         KHÚC CA TẠ ƠN (TA)</vt:lpstr>
      <vt:lpstr>Hiệp Lễ                         KHÚC CA TẠ ƠN (TA)</vt:lpstr>
      <vt:lpstr>PowerPoint Presentation</vt:lpstr>
      <vt:lpstr>Kết lễ                                           CẢM TẠ ƠN CHÚA 173</vt:lpstr>
      <vt:lpstr>Kết lễ                                           CẢM TẠ ƠN CHÚA 173</vt:lpstr>
      <vt:lpstr>Kết lễ                                           CẢM TẠ ƠN CHÚA 173</vt:lpstr>
      <vt:lpstr>PowerPoint Presentation</vt:lpstr>
      <vt:lpstr>Nhập lễ                             CẦU XIN CHÚA THÁNH THẦN (331)</vt:lpstr>
      <vt:lpstr>Nhập lễ                             CẦU XIN CHÚA THÁNH THẦN (331)</vt:lpstr>
      <vt:lpstr>Nhập lễ                             CẦU XIN CHÚA THÁNH THẦN (331)</vt:lpstr>
      <vt:lpstr>Nhập lễ                             CẦU XIN CHÚA THÁNH THẦN (331)</vt:lpstr>
      <vt:lpstr>PowerPoint Presentation</vt:lpstr>
      <vt:lpstr>Hiệp Lễ                      TÌM VỀ CHÂN THIỆN MỸ (NK)</vt:lpstr>
      <vt:lpstr>Hiệp Lễ                      TÌM VỀ CHÂN THIỆN MỸ (NK)</vt:lpstr>
      <vt:lpstr>Hiệp Lễ                      TÌM VỀ CHÂN THIỆN MỸ (NK)</vt:lpstr>
      <vt:lpstr>Hiệp Lễ                      TÌM VỀ CHÂN THIỆN MỸ (NK)</vt:lpstr>
      <vt:lpstr>Hiệp Lễ                      TÌM VỀ CHÂN THIỆN MỸ (NK)</vt:lpstr>
      <vt:lpstr>Kết lễ                              LỜI NGUYỆN HIỆP NHẤT (194)</vt:lpstr>
      <vt:lpstr>PowerPoint Presentation</vt:lpstr>
      <vt:lpstr>Kết lễ                             TRONG TRÁI TIM CHÚA (135)</vt:lpstr>
      <vt:lpstr>Kết lễ                             TRONG TRÁI TIM CHÚA (135)</vt:lpstr>
      <vt:lpstr>Kết lễ                             TRONG TRÁI TIM CHÚA (135)</vt:lpstr>
      <vt:lpstr>Kết lễ                             TRONG TRÁI TIM CHÚA (135)</vt:lpstr>
      <vt:lpstr>Kết lễ                             TRONG TRÁI TIM CHÚA (135)</vt:lpstr>
      <vt:lpstr>Kết lễ                             TRONG TRÁI TIM CHÚA (135)</vt:lpstr>
      <vt:lpstr>Kết lễ                             TRONG TRÁI TIM CHÚA (135)</vt:lpstr>
      <vt:lpstr>Kết lễ                             TRONG TRÁI TIM CHÚA (135)</vt:lpstr>
      <vt:lpstr>Kết lễ                             TRONG TRÁI TIM CHÚA (135)</vt:lpstr>
      <vt:lpstr>PowerPoint Presentation</vt:lpstr>
      <vt:lpstr>Nhập Lễ                NÀO HÃY MỪNG VUI (433)</vt:lpstr>
      <vt:lpstr>Nhập Lễ                NÀO HÃY MỪNG VUI (433)</vt:lpstr>
      <vt:lpstr>Nhập Lễ                NÀO HÃY MỪNG VUI (433)</vt:lpstr>
      <vt:lpstr>Nhập Lễ                NÀO HÃY MỪNG VUI (433)</vt:lpstr>
      <vt:lpstr>PowerPoint Presentation</vt:lpstr>
      <vt:lpstr>Dâng Lễ                                            DÂNG CHÚA 68</vt:lpstr>
      <vt:lpstr>Dâng Lễ                                            DÂNG CHÚA 68</vt:lpstr>
      <vt:lpstr>Dâng Lễ                                            DÂNG CHÚA 68</vt:lpstr>
      <vt:lpstr>Dâng Lễ                                            DÂNG CHÚA 68</vt:lpstr>
      <vt:lpstr>PowerPoint Presentation</vt:lpstr>
      <vt:lpstr>Hiệp Lễ                     TÌNH NGÀI YÊU (184)</vt:lpstr>
      <vt:lpstr>Hiệp Lễ                     TÌNH NGÀI YÊU (184)</vt:lpstr>
      <vt:lpstr>Hiệp Lễ                     TÌNH NGÀI YÊU (184)</vt:lpstr>
      <vt:lpstr>Hiệp Lễ                     TÌNH NGÀI YÊU (184)</vt:lpstr>
      <vt:lpstr>Hiệp Lễ                     TÌNH NGÀI YÊU (184)</vt:lpstr>
      <vt:lpstr>Hiệp Lễ                     TÌNH NGÀI YÊU (184)</vt:lpstr>
      <vt:lpstr>PowerPoint Presentation</vt:lpstr>
      <vt:lpstr>Hiệp Lễ                     YÊU THƯƠNG CHO NGƯỜI (137)</vt:lpstr>
      <vt:lpstr>Hiệp Lễ                     YÊU THƯƠNG CHO NGƯỜI (137)</vt:lpstr>
      <vt:lpstr>Hiệp Lễ                     YÊU THƯƠNG CHO NGƯỜI (137)</vt:lpstr>
      <vt:lpstr>Hiệp Lễ                     YÊU THƯƠNG CHO NGƯỜI (137)</vt:lpstr>
      <vt:lpstr>Hiệp Lễ                     YÊU THƯƠNG CHO NGƯỜI (137)</vt:lpstr>
      <vt:lpstr>Hiệp Lễ                     YÊU THƯƠNG CHO NGƯỜI (137)</vt:lpstr>
      <vt:lpstr>Hiệp Lễ                     YÊU THƯƠNG CHO NGƯỜI (137)</vt:lpstr>
      <vt:lpstr>Hiệp Lễ                     YÊU THƯƠNG CHO NGƯỜI (137)</vt:lpstr>
      <vt:lpstr>Hiệp Lễ                     YÊU THƯƠNG CHO NGƯỜI (137)</vt:lpstr>
      <vt:lpstr>Hiệp Lễ                     YÊU THƯƠNG CHO NGƯỜI (137)</vt:lpstr>
      <vt:lpstr>Hiệp Lễ                     YÊU THƯƠNG CHO NGƯỜI (137)</vt:lpstr>
      <vt:lpstr>Kết lễ                                     BÀI CA KHÔNG QUÊN 452</vt:lpstr>
      <vt:lpstr>Kết lễ                                     BÀI CA KHÔNG QUÊN 452</vt:lpstr>
      <vt:lpstr>Kết lễ                                     BÀI CA KHÔNG QUÊN 452</vt:lpstr>
      <vt:lpstr>PowerPoint Presentation</vt:lpstr>
      <vt:lpstr>Nhập Lễ                         ĐÂU CÓ TÌNH YÊU THƯƠNG (207)</vt:lpstr>
      <vt:lpstr>Nhập Lễ                         ĐÂU CÓ TÌNH YÊU THƯƠNG (207)</vt:lpstr>
      <vt:lpstr>Nhập Lễ                         ĐÂU CÓ TÌNH YÊU THƯƠNG (207)</vt:lpstr>
      <vt:lpstr>PowerPoint Presentation</vt:lpstr>
      <vt:lpstr>Dâng Lễ                                    BÀI CA YÊU THƯƠNG (60)</vt:lpstr>
      <vt:lpstr>Dâng Lễ                                    BÀI CA YÊU THƯƠNG (60)</vt:lpstr>
      <vt:lpstr>Dâng Lễ                                    BÀI CA YÊU THƯƠNG (60)</vt:lpstr>
      <vt:lpstr>Dâng Lễ                                    BÀI CA YÊU THƯƠNG (60)</vt:lpstr>
      <vt:lpstr>Hiệp Lễ                     VÌ CHÚA LÀ TÌNH YÊU (143)</vt:lpstr>
      <vt:lpstr>Hiệp Lễ                     VÌ CHÚA LÀ TÌNH YÊU (143)</vt:lpstr>
      <vt:lpstr>Hiệp Lễ                     VÌ CHÚA LÀ TÌNH YÊU (143)</vt:lpstr>
      <vt:lpstr>Hiệp Lễ                     VÌ CHÚA LÀ TÌNH YÊU (143)</vt:lpstr>
      <vt:lpstr>Hiệp Lễ                     VÌ CHÚA LÀ TÌNH YÊU (143)</vt:lpstr>
      <vt:lpstr>Hiệp Lễ                     VÌ CHÚA LÀ TÌNH YÊU (143)</vt:lpstr>
      <vt:lpstr>Hiệp Lễ                     VÌ CHÚA LÀ TÌNH YÊU (143)</vt:lpstr>
      <vt:lpstr>Hiệp Lễ                     VÌ CHÚA LÀ TÌNH YÊU (143)</vt:lpstr>
      <vt:lpstr>Hiệp Lễ                     VÌ CHÚA LÀ TÌNH YÊU (143)</vt:lpstr>
      <vt:lpstr>PowerPoint Presentation</vt:lpstr>
      <vt:lpstr>Kết lễ                                     XIN VÂNG NHƯ MẸ (462)</vt:lpstr>
      <vt:lpstr>Kết lễ                                     XIN VÂNG NHƯ MẸ (462)</vt:lpstr>
      <vt:lpstr>Kết lễ                                     XIN VÂNG NHƯ MẸ (462)</vt:lpstr>
      <vt:lpstr>PowerPoint Presentation</vt:lpstr>
      <vt:lpstr>Nhập Lễ                CHÚA CHIÊN LÀNH (47)</vt:lpstr>
      <vt:lpstr>Nhập Lễ                CHÚA CHIÊN LÀNH (47)</vt:lpstr>
      <vt:lpstr>Nhập Lễ                CHÚA CHIÊN LÀNH (47)</vt:lpstr>
      <vt:lpstr>PowerPoint Presentation</vt:lpstr>
      <vt:lpstr>Hiệp Lễ                     CHÚA CHĂN NUÔI TÔI  2 (184)</vt:lpstr>
      <vt:lpstr>Hiệp Lễ                     CHÚA CHĂN NUÔI TÔI  2 (184)</vt:lpstr>
      <vt:lpstr>Hiệp Lễ                     CHÚA CHĂN NUÔI TÔI  2 (184)</vt:lpstr>
      <vt:lpstr>Hiệp Lễ                     CHÚA CHĂN NUÔI TÔI  2 (184)</vt:lpstr>
      <vt:lpstr>PowerPoint Presentation</vt:lpstr>
      <vt:lpstr>Hiệp Lễ                     TÂM TÌNH PHÓ THÁC (288)</vt:lpstr>
      <vt:lpstr>Hiệp Lễ                     TÂM TÌNH PHÓ THÁC (288)</vt:lpstr>
      <vt:lpstr>Hiệp Lễ                     TÂM TÌNH PHÓ THÁC (288)</vt:lpstr>
      <vt:lpstr>Hiệp Lễ                     TÂM TÌNH PHÓ THÁC (288)</vt:lpstr>
      <vt:lpstr>Hiệp Lễ                     TÂM TÌNH PHÓ THÁC (288)</vt:lpstr>
      <vt:lpstr>Kết Lễ                               LẠY CHÚA XIN HÃY SAI (285)</vt:lpstr>
      <vt:lpstr>Nhập Lễ                               LẠY CHÚA XIN HÃY SAI (285)</vt:lpstr>
      <vt:lpstr>Kết Lễ                               LẠY CHÚA XIN HÃY SAI (285)</vt:lpstr>
      <vt:lpstr>PowerPoint Presentation</vt:lpstr>
      <vt:lpstr>Nhập Lễ                CHÚA NAY ĐÃ PHỤC SINH (KL)</vt:lpstr>
      <vt:lpstr>Nhập Lễ                CHÚA NAY ĐÃ PHỤC SINH (KL)</vt:lpstr>
      <vt:lpstr>Nhập Lễ                CHÚA NAY ĐÃ PHỤC SINH (KL)</vt:lpstr>
      <vt:lpstr>PowerPoint Presentation</vt:lpstr>
      <vt:lpstr>Dâng Lễ                                           CỦA LỄ MỚI (TN)</vt:lpstr>
      <vt:lpstr>Dâng Lễ                                           CỦA LỄ MỚI (TN)</vt:lpstr>
      <vt:lpstr>Dâng Lễ                                           CỦA LỄ MỚI (TN)</vt:lpstr>
      <vt:lpstr>PowerPoint Presentation</vt:lpstr>
      <vt:lpstr>Hiệp Lễ                     MỘT TÌNH YÊU MẾN (TN)</vt:lpstr>
      <vt:lpstr>Hiệp Lễ                     MỘT TÌNH YÊU MẾN (TN)</vt:lpstr>
      <vt:lpstr>Hiệp Lễ                     MỘT TÌNH YÊU MẾN (TN)</vt:lpstr>
      <vt:lpstr>Hiệp Lễ                     MỘT TÌNH YÊU MẾN (TN)</vt:lpstr>
      <vt:lpstr>Hiệp Lễ                     MỘT TÌNH YÊU MẾN (TN)</vt:lpstr>
      <vt:lpstr>Hiệp Lễ                     MỘT TÌNH YÊU MẾN (TN)</vt:lpstr>
      <vt:lpstr>Hiệp Lễ                     MỘT TÌNH YÊU MẾN (TN)</vt:lpstr>
      <vt:lpstr>Hiệp Lễ                     MỘT TÌNH YÊU MẾN (TN)</vt:lpstr>
      <vt:lpstr>PowerPoint Presentation</vt:lpstr>
      <vt:lpstr>Hiệp Lễ                     MỪNG CHÚA PHỤC SINH (TK)</vt:lpstr>
      <vt:lpstr>Hiệp Lễ                     MỪNG CHÚA PHỤC SINH (TK)</vt:lpstr>
      <vt:lpstr>Hiệp Lễ                     MỪNG CHÚA PHỤC SINH (TK)</vt:lpstr>
      <vt:lpstr>Hiệp Lễ                     MỪNG CHÚA PHỤC SINH (TK)</vt:lpstr>
      <vt:lpstr>Hiệp Lễ                     MỪNG CHÚA PHỤC SINH (TK)</vt:lpstr>
      <vt:lpstr>Hiệp Lễ                     MỪNG CHÚA PHỤC SINH (TK)</vt:lpstr>
      <vt:lpstr>Kết Lễ                               MÀU HOA DÂNG MẸ (463)</vt:lpstr>
      <vt:lpstr>Kết Lễ                               MÀU HOA DÂNG MẸ (463)</vt:lpstr>
      <vt:lpstr>Kết Lễ                               MÀU HOA DÂNG MẸ (463)</vt:lpstr>
      <vt:lpstr>Kết Lễ                               MÀU HOA DÂNG MẸ (463)</vt:lpstr>
      <vt:lpstr>Kết Lễ                               MÀU HOA DÂNG MẸ (463)</vt:lpstr>
      <vt:lpstr>Kết Lễ                               MÀU HOA DÂNG MẸ (463)</vt:lpstr>
      <vt:lpstr>Kết Lễ                               MÀU HOA DÂNG MẸ (463)</vt:lpstr>
      <vt:lpstr>Nhập Lễ              ĐẾN VỚI LÒNG THƯƠNG XÓT CHÚA (VDH)</vt:lpstr>
      <vt:lpstr>Nhập Lễ              ĐẾN VỚI LÒNG THƯƠNG XÓT CHÚA (VDH)</vt:lpstr>
      <vt:lpstr>Nhập Lễ              ĐẾN VỚI LÒNG THƯƠNG XÓT CHÚA (VDH)</vt:lpstr>
      <vt:lpstr>Nhập Lễ              ĐẾN VỚI LÒNG THƯƠNG XÓT CHÚA (VDH)</vt:lpstr>
      <vt:lpstr>Nhập Lễ              ĐẾN VỚI LÒNG THƯƠNG XÓT CHÚA (VDH)</vt:lpstr>
      <vt:lpstr>Nhập Lễ              ĐẾN VỚI LÒNG THƯƠNG XÓT CHÚA (VDH)</vt:lpstr>
      <vt:lpstr>Dâng Lễ                                           CỦA LỄ MỚI (TN)</vt:lpstr>
      <vt:lpstr>Dâng Lễ                                           CỦA LỄ MỚI (TN)</vt:lpstr>
      <vt:lpstr>Dâng Lễ                                           CỦA LỄ MỚI (TN)</vt:lpstr>
      <vt:lpstr>PowerPoint Presentation</vt:lpstr>
      <vt:lpstr>Hiệp Lễ                    CHÚA GIẦU LÒNG XÓT THƯƠNG (PH)</vt:lpstr>
      <vt:lpstr>Hiệp Lễ                    CHÚA GIẦU LÒNG XÓT THƯƠNG (PH)</vt:lpstr>
      <vt:lpstr>Hiệp Lễ                    CHÚA GIẦU LÒNG XÓT THƯƠNG (PH)</vt:lpstr>
      <vt:lpstr>Hiệp Lễ                    CHÚA GIẦU LÒNG XÓT THƯƠNG (PH)</vt:lpstr>
      <vt:lpstr>Hiệp Lễ                    CHÚA GIẦU LÒNG XÓT THƯƠNG (PH)</vt:lpstr>
      <vt:lpstr>Hiệp Lễ                    CHÚA GIẦU LÒNG XÓT THƯƠNG (PH)</vt:lpstr>
      <vt:lpstr>Hiệp Lễ                    CHÚA GIẦU LÒNG XÓT THƯƠNG (PH)</vt:lpstr>
      <vt:lpstr>Hiệp Lễ                    CHÚA GIẦU LÒNG XÓT THƯƠNG (PH)</vt:lpstr>
      <vt:lpstr>Hiệp Lễ                    CHÚA GIẦU LÒNG XÓT THƯƠNG (PH)</vt:lpstr>
      <vt:lpstr>Hiệp Lễ                    CHÚA GIẦU LÒNG XÓT THƯƠNG (PH)</vt:lpstr>
      <vt:lpstr>PowerPoint Presentation</vt:lpstr>
      <vt:lpstr>Hiệp Lễ                           KHÔNG THẤY MÀ TIN (PDH-VDA)</vt:lpstr>
      <vt:lpstr>PowerPoint Presentation</vt:lpstr>
      <vt:lpstr>Hiệp Lễ                           KHÔNG THẤY MÀ TIN (PDH-VDA)</vt:lpstr>
      <vt:lpstr>Hiệp Lễ                           KHÔNG THẤY MÀ TIN (PDH-VDA)</vt:lpstr>
      <vt:lpstr>PowerPoint Presentation</vt:lpstr>
      <vt:lpstr>Nhập Lễ                                  CHÚA ĐÃ SỐNG LẠI (320)</vt:lpstr>
      <vt:lpstr>Nhập Lễ                                  CHÚA ĐÃ SỐNG LẠI (320)</vt:lpstr>
      <vt:lpstr>PowerPoint Presentation</vt:lpstr>
      <vt:lpstr>Dâng Lễ                                      THEO HƯƠNG TRẦM (53)</vt:lpstr>
      <vt:lpstr>Dâng Lễ                                      THEO HƯƠNG TRẦM (53)</vt:lpstr>
      <vt:lpstr>Dâng Lễ                                      THEO HƯƠNG TRẦM (53)</vt:lpstr>
      <vt:lpstr>Dâng Lễ                                      THEO HƯƠNG TRẦM (53)</vt:lpstr>
      <vt:lpstr>PowerPoint Presentation</vt:lpstr>
      <vt:lpstr>Hiệp Lễ                                     TIN HAY KHÔNG TIN (181)</vt:lpstr>
      <vt:lpstr>Hiệp Lễ                                     TIN HAY KHÔNG TIN (181)</vt:lpstr>
      <vt:lpstr>Hiệp Lễ                                     TIN HAY KHÔNG TIN (181)</vt:lpstr>
      <vt:lpstr>PowerPoint Presentation</vt:lpstr>
      <vt:lpstr>Kết Lễ                               VUI CA PHỤC SINH (328)</vt:lpstr>
      <vt:lpstr>Kết Lễ                               VUI CA PHỤC SINH (328)</vt:lpstr>
      <vt:lpstr>Kết Lễ                               VUI CA PHỤC SINH (328)</vt:lpstr>
      <vt:lpstr>Kết Lễ                               VUI CA PHỤC SINH (328)</vt:lpstr>
      <vt:lpstr>PowerPoint Presentation</vt:lpstr>
      <vt:lpstr>Nhập Lễ                                        NÀO TA HÃY (323)</vt:lpstr>
      <vt:lpstr>Nhập Lễ                                        NÀO TA HÃY (323)</vt:lpstr>
      <vt:lpstr>PowerPoint Presentation</vt:lpstr>
      <vt:lpstr>Dâng Lễ                                      LỜI CHÂN THÀNH (31)</vt:lpstr>
      <vt:lpstr>Dâng Lễ                                      LỜI CHÂN THÀNH (31)</vt:lpstr>
      <vt:lpstr>Dâng Lễ                                      LỜI CHÂN THÀNH (31)</vt:lpstr>
      <vt:lpstr>Dâng Lễ                                      LỜI CHÂN THÀNH (31)</vt:lpstr>
      <vt:lpstr>Dâng Lễ                                      LỜI CHÂN THÀNH (31)</vt:lpstr>
      <vt:lpstr>Dâng Lễ                                      LỜI CHÂN THÀNH (31)</vt:lpstr>
      <vt:lpstr>PowerPoint Presentation</vt:lpstr>
      <vt:lpstr>Hiệp Lễ                                     HOAN CA PHỤC SINH (324)</vt:lpstr>
      <vt:lpstr>Hiệp Lễ                                     HOAN CA PHỤC SINH (324)</vt:lpstr>
      <vt:lpstr>Hiệp Lễ                                     HOAN CA PHỤC SINH (324)</vt:lpstr>
      <vt:lpstr>PowerPoint Presentation</vt:lpstr>
      <vt:lpstr>Kết Lễ                               KHẢI HOÀN CA 1 (325)</vt:lpstr>
      <vt:lpstr>Kết Lễ                               KHẢI HOÀN CA 1 (325)</vt:lpstr>
      <vt:lpstr>Kết Lễ                               KHẢI HOÀN CA 1 (325)</vt:lpstr>
      <vt:lpstr>Kết Lễ                               KHẢI HOÀN CA 1 (325)</vt:lpstr>
      <vt:lpstr>PowerPoint Presentation</vt:lpstr>
      <vt:lpstr>Hôn Kính                                         THẬP GIÁ NGẤT CAO</vt:lpstr>
      <vt:lpstr>Hôn Kính                                         THẬP GIÁ NGẤT CAO</vt:lpstr>
      <vt:lpstr>Hôn Kính                                         THẬP GIÁ NGẤT CAO</vt:lpstr>
      <vt:lpstr>Hôn Kính                                         THẬP GIÁ NGẤT CAO</vt:lpstr>
      <vt:lpstr>PowerPoint Presentation</vt:lpstr>
      <vt:lpstr>Hiệp Lễ 1                                    CAN-VÊ CHIỀU BUỒN</vt:lpstr>
      <vt:lpstr>Hiệp Lễ 1                                    CAN-VÊ CHIỀU BUỒN</vt:lpstr>
      <vt:lpstr>Hiệp Lễ 1                                    CAN-VÊ CHIỀU BUỒN</vt:lpstr>
      <vt:lpstr>Hiệp Lễ 1                                    CAN-VÊ CHIỀU BUỒN</vt:lpstr>
      <vt:lpstr>Hiệp Lễ 1                                    CAN-VÊ CHIỀU BUỒN</vt:lpstr>
      <vt:lpstr>Hiệp Lễ 1                                    CAN-VÊ CHIỀU BUỒN</vt:lpstr>
      <vt:lpstr>PowerPoint Presentation</vt:lpstr>
      <vt:lpstr>Hiệp Lễ 2                      THẬP GIÁ TIẾNG NÓI TÌNH YÊU</vt:lpstr>
      <vt:lpstr>Hiệp Lễ 2                      THẬP GIÁ TIẾNG NÓI TÌNH YÊU</vt:lpstr>
      <vt:lpstr>Hiệp Lễ 2                      THẬP GIÁ TIẾNG NÓI TÌNH YÊU</vt:lpstr>
      <vt:lpstr>Hiệp Lễ 2                      THẬP GIÁ TIẾNG NÓI TÌNH YÊU</vt:lpstr>
      <vt:lpstr>Hiệp Lễ 2                      THẬP GIÁ TIẾNG NÓI TÌNH YÊU</vt:lpstr>
      <vt:lpstr>Hiệp Lễ 2                      THẬP GIÁ TIẾNG NÓI TÌNH YÊU</vt:lpstr>
      <vt:lpstr>Hiệp Lễ 2                      THẬP GIÁ TIẾNG NÓI TÌNH YÊU</vt:lpstr>
      <vt:lpstr>Hiệp Lễ 2                      THẬP GIÁ TIẾNG NÓI TÌNH YÊU</vt:lpstr>
      <vt:lpstr>Hiệp Lễ 2                      THẬP GIÁ TIẾNG NÓI TÌNH YÊU</vt:lpstr>
      <vt:lpstr>Hiệp Lễ 2                      THẬP GIÁ TIẾNG NÓI TÌNH YÊU</vt:lpstr>
      <vt:lpstr>PowerPoint Presentation</vt:lpstr>
      <vt:lpstr>Hiệp Lễ 3                                           GIÊ-SU! GIÊ-SU!</vt:lpstr>
      <vt:lpstr>Hiệp Lễ 3                                           GIÊ-SU! GIÊ-SU!</vt:lpstr>
      <vt:lpstr>Hiệp Lễ 3                                           GIÊ-SU! GIÊ-SU!</vt:lpstr>
      <vt:lpstr>Hiệp Lễ 3                                           GIÊ-SU! GIÊ-SU!</vt:lpstr>
      <vt:lpstr>Hiệp Lễ 3                                           GIÊ-SU! GIÊ-SU!</vt:lpstr>
      <vt:lpstr>Hiệp Lễ 3                                           GIÊ-SU! GIÊ-SU!</vt:lpstr>
      <vt:lpstr>PowerPoint Presentation</vt:lpstr>
      <vt:lpstr>Hôn chân 1                                 CÒN ĐÓ TÌNH GIÊ-SU</vt:lpstr>
      <vt:lpstr>Hôn chân 1                                 CÒN ĐÓ TÌNH GIÊ-SU</vt:lpstr>
      <vt:lpstr>Hôn chân 1                                 CÒN ĐÓ TÌNH GIÊ-SU</vt:lpstr>
      <vt:lpstr>Hôn chân 1                                 CÒN ĐÓ TÌNH GIÊ-SU</vt:lpstr>
      <vt:lpstr>Hôn chân 1                                 CÒN ĐÓ TÌNH GIÊ-SU</vt:lpstr>
      <vt:lpstr>Hôn chân 1                                 CÒN ĐÓ TÌNH GIÊ-SU</vt:lpstr>
      <vt:lpstr>Hôn chân 1                                 CÒN ĐÓ TÌNH GIÊ-SU</vt:lpstr>
      <vt:lpstr>Hôn chân 1                                 CÒN ĐÓ TÌNH GIÊ-SU</vt:lpstr>
      <vt:lpstr>PowerPoint Presentation</vt:lpstr>
      <vt:lpstr>Hôn chân 2                              LỜI VỌNG TÌNH YÊU (397)</vt:lpstr>
      <vt:lpstr>Hôn chân 2                              LỜI VỌNG TÌNH YÊU (397)</vt:lpstr>
      <vt:lpstr>Hôn chân 2                              LỜI VỌNG TÌNH YÊU (397)</vt:lpstr>
      <vt:lpstr>Hôn chân 2                              LỜI VỌNG TÌNH YÊU (397)</vt:lpstr>
      <vt:lpstr>Hôn chân 2                              LỜI VỌNG TÌNH YÊU (397)</vt:lpstr>
      <vt:lpstr>PowerPoint Presentation</vt:lpstr>
      <vt:lpstr>Hôn chân 2                                PHÓ THÁC (396)</vt:lpstr>
      <vt:lpstr>PowerPoint Presentation</vt:lpstr>
      <vt:lpstr>   CON ĐẾN ĐÂY THỜ LẠY</vt:lpstr>
      <vt:lpstr>   CON ĐẾN ĐÂY THỜ LẠY</vt:lpstr>
      <vt:lpstr>   CON ĐẾN ĐÂY THỜ LẠY</vt:lpstr>
      <vt:lpstr>   CON ĐẾN ĐÂY THỜ LẠY</vt:lpstr>
      <vt:lpstr>   CON ĐẾN ĐÂY THỜ LẠY</vt:lpstr>
      <vt:lpstr>PowerPoint Presentation</vt:lpstr>
      <vt:lpstr>     NẾU ĐẸP LÒNG CHA</vt:lpstr>
      <vt:lpstr>     NẾU ĐẸP LÒNG CHA</vt:lpstr>
      <vt:lpstr>     NẾU ĐẸP LÒNG CHA</vt:lpstr>
      <vt:lpstr>     NẾU ĐẸP LÒNG CHA</vt:lpstr>
      <vt:lpstr>     NẾU ĐẸP LÒNG CHA</vt:lpstr>
      <vt:lpstr>                    TÂM TÌNH CA 4</vt:lpstr>
      <vt:lpstr>            CON ĐƯỜNG CHÚA ĐÃ ĐI (398)</vt:lpstr>
      <vt:lpstr>            CON ĐƯỜNG CHÚA ĐÃ ĐI</vt:lpstr>
      <vt:lpstr>            CON ĐƯỜNG CHÚA ĐÃ ĐI</vt:lpstr>
      <vt:lpstr>            CON ĐƯỜNG CHÚA ĐÃ ĐI</vt:lpstr>
      <vt:lpstr>            CON ĐƯỜNG CHÚA ĐÃ ĐI</vt:lpstr>
      <vt:lpstr>            CON ĐƯỜNG CHÚA ĐÃ ĐI</vt:lpstr>
      <vt:lpstr>            CON ĐƯỜNG CHÚA ĐÃ ĐI</vt:lpstr>
      <vt:lpstr>            CON ĐƯỜNG CHÚA ĐÃ ĐI</vt:lpstr>
      <vt:lpstr>PowerPoint Presentation</vt:lpstr>
      <vt:lpstr>                    TÂM TÌNH CA 4</vt:lpstr>
      <vt:lpstr>                    TÂM TÌNH CA 4</vt:lpstr>
      <vt:lpstr>Hiệp Lễ                                         TÂM TÌNH CA 4 (TT)</vt:lpstr>
      <vt:lpstr>PowerPoint Presentation</vt:lpstr>
      <vt:lpstr>                    GIỜ TỬ NẠN (393)</vt:lpstr>
      <vt:lpstr>                    GIỜ TỬ NẠN (393)</vt:lpstr>
      <vt:lpstr>                    GIỜ TỬ NẠN (393)</vt:lpstr>
      <vt:lpstr>                    GIỜ TỬ NẠN (393)</vt:lpstr>
      <vt:lpstr>                    GIỜ TỬ NẠN (393)</vt:lpstr>
      <vt:lpstr>PowerPoint Presentation</vt:lpstr>
      <vt:lpstr>Kết Lễ                                             CHIỀU CAN-VÊ (JBP)</vt:lpstr>
      <vt:lpstr>Kết Lễ                                             CHIỀU CAN-VÊ (JBP)</vt:lpstr>
      <vt:lpstr>Kết Lễ                                             CHIỀU CAN-VÊ (JBP)</vt:lpstr>
      <vt:lpstr>Kết Lễ                                             CHIỀU CAN-VÊ (JBP)</vt:lpstr>
      <vt:lpstr>Kết Lễ                                             CHIỀU CAN-VÊ (JBP)</vt:lpstr>
      <vt:lpstr>Kết Lễ                                             CHIỀU CAN-VÊ (JBP)</vt:lpstr>
      <vt:lpstr>PowerPoint Presentation</vt:lpstr>
      <vt:lpstr>Dâng Lễ                                      NHƯ TẤM BÁNH (318 566)</vt:lpstr>
      <vt:lpstr>Dâng Lễ                                      NHƯ TẤM BÁNH (318)</vt:lpstr>
      <vt:lpstr>Dâng Lễ                                      NHƯ TẤM BÁNH (318)</vt:lpstr>
      <vt:lpstr>Dâng Lễ                                      NHƯ TẤM BÁNH (318 566)</vt:lpstr>
      <vt:lpstr>Dâng Lễ                                      NHƯ TẤM BÁNH (318)</vt:lpstr>
      <vt:lpstr>PowerPoint Presentation</vt:lpstr>
      <vt:lpstr>Hiệp Lễ                                     LỜI CON SÁM HỐI (317)</vt:lpstr>
      <vt:lpstr>Hiệp Lễ                                     LỜI CON SÁM HỐI (317)</vt:lpstr>
      <vt:lpstr>Hiệp Lễ                                     LỜI CON SÁM HỐI (317)</vt:lpstr>
      <vt:lpstr>Hiệp Lễ                                     LỜI CON SÁM HỐI (317)</vt:lpstr>
      <vt:lpstr>Hiệp Lễ                                     LỜI CON SÁM HỐI (317)</vt:lpstr>
      <vt:lpstr>PowerPoint Presentation</vt:lpstr>
      <vt:lpstr>Kết Lễ                            CON ĐƯỜNG CHÚA ĐÃ ĐI QUA (316)</vt:lpstr>
      <vt:lpstr>Kết Lễ                            CON ĐƯỜNG CHÚA ĐÃ ĐI QUA (316)</vt:lpstr>
      <vt:lpstr>Kết Lễ                            CON ĐƯỜNG CHÚA ĐÃ ĐI QUA (316)</vt:lpstr>
      <vt:lpstr>PowerPoint Presentation</vt:lpstr>
      <vt:lpstr>Nhập Lễ                                     VANG LỜI TỤNG CA (410)</vt:lpstr>
      <vt:lpstr>Nhập Lễ                                     VANG LỜI TỤNG CA (410)</vt:lpstr>
      <vt:lpstr>Nhập Lễ                                     VANG LỜI TỤNG CA (410)</vt:lpstr>
      <vt:lpstr>Nhập Lễ                                     VANG LỜI TỤNG CA (410)</vt:lpstr>
      <vt:lpstr>Nhập Lễ                                     VANG LỜI TỤNG CA (410)</vt:lpstr>
      <vt:lpstr>Hiệp Lễ                                            LẠY CHA (HN)</vt:lpstr>
      <vt:lpstr>Hiệp Lễ                                            LẠY CHA (HN)</vt:lpstr>
      <vt:lpstr>Hiệp Lễ                                            LẠY CHA (HN)</vt:lpstr>
      <vt:lpstr>Hiệp Lễ                                            LẠY CHA (HN)</vt:lpstr>
      <vt:lpstr>Hiệp Lễ                                            LẠY CHA (HN)</vt:lpstr>
      <vt:lpstr>Hiệp Lễ                                            LẠY CHA (HN)</vt:lpstr>
      <vt:lpstr>Hiệp Lễ                                            CHÉN ĐẮNG (AD)</vt:lpstr>
      <vt:lpstr>Hiệp Lễ                                            CHÉN ĐẮNG (AD)</vt:lpstr>
      <vt:lpstr>Hiệp Lễ                                            CHÉN ĐẮNG (AD)</vt:lpstr>
      <vt:lpstr>Hiệp Lễ                                            CHÉN ĐẮNG (AD)</vt:lpstr>
      <vt:lpstr>Hiệp Lễ                                            CHÉN ĐẮNG (AD)</vt:lpstr>
      <vt:lpstr>Hiệp Lễ                                            CHÉN ĐẮNG (AD)</vt:lpstr>
      <vt:lpstr>Hiệp Lễ                                            CHÉN ĐẮNG (AD)</vt:lpstr>
      <vt:lpstr>Kết Lễ                                             CHIỀU CAN-VÊ (JBP)</vt:lpstr>
      <vt:lpstr>Kết Lễ                                             CHIỀU CAN-VÊ (JBP)</vt:lpstr>
      <vt:lpstr>Kết Lễ                                             CHIỀU CAN-VÊ (JBP)</vt:lpstr>
      <vt:lpstr>Kết Lễ                                             CHIỀU CAN-VÊ (JBP)</vt:lpstr>
      <vt:lpstr>PowerPoint Presentation</vt:lpstr>
      <vt:lpstr>Nhập Lễ                     LẠY NGÀI, XIN XÓT THƯƠNG CON (412) </vt:lpstr>
      <vt:lpstr>Nhập Lễ                     LẠY NGÀI, XIN XÓT THƯƠNG CON </vt:lpstr>
      <vt:lpstr>Nhập Lễ                     LẠY NGÀI, XIN XÓT THƯƠNG CON </vt:lpstr>
      <vt:lpstr>Nhập Lễ                     LẠY NGÀI, XIN XÓT THƯƠNG CON </vt:lpstr>
      <vt:lpstr>PowerPoint Presentation</vt:lpstr>
      <vt:lpstr>Dâng Lễ                                      XIN CHA THƯƠNG (581)</vt:lpstr>
      <vt:lpstr>Dâng Lễ                                      XIN CHA THƯƠNG (581)</vt:lpstr>
      <vt:lpstr>Dâng Lễ                                      XIN CHA THƯƠNG (581)</vt:lpstr>
      <vt:lpstr>Dâng Lễ                                      XIN CHA THƯƠNG (581)</vt:lpstr>
      <vt:lpstr>Dâng Lễ                                      XIN CHA THƯƠNG (581)</vt:lpstr>
      <vt:lpstr>PowerPoint Presentation</vt:lpstr>
      <vt:lpstr>Hiệp lễ                                                TÌNH CHÚA (411)</vt:lpstr>
      <vt:lpstr>Hiệp lễ                                                TÌNH CHÚA (411)</vt:lpstr>
      <vt:lpstr>Hiệp lễ                                                TÌNH CHÚA (411)</vt:lpstr>
      <vt:lpstr>Hiệp lễ                                                TÌNH CHÚA (411)</vt:lpstr>
      <vt:lpstr>Hiệp lễ                                                TÌNH CHÚA (411)</vt:lpstr>
      <vt:lpstr>PowerPoint Presentation</vt:lpstr>
      <vt:lpstr>Dâng Lễ                                            DÂNG TIẾN (45)</vt:lpstr>
      <vt:lpstr>Dâng Lễ                                            DÂNG TIẾN (45)</vt:lpstr>
      <vt:lpstr>Dâng Lễ                                            DÂNG TIẾN (45)</vt:lpstr>
      <vt:lpstr>Hiệp Lễ                          NHỮNG DẤU CHÂN HOANG (307)</vt:lpstr>
      <vt:lpstr>Hiệp Lễ                          NHỮNG DẤU CHÂN HOANG (307)</vt:lpstr>
      <vt:lpstr>Hiệp Lễ                          NHỮNG DẤU CHÂN HOANG (307)</vt:lpstr>
      <vt:lpstr>Hiệp Lễ                          NHỮNG DẤU CHÂN HOANG (307)</vt:lpstr>
      <vt:lpstr>Hiệp Lễ                          NHỮNG DẤU CHÂN HOANG (307)</vt:lpstr>
      <vt:lpstr>PowerPoint Presentation</vt:lpstr>
      <vt:lpstr>Kết lễ                                             MẸ ĐỨNG ĐÓ (221)</vt:lpstr>
      <vt:lpstr>Kết lễ                                             MẸ ĐỨNG ĐÓ (221)</vt:lpstr>
      <vt:lpstr>Kết lễ                                             MẸ ĐỨNG ĐÓ (221)</vt:lpstr>
      <vt:lpstr>Kết lễ                                             MẸ ĐỨNG ĐÓ (221)</vt:lpstr>
      <vt:lpstr>PowerPoint Presentation</vt:lpstr>
      <vt:lpstr>Nhập Lễ                                        HÃY TRỞ VỀ (308)</vt:lpstr>
      <vt:lpstr>Nhập Lễ                                        HÃY TRỞ VỀ (308)</vt:lpstr>
      <vt:lpstr>Nhập Lễ                                        HÃY TRỞ VỀ (308)</vt:lpstr>
      <vt:lpstr>PowerPoint Presentation</vt:lpstr>
      <vt:lpstr>Hiệp Lễ                                         TÂM TÌNH CA 4 (TT)</vt:lpstr>
      <vt:lpstr>Hiệp Lễ                                         TÂM TÌNH CA 4 (TT)</vt:lpstr>
      <vt:lpstr>Hiệp Lễ                                         TÂM TÌNH CA 4 (TT)</vt:lpstr>
      <vt:lpstr>Hiệp Lễ                                         TÂM TÌNH CA 4 (TT)</vt:lpstr>
      <vt:lpstr>Hiệp Lễ                                         TÂM TÌNH CA 4 (TT)</vt:lpstr>
      <vt:lpstr>Hiệp Lễ                                         CHÚA ĐÃ THẤY (387)</vt:lpstr>
      <vt:lpstr>Hiệp Lễ                                         CHÚA ĐÃ THẤY (387)</vt:lpstr>
      <vt:lpstr>Hiệp Lễ                                         CHÚA ĐÃ THẤY (387)</vt:lpstr>
      <vt:lpstr>Hiệp Lễ                                         CHÚA ĐÃ THẤY (387)</vt:lpstr>
      <vt:lpstr>Dâng Lễ                                            XIN CHA THƯƠNG (581)</vt:lpstr>
      <vt:lpstr>Dâng Lễ                                            XIN CHA THƯƠNG</vt:lpstr>
      <vt:lpstr>Dâng Lễ                                            XIN CHA THƯƠNG 581</vt:lpstr>
      <vt:lpstr>Kết lễ                                 LẠY THÁNH GIUSE </vt:lpstr>
      <vt:lpstr>Kết lễ                                 LẠY THÁNH GIUSE </vt:lpstr>
      <vt:lpstr>PowerPoint Presentation</vt:lpstr>
      <vt:lpstr>Dâng Lễ                                     LỄ VẬT HÒA BÌNH (50)</vt:lpstr>
      <vt:lpstr>Dâng Lễ                                     LỄ VẬT HÒA BÌNH (50)</vt:lpstr>
      <vt:lpstr>PowerPoint Presentation</vt:lpstr>
      <vt:lpstr>Nhập Lễ                        TRÊN CON ĐƯỜNG VỀ QUÊ (310)</vt:lpstr>
      <vt:lpstr>Nhập Lễ                        TRÊN CON ĐƯỜNG VỀ QUÊ (310)</vt:lpstr>
      <vt:lpstr>Nhập Lễ                         TRÊN CON ĐƯỜNG TRỞ VỀ (403)</vt:lpstr>
      <vt:lpstr>PowerPoint Presentation</vt:lpstr>
      <vt:lpstr>Kết lễ                                            MẸ NHÂN LOẠI (486)</vt:lpstr>
      <vt:lpstr>Kết lễ                                            MẸ NHÂN LOẠI (486)</vt:lpstr>
      <vt:lpstr>PowerPoint Presentation</vt:lpstr>
      <vt:lpstr>Hiệp Lễ                                     GIỌT LỆ ĂN NĂN (GIANG ÂN)</vt:lpstr>
      <vt:lpstr>Hiệp Lễ                                     GIỌT LỆ ĂN NĂN (GIANG ÂN)</vt:lpstr>
      <vt:lpstr>Hiệp Lễ                                     GIỌT LỆ ĂN NĂN (GIANG ÂN)</vt:lpstr>
      <vt:lpstr>Hiệp Lễ                                     GIỌT LỆ ĂN NĂN (GIANG ÂN)</vt:lpstr>
      <vt:lpstr>Hiệp Lễ                                     GIỌT LỆ ĂN NĂN (GIANG ÂN)</vt:lpstr>
      <vt:lpstr>Hiệp Lễ                                     GIỌT LỆ ĂN NĂN (GIANG ÂN)</vt:lpstr>
      <vt:lpstr>Hiệp Lễ                                     GIỌT LỆ ĂN NĂN (GIANG ÂN)</vt:lpstr>
      <vt:lpstr>Hiệp Lễ                                     GIỌT LỆ ĂN NĂN (GIANG ÂN)</vt:lpstr>
      <vt:lpstr>Hiệp Lễ                                     GIỌT LỆ ĂN NĂN (GIANG ÂN)</vt:lpstr>
      <vt:lpstr>PowerPoint Presentation</vt:lpstr>
      <vt:lpstr>Dâng Lễ                                 LỄ DÂNG MÙA CỨU ĐỘ (580)</vt:lpstr>
      <vt:lpstr>Dâng Lễ                                 LỄ DÂNG MÙA CỨU ĐỘ (580)</vt:lpstr>
      <vt:lpstr>Dâng Lễ                                 LỄ DÂNG MÙA CỨU ĐỘ (580)</vt:lpstr>
      <vt:lpstr>Nhập Lễ                         TRÊN CON ĐƯỜNG TRỞ VỀ (403)</vt:lpstr>
      <vt:lpstr>Nhập Lễ                         TRÊN CON ĐƯỜNG TRỞ VỀ (403)</vt:lpstr>
      <vt:lpstr>Nhập Lễ                         TRÊN CON ĐƯỜNG TRỞ VỀ (403)</vt:lpstr>
      <vt:lpstr>Nhập Lễ                         TRÊN CON ĐƯỜNG TRỞ VỀ (403)</vt:lpstr>
      <vt:lpstr>PowerPoint Presentation</vt:lpstr>
      <vt:lpstr>Nhập Lễ                                            GIỌT LỆ SẦU (384)</vt:lpstr>
      <vt:lpstr>Nhập Lễ                                            GIỌT LỆ SẦU (384)</vt:lpstr>
      <vt:lpstr>PowerPoint Presentation</vt:lpstr>
      <vt:lpstr>Hiệp Lễ                                CŨNG MỘT KIẾP NGƯỜI (205)</vt:lpstr>
      <vt:lpstr>Hiệp Lễ                                CŨNG MỘT KIẾP NGƯỜI (205)</vt:lpstr>
      <vt:lpstr>Hiệp Lễ                                CŨNG MỘT KIẾP NGƯỜI (205)</vt:lpstr>
      <vt:lpstr>Hiệp Lễ                                CŨNG MỘT KIẾP NGƯỜI (205)</vt:lpstr>
      <vt:lpstr>Hiệp Lễ                                CŨNG MỘT KIẾP NGƯỜI (205)</vt:lpstr>
      <vt:lpstr>Nhập Lễ                                    TÂM TÌNH TRI ÂN (TL)</vt:lpstr>
      <vt:lpstr>Nhập Lễ                                    TÂM TÌNH TRI ÂN (TL)</vt:lpstr>
      <vt:lpstr>Nhập Lễ                                    TÂM TÌNH TRI ÂN (TL)</vt:lpstr>
      <vt:lpstr>PowerPoint Presentation</vt:lpstr>
      <vt:lpstr>Hiệp Lễ                                         BÀI CA GIUSE (VDH)</vt:lpstr>
      <vt:lpstr>Hiệp Lễ                                         BÀI CA GIUSE (VDH)</vt:lpstr>
      <vt:lpstr>Hiệp Lễ                                         BÀI CA GIUSE (VDH)</vt:lpstr>
      <vt:lpstr>Hiệp Lễ                                         BÀI CA GIUSE (VDH)</vt:lpstr>
      <vt:lpstr>PowerPoint Presentation</vt:lpstr>
      <vt:lpstr>Hiệp Lễ                                   CÂY CAO BÓNG CẢ (TN)</vt:lpstr>
      <vt:lpstr>Hiệp Lễ                                   CÂY CAO BÓNG CẢ (TN)</vt:lpstr>
      <vt:lpstr>Hiệp Lễ                                   CÂY CAO BÓNG CẢ (TN)</vt:lpstr>
      <vt:lpstr>Hiệp Lễ                                   CÂY CAO BÓNG CẢ (TN)</vt:lpstr>
      <vt:lpstr>Kết Lễ                            KÍNH MỪNG THÁNH GIUSE (TD)</vt:lpstr>
      <vt:lpstr>Kết Lễ                            KÍNH MỪNG THÁNH GIUSE (TD)</vt:lpstr>
      <vt:lpstr>Kết  Lễ                            KÍNH MỪNG THÁNH GIUSE (TD)</vt:lpstr>
      <vt:lpstr>Hiệp Lễ                                     CÙNG THẦY LÊN NÚI</vt:lpstr>
      <vt:lpstr>Hiệp Lễ                                     CÙNG THẦY LÊN NÚI</vt:lpstr>
      <vt:lpstr>Hiệp Lễ                                     CÙNG THẦY LÊN NÚI</vt:lpstr>
      <vt:lpstr>Hiệp Lễ                                     CÙNG THẦY LÊN NÚI</vt:lpstr>
      <vt:lpstr>Hiệp Lễ                                     CÙNG THẦY LÊN NÚI</vt:lpstr>
      <vt:lpstr>PowerPoint Presentation</vt:lpstr>
      <vt:lpstr>Kết lễ                                         THÁNH CẢ GIUSE (493)</vt:lpstr>
      <vt:lpstr>Kết lễ                                         THÁNH CẢ GIUSE (493)</vt:lpstr>
      <vt:lpstr>PowerPoint Presentation</vt:lpstr>
      <vt:lpstr>Dâng Lễ                                 LẠY CHA RẤT THÁNH (573)</vt:lpstr>
      <vt:lpstr>Dâng Lễ                                 LẠY CHA RẤT THÁNH (573)</vt:lpstr>
      <vt:lpstr>Dâng Lễ                                 LẠY CHA RẤT THÁNH (573)</vt:lpstr>
      <vt:lpstr>Nhập Lễ                                  NHỮNG KẺ TIN CHÚA (52)</vt:lpstr>
      <vt:lpstr>Nhập Lễ                                  NHỮNG KẺ TIN CHÚA (52)</vt:lpstr>
      <vt:lpstr>Nhập Lễ                                  NHỮNG KẺ TIN CHÚA (52)</vt:lpstr>
      <vt:lpstr>PowerPoint Presentation</vt:lpstr>
      <vt:lpstr>Nhập Lễ                                         HÃY TRỖI DẬY (383)</vt:lpstr>
      <vt:lpstr>Nhập Lễ                                         HÃY TRỖI DẬY (383)</vt:lpstr>
      <vt:lpstr>Nhập Lễ                                         HÃY TRỖI DẬY (383)</vt:lpstr>
      <vt:lpstr>Nhập Lễ                                         HÃY TRỖI DẬY (383)</vt:lpstr>
      <vt:lpstr>PowerPoint Presentation</vt:lpstr>
      <vt:lpstr>Nhập Lễ                                             DÂNG 2 (570)</vt:lpstr>
      <vt:lpstr>Nhập Lễ                                             DÂNG 2 (570)</vt:lpstr>
      <vt:lpstr>PowerPoint Presentation</vt:lpstr>
      <vt:lpstr>Hiệp Lễ                                     NAY CON TRỞ VỀ (403)</vt:lpstr>
      <vt:lpstr>Hiệp Lễ                                     NAY CON TRỞ VỀ (403)</vt:lpstr>
      <vt:lpstr>Hiệp Lễ                                     NAY CON TRỞ VỀ (403)</vt:lpstr>
      <vt:lpstr>PowerPoint Presentation</vt:lpstr>
      <vt:lpstr>Kết lễ                                            TIẾNG VANG (495)</vt:lpstr>
      <vt:lpstr>Kết lễ                                            TIẾNG VANG (495)</vt:lpstr>
      <vt:lpstr>Kết lễ                                            TIẾNG VANG (495)</vt:lpstr>
      <vt:lpstr>PowerPoint Presentation</vt:lpstr>
      <vt:lpstr>Nhập Lễ                                             DÂNG 2 (570)</vt:lpstr>
      <vt:lpstr>PowerPoint Presentation</vt:lpstr>
      <vt:lpstr>Nhập Lễ                                             HÃY TRỞ VỀ (388)</vt:lpstr>
      <vt:lpstr>Nhập Lễ                                             HÃY TRỞ VỀ (388)</vt:lpstr>
      <vt:lpstr>PowerPoint Presentation</vt:lpstr>
      <vt:lpstr>Hiệp Lễ                                     LỜI CON SÁM HỐI (386)</vt:lpstr>
      <vt:lpstr>Hiệp Lễ                                     LỜI CON SÁM HỐI (386)</vt:lpstr>
      <vt:lpstr>Hiệp Lễ                                     LỜI CON SÁM HỐI (386)</vt:lpstr>
      <vt:lpstr>Hiệp Lễ                                     LỜI CON SÁM HỐI (386)</vt:lpstr>
      <vt:lpstr>PowerPoint Presentation</vt:lpstr>
      <vt:lpstr>Kết lễ                                   CẦU XIN THÁNH GIA (489)</vt:lpstr>
      <vt:lpstr>Kết lễ                                   CẦU XIN THÁNH GIA (489)</vt:lpstr>
      <vt:lpstr>Kết lễ                                   CẦU XIN THÁNH GIA (489)</vt:lpstr>
      <vt:lpstr>Kết lễ                                   CẦU XIN THÁNH GIA (489)</vt:lpstr>
      <vt:lpstr>PowerPoint Presentation</vt:lpstr>
      <vt:lpstr>Nhập Lễ                             BỐN MƯƠI NGÀY CHAY (ML)</vt:lpstr>
      <vt:lpstr>Nhập Lễ                             BỐN MƯƠI NGÀY CHAY (ML)</vt:lpstr>
      <vt:lpstr>Nhập Lễ                             BỐN MƯƠI NGÀY CHAY (ML)</vt:lpstr>
      <vt:lpstr>Nhập Lễ                             BỐN MƯƠI NGÀY CHAY (ML)</vt:lpstr>
      <vt:lpstr>Nhập Lễ                             BỐN MƯƠI NGÀY CHAY (ML)</vt:lpstr>
      <vt:lpstr>Nhập Lễ                             BỐN MƯƠI NGÀY CHAY (ML)</vt:lpstr>
      <vt:lpstr>Nhập Lễ                             BỐN MƯƠI NGÀY CHAY (ML)</vt:lpstr>
      <vt:lpstr>Nhập Lễ                             BỐN MƯƠI NGÀY CHAY (ML)</vt:lpstr>
      <vt:lpstr>PowerPoint Presentation</vt:lpstr>
      <vt:lpstr>Dâng Lễ                                 CỦA LỄ NHÂN SINH (564)</vt:lpstr>
      <vt:lpstr>Dâng Lễ                                 CỦA LỄ NHÂN SINH (564)</vt:lpstr>
      <vt:lpstr>Dâng Lễ                                 CỦA LỄ NHÂN SINH (564)</vt:lpstr>
      <vt:lpstr>Dâng Lễ                                 CỦA LỄ NHÂN SINH (564)</vt:lpstr>
      <vt:lpstr>PowerPoint Presentation</vt:lpstr>
      <vt:lpstr>Hiệp Lễ                       CHÚA CẤM CON THẤT VỌNG (MT)</vt:lpstr>
      <vt:lpstr>Hiệp Lễ                       CHÚA CẤM CON THẤT VỌNG (MT)</vt:lpstr>
      <vt:lpstr>Hiệp Lễ                       CHÚA CẤM CON THẤT VỌNG (MT)</vt:lpstr>
      <vt:lpstr>Hiệp Lễ                       CHÚA CẤM CON THẤT VỌNG (MT)</vt:lpstr>
      <vt:lpstr>PowerPoint Presentation</vt:lpstr>
      <vt:lpstr>Kết lễ                                   MARIA MẸ CỦA CON (ĐCH)</vt:lpstr>
      <vt:lpstr>Kết lễ                                   MARIA MẸ CỦA CON (ĐCH)</vt:lpstr>
      <vt:lpstr>PowerPoint Presentation</vt:lpstr>
      <vt:lpstr>Nhập Lễ                                NGUYỆN CHÚA CHÍ ÁI (380)</vt:lpstr>
      <vt:lpstr>Nhập Lễ                                NGUYỆN CHÚA CHÍ ÁI (380)</vt:lpstr>
      <vt:lpstr>Nhập Lễ                                NGUYỆN CHÚA CHÍ ÁI (380)</vt:lpstr>
      <vt:lpstr>Nhập Lễ                                NGUYỆN CHÚA CHÍ ÁI (380)</vt:lpstr>
      <vt:lpstr>PowerPoint Presentation</vt:lpstr>
      <vt:lpstr>Hiệp Lễ                                           THÁNH CẢ GIU-SE</vt:lpstr>
      <vt:lpstr>Hiệp Lễ                                           THÁNH CẢ GIU-SE</vt:lpstr>
      <vt:lpstr>Dâng Lễ                                      CA KHÚC LÊN ĐỀN (40)</vt:lpstr>
      <vt:lpstr>Dâng Lễ                                      CA KHÚC LÊN ĐỀN (40)</vt:lpstr>
      <vt:lpstr>Dâng Lễ                                      CA KHÚC LÊN ĐỀN (40)</vt:lpstr>
      <vt:lpstr>PowerPoint Presentation</vt:lpstr>
      <vt:lpstr>Hiệp Lễ                            LỜI TRẦM HƯƠNG (90)</vt:lpstr>
      <vt:lpstr>Hiệp Lễ                            LỜI TRẦM HƯƠNG (90)</vt:lpstr>
      <vt:lpstr>Hiệp Lễ                            LỜI TRẦM HƯƠNG (90)</vt:lpstr>
      <vt:lpstr>Hiệp Lễ                            LỜI TRẦM HƯƠNG (90)</vt:lpstr>
      <vt:lpstr>PowerPoint Presentation</vt:lpstr>
      <vt:lpstr>Kết lễ                                           LỜI CẦU NỬA ĐÊM (355)</vt:lpstr>
      <vt:lpstr>Kết lễ                                           LỜI CẦU NỬA ĐÊM (355)</vt:lpstr>
      <vt:lpstr>Kết lễ                                           LỜI CẦU NỬA ĐÊM (355)</vt:lpstr>
      <vt:lpstr>Nhập Lễ                                             VỀ NƠI ĐÂY (14)</vt:lpstr>
      <vt:lpstr>Nhập Lễ                                             VỀ NƠI ĐÂY (14)</vt:lpstr>
      <vt:lpstr>Nhập Lễ                                             VỀ NƠI ĐÂY (14)</vt:lpstr>
      <vt:lpstr>Nhập Lễ                                             VỀ NƠI ĐÂY (14)</vt:lpstr>
      <vt:lpstr>Nhập Lễ                                             VỀ NƠI ĐÂY (14)</vt:lpstr>
      <vt:lpstr>PowerPoint Presentation</vt:lpstr>
      <vt:lpstr>Dâng Lễ                                 TỰA LÀN TRẦM HƯƠNG 104</vt:lpstr>
      <vt:lpstr>Dâng Lễ                                 TỰA LÀN TRẦM HƯƠNG 104</vt:lpstr>
      <vt:lpstr>Dâng Lễ                                 TỰA LÀN TRẦM HƯƠNG 104</vt:lpstr>
      <vt:lpstr>PowerPoint Presentation</vt:lpstr>
      <vt:lpstr>Hiệp Lễ                           XEM QUẢ BIẾT CÂY (NMH)</vt:lpstr>
      <vt:lpstr>Hiệp Lễ                           XEM QUẢ BIẾT CÂY (NMH)</vt:lpstr>
      <vt:lpstr>Hiệp Lễ                           XEM QUẢ BIẾT CÂY (NMH)</vt:lpstr>
      <vt:lpstr>Hiệp Lễ                           XEM QUẢ BIẾT CÂY (NMH)</vt:lpstr>
      <vt:lpstr>Hiệp Lễ                           XEM QUẢ BIẾT CÂY (NMH)</vt:lpstr>
      <vt:lpstr>Hiệp Lễ                           XEM QUẢ BIẾT CÂY (NMH)</vt:lpstr>
      <vt:lpstr>Hiệp Lễ                           XEM QUẢ BIẾT CÂY (NMH)</vt:lpstr>
      <vt:lpstr>Hiệp Lễ                           XEM QUẢ BIẾT CÂY (NMH)</vt:lpstr>
      <vt:lpstr>Hiệp Lễ                           XEM QUẢ BIẾT CÂY (NMH)</vt:lpstr>
      <vt:lpstr>Kết lễ                                   CẦU XIN THÁNH GIA (489)</vt:lpstr>
      <vt:lpstr>Kết lễ                                   CẦU XIN THÁNH GIA (489)</vt:lpstr>
      <vt:lpstr>Kết lễ                                   CẦU XIN THÁNH GIA (489)</vt:lpstr>
      <vt:lpstr>PowerPoint Presentation</vt:lpstr>
      <vt:lpstr>Nhập Lễ                                    KHI CON ĐI VỀ (42)</vt:lpstr>
      <vt:lpstr>Nhập Lễ                                    KHI CON ĐI VỀ (42)</vt:lpstr>
      <vt:lpstr>Nhập Lễ                                    KHI CON ĐI VỀ (42)</vt:lpstr>
      <vt:lpstr>PowerPoint Presentation</vt:lpstr>
      <vt:lpstr>Dâng Lễ                                           XIN DÂNG LÊN (106 N)</vt:lpstr>
      <vt:lpstr>Dâng Lễ                                           XIN DÂNG LÊN (106)</vt:lpstr>
      <vt:lpstr>Dâng Lễ                                           XIN DÂNG LÊN (106 N)</vt:lpstr>
      <vt:lpstr>Dâng Lễ                                           XIN DÂNG LÊN (106 N)</vt:lpstr>
      <vt:lpstr>PowerPoint Presentation</vt:lpstr>
      <vt:lpstr>Hiệp Lễ                            CHÚA LÀ CON ĐƯỜNG 141</vt:lpstr>
      <vt:lpstr>Hiệp Lễ                            CHÚA LÀ CON ĐƯỜNG 141</vt:lpstr>
      <vt:lpstr>Hiệp Lễ                            CHÚA LÀ CON ĐƯỜNG 141</vt:lpstr>
      <vt:lpstr>Hiệp Lễ                            CHÚA LÀ CON ĐƯỜNG 141</vt:lpstr>
      <vt:lpstr>Hiệp Lễ                            CHÚA LÀ CON ĐƯỜNG 141</vt:lpstr>
      <vt:lpstr>Hiệp Lễ                            CHÚA LÀ CON ĐƯỜNG 141</vt:lpstr>
      <vt:lpstr>Hiệp Lễ                            CHÚA LÀ CON ĐƯỜNG 141</vt:lpstr>
      <vt:lpstr>PowerPoint Presentation</vt:lpstr>
      <vt:lpstr>Kết lễ                                           NHÂN CHỨNG PHÚC ÂM 250</vt:lpstr>
      <vt:lpstr>Kết lễ                                           NHÂN CHỨNG PHÚC ÂM 250</vt:lpstr>
      <vt:lpstr>Kết lễ                                           NHÂN CHỨNG PHÚC ÂM 250</vt:lpstr>
      <vt:lpstr>Kết lễ                                           NHÂN CHỨNG PHÚC ÂM 250</vt:lpstr>
      <vt:lpstr>PowerPoint Presentation</vt:lpstr>
      <vt:lpstr>Nhập Lễ                                    VỀ NHÀ CHÚA (23)</vt:lpstr>
      <vt:lpstr>Nhập Lễ                                    VỀ NHÀ CHÚA (23)</vt:lpstr>
      <vt:lpstr>Nhập Lễ                                    VỀ NHÀ CHÚA (23)</vt:lpstr>
      <vt:lpstr>PowerPoint Presentation</vt:lpstr>
      <vt:lpstr>PowerPoint Presentation</vt:lpstr>
      <vt:lpstr>Hiệp Lễ                                    GỌI LỜI YÊU THƯƠNG (206)</vt:lpstr>
      <vt:lpstr>Hiệp Lễ                                    GỌI LỜI YÊU THƯƠNG (206)</vt:lpstr>
      <vt:lpstr>Hiệp Lễ                                    GỌI LỜI YÊU THƯƠNG (206)</vt:lpstr>
      <vt:lpstr>Hiệp Lễ                                    GỌI LỜI YÊU THƯƠNG (206)</vt:lpstr>
      <vt:lpstr>Hiệp Lễ                                    GỌI LỜI YÊU THƯƠNG (206)</vt:lpstr>
      <vt:lpstr>Hiệp Lễ                                    GỌI LỜI YÊU THƯƠNG (206)</vt:lpstr>
      <vt:lpstr>PowerPoint Presentation</vt:lpstr>
      <vt:lpstr>Kết Lễ                                                      RA VỀ 310</vt:lpstr>
      <vt:lpstr>Kết Lễ                                                      RA VỀ 310</vt:lpstr>
      <vt:lpstr>Kết Lễ                                                      RA VỀ 310</vt:lpstr>
      <vt:lpstr>Kết Lễ                                                      RA VỀ 310</vt:lpstr>
      <vt:lpstr>PowerPoint Presentation</vt:lpstr>
      <vt:lpstr>Dâng Lễ                                            XIN CHA THƯƠNG 581</vt:lpstr>
      <vt:lpstr>Dâng Lễ                                            XIN CHA THƯƠNG</vt:lpstr>
      <vt:lpstr>Dâng Lễ                                            XIN CHA THƯƠNG 581</vt:lpstr>
      <vt:lpstr>PowerPoint Presentation</vt:lpstr>
      <vt:lpstr>Hiệp Lễ                    CHO CON BIẾT YÊU THƯƠNG 174</vt:lpstr>
      <vt:lpstr>Hiệp Lễ                    CHO CON BIẾT YÊU THƯƠNG 174</vt:lpstr>
      <vt:lpstr>Hiệp Lễ                    CHO CON BIẾT YÊU THƯƠNG 174</vt:lpstr>
      <vt:lpstr>Hiệp Lễ                    CHO CON BIẾT YÊU THƯƠNG 174</vt:lpstr>
      <vt:lpstr>Hiệp Lễ                    CHO CON BIẾT YÊU THƯƠNG 174</vt:lpstr>
      <vt:lpstr>Hiệp Lễ                    CHO CON BIẾT YÊU THƯƠNG 174</vt:lpstr>
      <vt:lpstr>Hiệp Lễ                    CHO CON BIẾT YÊU THƯƠNG 174</vt:lpstr>
      <vt:lpstr>Hiệp Lễ                    CHO CON BIẾT YÊU THƯƠNG 174</vt:lpstr>
      <vt:lpstr>Hiệp Lễ                    CHO CON BIẾT YÊU THƯƠNG 174</vt:lpstr>
      <vt:lpstr>PowerPoint Presentation</vt:lpstr>
      <vt:lpstr>Kết lễ                             THẮP SÁNG TRONG CON 125</vt:lpstr>
      <vt:lpstr>Kết lễ                             THẮP SÁNG TRONG CON 125</vt:lpstr>
      <vt:lpstr>PowerPoint Presentation</vt:lpstr>
      <vt:lpstr>Nhập Lễ                                            TRÈO LÊN CAO 17</vt:lpstr>
      <vt:lpstr>Nhập Lễ                                            TRÈO LÊN CAO 17</vt:lpstr>
      <vt:lpstr>Nhập Lễ                                            TRÈO LÊN CAO 17</vt:lpstr>
      <vt:lpstr>Nhập Lễ                                            TRÈO LÊN CAO 17</vt:lpstr>
      <vt:lpstr>PowerPoint Presentation</vt:lpstr>
      <vt:lpstr>Dâng Lễ                                        TIẾN DÂNG CHA 567</vt:lpstr>
      <vt:lpstr>Dâng Lễ                                        TIẾN DÂNG CHA 567</vt:lpstr>
      <vt:lpstr>Dâng Lễ                                        TIẾN DÂNG CHA 567</vt:lpstr>
      <vt:lpstr>Dâng Lễ                                        TIẾN DÂNG CHA 567</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PowerPoint Presentation</vt:lpstr>
      <vt:lpstr>Kết lễ                                     NGUỒN CẬY TRÔNG 478</vt:lpstr>
      <vt:lpstr>Kết lễ                                     NGUỒN CẬY TRÔNG 478</vt:lpstr>
      <vt:lpstr>Kết lễ                                     NGUỒN CẬY TRÔNG 478</vt:lpstr>
      <vt:lpstr>Kết lễ                                     NGUỒN CẬY TRÔNG 478</vt:lpstr>
      <vt:lpstr>PowerPoint Presentation</vt:lpstr>
      <vt:lpstr>Nhập Lễ                                               HÃY ĐẾN (50)</vt:lpstr>
      <vt:lpstr>Nhập Lễ                                               HÃY ĐẾN (50)</vt:lpstr>
      <vt:lpstr>Nhập Lễ                                               HÃY ĐẾN (50)</vt:lpstr>
      <vt:lpstr>Nhập Lễ                                               HÃY ĐẾN (50)</vt:lpstr>
      <vt:lpstr>PowerPoint Presentation</vt:lpstr>
      <vt:lpstr>Dâng Lễ                                    TỰA TRẦM HƯƠNG 84</vt:lpstr>
      <vt:lpstr>Dâng Lễ                                    TỰA TRẦM HƯƠNG 84</vt:lpstr>
      <vt:lpstr>PowerPoint Presentation</vt:lpstr>
      <vt:lpstr>Hiệp Lễ                                          TÌNH CA VÔ TẬN 132</vt:lpstr>
      <vt:lpstr>Hiệp Lễ                                          TÌNH CA VÔ TẬN 132</vt:lpstr>
      <vt:lpstr>Hiệp Lễ                                          TÌNH CA VÔ TẬN 132</vt:lpstr>
      <vt:lpstr>Hiệp Lễ                                          TÌNH CA VÔ TẬN 132</vt:lpstr>
      <vt:lpstr>Hiệp Lễ                                          TÌNH CA VÔ TẬN 132</vt:lpstr>
      <vt:lpstr>Hiệp Lễ                                          TÌNH CA VÔ TẬN 132</vt:lpstr>
      <vt:lpstr>Hiệp Lễ                                          TÌNH CA VÔ TẬN 132</vt:lpstr>
      <vt:lpstr>PowerPoint Presentation</vt:lpstr>
      <vt:lpstr>Kết lễ                                           TRONG AN BÌNH 307</vt:lpstr>
      <vt:lpstr>Kết lễ                                           TRONG AN BÌNH 307</vt:lpstr>
      <vt:lpstr>Kết lễ                                           TRONG AN BÌNH 307</vt:lpstr>
      <vt:lpstr>Kết lễ                                           TRONG AN BÌNH 307</vt:lpstr>
      <vt:lpstr>PowerPoint Presentation</vt:lpstr>
      <vt:lpstr>Nhập Lễ                                               HÃY ĐẾN (50)</vt:lpstr>
      <vt:lpstr>Nhập Lễ                                               HÃY ĐẾN (50)</vt:lpstr>
      <vt:lpstr>PowerPoint Presentation</vt:lpstr>
      <vt:lpstr>PowerPoint Presentation</vt:lpstr>
      <vt:lpstr>Dâng Lễ                                    TỰA TRẦM HƯƠNG 84</vt:lpstr>
      <vt:lpstr>Dâng Lễ                                    TỰA TRẦM HƯƠNG 84</vt:lpstr>
      <vt:lpstr>Dâng Lễ                                    TỰA TRẦM HƯƠNG 84</vt:lpstr>
      <vt:lpstr>PowerPoint Presentation</vt:lpstr>
      <vt:lpstr>Hiệp Lễ                                CHÚA CẤT TIẾNG GỌI CON (286)</vt:lpstr>
      <vt:lpstr>Hiệp Lễ                                CHÚA CẤT TIẾNG GỌI CON (286)</vt:lpstr>
      <vt:lpstr>Hiệp Lễ                                CHÚA CẤT TIẾNG GỌI CON (286)</vt:lpstr>
      <vt:lpstr>Hiệp Lễ                                CHÚA CẤT TIẾNG GỌI CON (286)</vt:lpstr>
      <vt:lpstr>Hiệp Lễ                                CHÚA CẤT TIẾNG GỌI CON (286)</vt:lpstr>
      <vt:lpstr>Hiệp Lễ                                CHÚA CẤT TIẾNG GỌI CON (286)</vt:lpstr>
      <vt:lpstr>Hiệp Lễ                                CHÚA CẤT TIẾNG GỌI CON (286)</vt:lpstr>
      <vt:lpstr>Hiệp Lễ                                CHÚA CẤT TIẾNG GỌI CON (286)</vt:lpstr>
      <vt:lpstr>Hiệp Lễ                                CHÚA CẤT TIẾNG GỌI CON (286)</vt:lpstr>
      <vt:lpstr>Hiệp Lễ                                CHÚA CẤT TIẾNG GỌI CON (286)</vt:lpstr>
      <vt:lpstr>Hiệp Lễ                                CHÚA CẤT TIẾNG GỌI CON (286)</vt:lpstr>
      <vt:lpstr>Hiệp Lễ                                CHÚA CẤT TIẾNG GỌI CON (286)</vt:lpstr>
      <vt:lpstr>Kết lễ                                           TRONG AN BÌNH 307</vt:lpstr>
      <vt:lpstr>Kết lễ                                           TRONG AN BÌNH 307</vt:lpstr>
      <vt:lpstr>Kết lễ                                           TRONG AN BÌNH 307</vt:lpstr>
      <vt:lpstr>Nhập Lễ                               NGÀY XUÂN BÊN CHÚA (TN)</vt:lpstr>
      <vt:lpstr>Nhập Lễ                               NGÀY XUÂN BÊN CHÚA (TN)</vt:lpstr>
      <vt:lpstr>Nhập Lễ                               NGÀY XUÂN BÊN CHÚA (TN)</vt:lpstr>
      <vt:lpstr>Nhập Lễ                               NGÀY XUÂN BÊN CHÚA (TN)</vt:lpstr>
      <vt:lpstr>Nhập Lễ                               NGÀY XUÂN BÊN CHÚA (TN)</vt:lpstr>
      <vt:lpstr>Nhập Lễ                               NGÀY XUÂN BÊN CHÚA (TN)</vt:lpstr>
      <vt:lpstr>Nhập Lễ                               NGÀY XUÂN BÊN CHÚA (TN)</vt:lpstr>
      <vt:lpstr>Nhập Lễ                               NGÀY XUÂN BÊN CHÚA (TN)</vt:lpstr>
      <vt:lpstr>Nhập Lễ                               NGÀY XUÂN BÊN CHÚA (TN)</vt:lpstr>
      <vt:lpstr>Nhập Lễ                               NGÀY XUÂN BÊN CHÚA (TN)</vt:lpstr>
      <vt:lpstr>Hiệp Lễ                                CHÚA ĐÃ TRAO PHÓ</vt:lpstr>
      <vt:lpstr>Hiệp Lễ                                CHÚA ĐÃ TRAO PHÓ</vt:lpstr>
      <vt:lpstr>Hiệp Lễ                                   CHÚA ĐÃ TRAO PHÓ (TN)</vt:lpstr>
      <vt:lpstr>Hiệp Lễ                                   CHÚA ĐÃ TRAO PHÓ (TN)</vt:lpstr>
      <vt:lpstr>Hiệp Lễ                                CHÚA ĐÃ TRAO PHÓ</vt:lpstr>
      <vt:lpstr>Hiệp Lễ                                CHÚA ĐÃ TRAO PHÓ</vt:lpstr>
      <vt:lpstr>Hiệp Lễ                                   CHÚA ĐÃ TRAO PHÓ (TN)</vt:lpstr>
      <vt:lpstr>Hiệp Lễ                                   CHÚA ĐÃ TRAO PHÓ (TN)</vt:lpstr>
      <vt:lpstr>Hiệp Lễ                                CHÚA ĐÃ TRAO PHÓ</vt:lpstr>
      <vt:lpstr>Hiệp Lễ                                CHÚA ĐÃ TRAO PHÓ</vt:lpstr>
      <vt:lpstr>Hiệp Lễ                                   CHÚA ĐÃ TRAO PHÓ (TN)</vt:lpstr>
      <vt:lpstr>Hiệp Lễ                                   CHÚA ĐÃ TRAO PHÓ (TN)</vt:lpstr>
      <vt:lpstr>Kết Lễ                                   MỪNG XUÂN CẢM TẠ (NH)</vt:lpstr>
      <vt:lpstr>Kết Lễ                                   MỪNG XUÂN CẢM TẠ (NH)</vt:lpstr>
      <vt:lpstr>Kết Lễ                                   MỪNG XUÂN CẢM TẠ (NH)</vt:lpstr>
      <vt:lpstr>Nhập Lễ                               NGÀY XUÂN BÊN CHÚA (TN)</vt:lpstr>
      <vt:lpstr>Nhập Lễ                               NGÀY XUÂN BÊN CHÚA (TN)</vt:lpstr>
      <vt:lpstr>Nhập Lễ                               NGÀY XUÂN BÊN CHÚA (TN)</vt:lpstr>
      <vt:lpstr>Nhập Lễ                               NGÀY XUÂN BÊN CHÚA (TN)</vt:lpstr>
      <vt:lpstr>Nhập Lễ                               NGÀY XUÂN BÊN CHÚA (TN)</vt:lpstr>
      <vt:lpstr>Nhập Lễ                               NGÀY XUÂN BÊN CHÚA (TN)</vt:lpstr>
      <vt:lpstr>Nhập Lễ                               NGÀY XUÂN BÊN CHÚA (TN)</vt:lpstr>
      <vt:lpstr>Nhập Lễ                               NGÀY XUÂN BÊN CHÚA (TN)</vt:lpstr>
      <vt:lpstr>Nhập Lễ                               NGÀY XUÂN BÊN CHÚA (TN)</vt:lpstr>
      <vt:lpstr>Nhập Lễ                               NGÀY XUÂN BÊN CHÚA (TN)</vt:lpstr>
      <vt:lpstr>PowerPoint Presentation</vt:lpstr>
      <vt:lpstr>PowerPoint Presentation</vt:lpstr>
      <vt:lpstr>Dâng Lễ                                      DÂNG LÊN CHÚA XUÂN</vt:lpstr>
      <vt:lpstr>Dâng Lễ                                      DÂNG LÊN CHÚA XUÂN</vt:lpstr>
      <vt:lpstr>Dâng Lễ                                      DÂNG LÊN CHÚA XUÂN</vt:lpstr>
      <vt:lpstr>Dâng Lễ                                      DÂNG LÊN CHÚA XUÂN</vt:lpstr>
      <vt:lpstr>Dâng Lễ                                      DÂNG LÊN CHÚA XUÂN</vt:lpstr>
      <vt:lpstr>Dâng Lễ                                      DÂNG LÊN CHÚA XUÂN</vt:lpstr>
      <vt:lpstr>Dâng Lễ                                      DÂNG LÊN CHÚA XUÂN</vt:lpstr>
      <vt:lpstr>Dâng Lễ                                      DÂNG LÊN CHÚA XUÂN</vt:lpstr>
      <vt:lpstr>Hiệp Lễ                                CHÚA ĐÃ TRAO PHÓ</vt:lpstr>
      <vt:lpstr>Hiệp Lễ                                CHÚA ĐÃ TRAO PHÓ</vt:lpstr>
      <vt:lpstr>Hiệp Lễ                                   CHÚA ĐÃ TRAO PHÓ (TN)</vt:lpstr>
      <vt:lpstr>Hiệp Lễ                                   CHÚA ĐÃ TRAO PHÓ (TN)</vt:lpstr>
      <vt:lpstr>Hiệp Lễ                                CHÚA ĐÃ TRAO PHÓ</vt:lpstr>
      <vt:lpstr>Hiệp Lễ                                CHÚA ĐÃ TRAO PHÓ</vt:lpstr>
      <vt:lpstr>Hiệp Lễ                                   CHÚA ĐÃ TRAO PHÓ (TN)</vt:lpstr>
      <vt:lpstr>Hiệp Lễ                                   CHÚA ĐÃ TRAO PHÓ (TN)</vt:lpstr>
      <vt:lpstr>Hiệp Lễ                                CHÚA ĐÃ TRAO PHÓ</vt:lpstr>
      <vt:lpstr>Hiệp Lễ                                CHÚA ĐÃ TRAO PHÓ</vt:lpstr>
      <vt:lpstr>Hiệp Lễ                                   CHÚA ĐÃ TRAO PHÓ (TN)</vt:lpstr>
      <vt:lpstr>Hiệp Lễ                                   CHÚA ĐÃ TRAO PHÓ (TN)</vt:lpstr>
      <vt:lpstr>Hiệp Lễ                                CHÚA MÙA XUÂN (TN)</vt:lpstr>
      <vt:lpstr>Hiệp Lễ                                CHÚA MÙA XUÂN (TN)</vt:lpstr>
      <vt:lpstr>Hiệp Lễ                                CHÚA MÙA XUÂN (TN)</vt:lpstr>
      <vt:lpstr>Hiệp Lễ                                CHÚA MÙA XUÂN (TN)</vt:lpstr>
      <vt:lpstr>Hiệp Lễ                                CHÚA MÙA XUÂN (TN)</vt:lpstr>
      <vt:lpstr>Hiệp Lễ                                CHÚA MÙA XUÂN (TN)</vt:lpstr>
      <vt:lpstr>Hiệp Lễ                                CHÚA MÙA XUÂN (TN)</vt:lpstr>
      <vt:lpstr>Hiệp Lễ                                CHÚA MÙA XUÂN (TN)</vt:lpstr>
      <vt:lpstr>Hiệp Lễ                                CHÚA MÙA XUÂN (TN)</vt:lpstr>
      <vt:lpstr>Hiệp Lễ                                CHÚA MÙA XUÂN (TN)</vt:lpstr>
      <vt:lpstr>Hiệp Lễ                                CHÚA MÙA XUÂN (TN)</vt:lpstr>
      <vt:lpstr>Hiệp Lễ                                CHÚA MÙA XUÂN (TN)</vt:lpstr>
      <vt:lpstr>Hiệp Lễ                                CHÚA MÙA XUÂN (TN)</vt:lpstr>
      <vt:lpstr>Hiệp Lễ                                   MÙA XUÂN ĐÃ ĐẾN (TN)</vt:lpstr>
      <vt:lpstr>Hiệp Lễ                                   MÙA XUÂN ĐÃ ĐẾN (TN)</vt:lpstr>
      <vt:lpstr>Hiệp Lễ                                   MÙA XUÂN ĐÃ ĐẾN (TN)</vt:lpstr>
      <vt:lpstr>Hiệp Lễ                                   MÙA XUÂN ĐÃ ĐẾN (TN)</vt:lpstr>
      <vt:lpstr>Hiệp Lễ                                   MÙA XUÂN ĐÃ ĐẾN (TN)</vt:lpstr>
      <vt:lpstr>Hiệp Lễ                                   MÙA XUÂN ĐÃ ĐẾN (TN)</vt:lpstr>
      <vt:lpstr>Hiệp Lễ                                   MÙA XUÂN ĐÃ ĐẾN (TN)</vt:lpstr>
      <vt:lpstr>Hiệp Lễ                                   MÙA XUÂN ĐÃ ĐẾN (TN)</vt:lpstr>
      <vt:lpstr>Hiệp Lễ                                   MÙA XUÂN ĐÃ ĐẾN (TN)</vt:lpstr>
      <vt:lpstr>Hiệp Lễ                                   MÙA XUÂN ĐÃ ĐẾN (TN)</vt:lpstr>
      <vt:lpstr>Hiệp Lễ                                   MÙA XUÂN ĐÃ ĐẾN (TN)</vt:lpstr>
      <vt:lpstr>Hiệp Lễ                                   MÙA XUÂN ĐÃ ĐẾN (TN)</vt:lpstr>
      <vt:lpstr>Kết lễ                                    BÊN MẸ KHI XUÂN VỀ (ND)</vt:lpstr>
      <vt:lpstr>Kết lễ                                    BÊN MẸ KHI XUÂN VỀ (ND)</vt:lpstr>
      <vt:lpstr>Kết lễ                                    BÊN MẸ KHI XUÂN VỀ (ND)</vt:lpstr>
      <vt:lpstr>                                                  MỪNG CHA NĂM MỚI</vt:lpstr>
      <vt:lpstr>                                                  MỪNG CHA NĂM MỚI</vt:lpstr>
      <vt:lpstr>                                                  MỪNG CHA NĂM MỚI</vt:lpstr>
      <vt:lpstr>PowerPoint Presentation</vt:lpstr>
      <vt:lpstr>Hiệp Lễ                            CA KHÚC HỒNG ÂN 150</vt:lpstr>
      <vt:lpstr>Hiệp Lễ                            CA KHÚC HỒNG ÂN</vt:lpstr>
      <vt:lpstr>Hiệp Lễ                            CA KHÚC HỒNG ÂN</vt:lpstr>
      <vt:lpstr>Hiệp Lễ                            CA KHÚC HỒNG ÂN</vt:lpstr>
      <vt:lpstr>Hiệp Lễ                            CA KHÚC HỒNG ÂN</vt:lpstr>
      <vt:lpstr>Hiệp Lễ                            CA KHÚC HỒNG ÂN</vt:lpstr>
      <vt:lpstr>Hiệp Lễ                            CA KHÚC HỒNG ÂN</vt:lpstr>
      <vt:lpstr>PowerPoint Presentation</vt:lpstr>
      <vt:lpstr>Hiệp Lễ                            CA KHÚC HỒNG ÂN</vt:lpstr>
      <vt:lpstr>Hiệp Lễ                            CA KHÚC HỒNG ÂN</vt:lpstr>
      <vt:lpstr>Hiệp Lễ                            CA KHÚC HỒNG ÂN</vt:lpstr>
      <vt:lpstr>Hiệp Lễ                            CA KHÚC HỒNG ÂN</vt:lpstr>
      <vt:lpstr>PowerPoint Presentation</vt:lpstr>
      <vt:lpstr>Dâng Lễ                                      THÂN LÚA MIẾN 103</vt:lpstr>
      <vt:lpstr>Dâng Lễ                                      THÂN LÚA MIẾN 103</vt:lpstr>
      <vt:lpstr>Dâng Lễ                                      THÂN LÚA MIẾN 103</vt:lpstr>
      <vt:lpstr>Dâng Lễ                                      THÂN LÚA MIẾN 103</vt:lpstr>
      <vt:lpstr>PowerPoint Presentation</vt:lpstr>
      <vt:lpstr>Hiệp Lễ                             TÌNH YÊU CHÚA CAO VỜI (264)</vt:lpstr>
      <vt:lpstr>Hiệp Lễ                            TÌNH YÊU CHÚA CAO VỜI 264</vt:lpstr>
      <vt:lpstr>Hiệp Lễ                            TÌNH YÊU CHÚA CAO VỜI 264</vt:lpstr>
      <vt:lpstr>Hiệp Lễ                            TÌNH YÊU CHÚA CAO VỜI 264</vt:lpstr>
      <vt:lpstr>Hiệp Lễ                            TÌNH YÊU CHÚA CAO VỜI 264</vt:lpstr>
      <vt:lpstr>PowerPoint Presentation</vt:lpstr>
      <vt:lpstr>Kết lễ                                           TẠ ƠN CHÚA VỚI MẸ 309</vt:lpstr>
      <vt:lpstr>Kết lễ                                           TẠ ƠN CHÚA VỚI MẸ 309</vt:lpstr>
      <vt:lpstr>Kết lễ                                           TẠ ƠN CHÚA VỚI MẸ 309</vt:lpstr>
      <vt:lpstr>Kết lễ                                           TẠ ƠN CHÚA VỚI MẸ 309</vt:lpstr>
      <vt:lpstr>PowerPoint Presentation</vt:lpstr>
      <vt:lpstr>Dâng Lễ                                                 XIN DÂNG NK</vt:lpstr>
      <vt:lpstr>Dâng Lễ                                                 XIN DÂNG NK</vt:lpstr>
      <vt:lpstr>Dâng Lễ                                                 XIN DÂNG NK</vt:lpstr>
      <vt:lpstr>PowerPoint Presentation</vt:lpstr>
      <vt:lpstr>Hiệp Lễ                     GIÊ-SU, NGÀI ĐÃ ĐẾN (ND)</vt:lpstr>
      <vt:lpstr>Hiệp Lễ                     GIÊ-SU, NGÀI ĐÃ ĐẾN (ND)</vt:lpstr>
      <vt:lpstr>Hiệp Lễ                     GIÊ-SU, NGÀI ĐÃ ĐẾN (ND)</vt:lpstr>
      <vt:lpstr>Hiệp Lễ                     GIÊ-SU, NGÀI ĐÃ ĐẾN (ND)</vt:lpstr>
      <vt:lpstr>Hiệp Lễ                     GIÊ-SU, NGÀI ĐÃ ĐẾN (ND)</vt:lpstr>
      <vt:lpstr>Hiệp Lễ                     GIÊ-SU, NGÀI ĐÃ ĐẾN (ND)</vt:lpstr>
      <vt:lpstr>Hiệp Lễ                     GIÊ-SU, NGÀI ĐÃ ĐẾN (ND)</vt:lpstr>
      <vt:lpstr>Hiệp Lễ                     GIÊ-SU, NGÀI ĐÃ ĐẾN (ND)</vt:lpstr>
      <vt:lpstr>Hiệp Lễ                     GIÊ-SU, NGÀI ĐÃ ĐẾN (ND)</vt:lpstr>
      <vt:lpstr>Hiệp Lễ                     GIÊ-SU, NGÀI ĐÃ ĐẾN (ND)</vt:lpstr>
      <vt:lpstr>Hiệp Lễ                     GIÊ-SU, NGÀI ĐÃ ĐẾN (ND)</vt:lpstr>
      <vt:lpstr>Hiệp Lễ                     GIÊ-SU, NGÀI ĐÃ ĐẾN (ND)</vt:lpstr>
      <vt:lpstr>Hiệp Lễ                     GIÊ-SU, NGÀI ĐÃ ĐẾN (ND)</vt:lpstr>
      <vt:lpstr>Hiệp Lễ                     GIÊ-SU, NGÀI ĐÃ ĐẾN (ND)</vt:lpstr>
      <vt:lpstr>Hiệp Lễ                     GIÊ-SU, NGÀI ĐÃ ĐẾN (ND)</vt:lpstr>
      <vt:lpstr>Kết lễ                                   NÀY CHÍNH CHÚA 252</vt:lpstr>
      <vt:lpstr>Kết lễ                                   NÀY CHÍNH CHÚA 252</vt:lpstr>
      <vt:lpstr>Kết lễ                                   NÀY CHÍNH CHÚA 252</vt:lpstr>
      <vt:lpstr>Dâng Lễ                                            DÂNG CHÚA 68</vt:lpstr>
      <vt:lpstr>Dâng Lễ                                            DÂNG CHÚA 68</vt:lpstr>
      <vt:lpstr>Hiệp Lễ                            DẤU ẤN TÌNH YÊU 287</vt:lpstr>
      <vt:lpstr>Hiệp Lễ                            DẤU ẤN TÌNH YÊU 287</vt:lpstr>
      <vt:lpstr>Hiệp Lễ                            DẤU ẤN TÌNH YÊU 287</vt:lpstr>
      <vt:lpstr>Hiệp Lễ                            DẤU ẤN TÌNH YÊU 287</vt:lpstr>
      <vt:lpstr>Kết Lễ                                                      RA VỀ 310</vt:lpstr>
      <vt:lpstr>Kết Lễ                                                      RA VỀ 310</vt:lpstr>
      <vt:lpstr>Nhập Lễ                         CON BƯỚC LÊN BÀN THỜ (16)</vt:lpstr>
      <vt:lpstr>Nhập Lễ                         CON BƯỚC LÊN BÀN THỜ (16)</vt:lpstr>
      <vt:lpstr>Nhập Lễ                         CON BƯỚC LÊN BÀN THỜ (16)</vt:lpstr>
      <vt:lpstr>PowerPoint Presentation</vt:lpstr>
      <vt:lpstr>Dâng Lễ                                          GIỜ ĐÂY CHÚNG CON (76)</vt:lpstr>
      <vt:lpstr>Dâng Lễ                                          GIỜ ĐÂY CHÚNG CON (76)</vt:lpstr>
      <vt:lpstr>Dâng Lễ                                          GIỜ ĐÂY CHÚNG CON (76)</vt:lpstr>
      <vt:lpstr>Dâng Lễ                                          GIỜ ĐÂY CHÚNG CON (76)</vt:lpstr>
      <vt:lpstr>PowerPoint Presentation</vt:lpstr>
      <vt:lpstr>Hiệp Lễ                             TÌNH YÊU THIÊN CHÚA (160)</vt:lpstr>
      <vt:lpstr>Hiệp Lễ                             TÌNH YÊU THIÊN CHÚA (160)</vt:lpstr>
      <vt:lpstr>Hiệp Lễ                             TÌNH YÊU THIÊN CHÚA (160)</vt:lpstr>
      <vt:lpstr>Hiệp Lễ                             TÌNH YÊU THIÊN CHÚA (160)</vt:lpstr>
      <vt:lpstr>Hiệp Lễ                             TÌNH YÊU THIÊN CHÚA (160)</vt:lpstr>
      <vt:lpstr>PowerPoint Presentation</vt:lpstr>
      <vt:lpstr>Kết Lễ                                        BÀI CA HIỆP NHẤT (144)</vt:lpstr>
      <vt:lpstr>Kết Lễ                                        BÀI CA HIỆP NHẤT </vt:lpstr>
      <vt:lpstr>Kết Lễ                                        BÀI CA HIỆP NHẤT </vt:lpstr>
      <vt:lpstr>Kết Lễ                                        BÀI CA HIỆP NHẤT </vt:lpstr>
      <vt:lpstr>Kết Lễ                                        BÀI CA HIỆP NHẤT </vt:lpstr>
      <vt:lpstr>Kết Lễ                                        BÀI CA HIỆP NHẤT </vt:lpstr>
      <vt:lpstr>Kết Lễ                                        BÀI CA HIỆP NHẤT </vt:lpstr>
      <vt:lpstr>Kết Lễ                                        BÀI CA HIỆP NHẤT </vt:lpstr>
      <vt:lpstr>PowerPoint Presentation</vt:lpstr>
      <vt:lpstr>Nhập Lễ                                             CA LÊN ĐI 3 (45) </vt:lpstr>
      <vt:lpstr>Nhập Lễ                                             CA LÊN ĐI 3 </vt:lpstr>
      <vt:lpstr>Nhập Lễ                                             CA LÊN ĐI 3 </vt:lpstr>
      <vt:lpstr>Nhập Lễ                                             CA LÊN ĐI 3 </vt:lpstr>
      <vt:lpstr>Nhập Lễ                                             CA LÊN ĐI 3 </vt:lpstr>
      <vt:lpstr>PowerPoint Presentation</vt:lpstr>
      <vt:lpstr>Dâng Lễ                                                   LỄ DÂNG 5 (80)</vt:lpstr>
      <vt:lpstr>Dâng Lễ                                                   LỄ DÂNG 5</vt:lpstr>
      <vt:lpstr>Dâng Lễ                                                   LỄ DÂNG 5</vt:lpstr>
      <vt:lpstr>Dâng Lễ                                                   LỄ DÂNG 5</vt:lpstr>
      <vt:lpstr>Hiệp Lễ                           TIỆC CƯỚI CANA (HN)</vt:lpstr>
      <vt:lpstr>Hiệp Lễ                           TIỆC CƯỚI CANA (HN)</vt:lpstr>
      <vt:lpstr>Hiệp Lễ                           TIỆC CƯỚI CANA (HN)</vt:lpstr>
      <vt:lpstr>Hiệp Lễ                           TIỆC CƯỚI CANA (HN)</vt:lpstr>
      <vt:lpstr>Hiệp Lễ                           TIỆC CƯỚI CANA (HN)</vt:lpstr>
      <vt:lpstr>Hiệp Lễ                           TIỆC CƯỚI CANA (HN)</vt:lpstr>
      <vt:lpstr>Hiệp Lễ                           TIỆC CƯỚI CANA (HN)</vt:lpstr>
      <vt:lpstr>Hiệp Lễ                           TIỆC CƯỚI CANA (HN)</vt:lpstr>
      <vt:lpstr>Hiệp Lễ                           TIỆC CƯỚI CANA (HN)</vt:lpstr>
      <vt:lpstr>Hiệp Lễ                           TIỆC CƯỚI CANA (HN)</vt:lpstr>
      <vt:lpstr>Hiệp Lễ                           TIỆC CƯỚI CANA (HN)</vt:lpstr>
      <vt:lpstr>Hiệp Lễ                           TIỆC CƯỚI CANA (HN)</vt:lpstr>
      <vt:lpstr>Kết Lễ                                        BÀI CA HIỆP NHẤT (144)</vt:lpstr>
      <vt:lpstr>Kết Lễ                                        BÀI CA HIỆP NHẤT </vt:lpstr>
      <vt:lpstr>Kết Lễ                                        BÀI CA HIỆP NHẤT </vt:lpstr>
      <vt:lpstr>Kết Lễ                                        BÀI CA HIỆP NHẤT </vt:lpstr>
      <vt:lpstr>Kết Lễ                                        BÀI CA HIỆP NHẤT (144)</vt:lpstr>
      <vt:lpstr>Kết Lễ                                        BÀI CA HIỆP NHẤT </vt:lpstr>
      <vt:lpstr>Nhập Lễ                         XIN DẪN CON VỀ NÚI THÁNH (28)</vt:lpstr>
      <vt:lpstr>Nhập Lễ                         XIN DẪN CON VỀ NÚI THÁNH (28)</vt:lpstr>
      <vt:lpstr>Nhập Lễ                         XIN DẪN CON VỀ NÚI THÁNH (28)</vt:lpstr>
      <vt:lpstr>PowerPoint Presentation</vt:lpstr>
      <vt:lpstr>Dâng Lễ                                          CÙNG TẤM BÁNH (69)</vt:lpstr>
      <vt:lpstr>Dâng Lễ                                          CÙNG TẤM BÁNH (69)</vt:lpstr>
      <vt:lpstr>PowerPoint Presentation</vt:lpstr>
      <vt:lpstr>Hiệp Lễ                             TÌNH YÊU CHÚA CAO VỜI (264)</vt:lpstr>
      <vt:lpstr>Hiệp Lễ                            TÌNH YÊU CHÚA CAO VỜI 264</vt:lpstr>
      <vt:lpstr>Hiệp Lễ                            TÌNH YÊU CHÚA CAO VỜI 264</vt:lpstr>
      <vt:lpstr>Hiệp Lễ                             TÌNH YÊU CHÚA CAO VỜI (264)</vt:lpstr>
      <vt:lpstr>Hiệp Lễ                            TÌNH YÊU CHÚA CAO VỜI 264</vt:lpstr>
      <vt:lpstr>Hiệp Lễ                            TÌNH YÊU CHÚA CAO VỜI 264</vt:lpstr>
      <vt:lpstr>Hiệp Lễ                             TÌNH YÊU CHÚA CAO VỜI (264)</vt:lpstr>
      <vt:lpstr>Nhập Lễ                                             CA LÊN ĐI 3 </vt:lpstr>
      <vt:lpstr>Nhập Lễ                                             CA LÊN ĐI 3 </vt:lpstr>
      <vt:lpstr>Nhập Lễ                              ĐÂY LỜI CHÚA PHÁN (TVV)</vt:lpstr>
      <vt:lpstr>Nhập Lễ                              ĐÂY LỜI CHÚA PHÁN (TVV)</vt:lpstr>
      <vt:lpstr>Nhập Lễ                              ĐÂY LỜI CHÚA PHÁN (TVV)</vt:lpstr>
      <vt:lpstr>Dâng Lễ                                                HIẾN TẾ 55 (NK)</vt:lpstr>
      <vt:lpstr>Dâng Lễ                                                HIẾN TẾ 55 (NK)</vt:lpstr>
      <vt:lpstr>Dâng Lễ                                                HIẾN TẾ 55 (NK)</vt:lpstr>
      <vt:lpstr>Dâng Lễ                                                HIẾN TẾ 55 (NK)</vt:lpstr>
      <vt:lpstr>Hiệp Lễ                           CHỈ CÓ MỘT CHÚA (TT)</vt:lpstr>
      <vt:lpstr>Hiệp Lễ                           CHỈ CÓ MỘT CHÚA (TT)</vt:lpstr>
      <vt:lpstr>Hiệp Lễ                           CHỈ CÓ MỘT CHÚA (TT)</vt:lpstr>
      <vt:lpstr>Hiệp Lễ                           CHỈ CÓ MỘT CHÚA (TT)</vt:lpstr>
      <vt:lpstr>Hiệp Lễ                           CHỈ CÓ MỘT CHÚA (TT)</vt:lpstr>
      <vt:lpstr>Hiệp Lễ                           CHỈ CÓ MỘT CHÚA (TT)</vt:lpstr>
      <vt:lpstr>Hiệp Lễ                           CHỈ CÓ MỘT CHÚA (TT)</vt:lpstr>
      <vt:lpstr>Kết lễ                                   ĐỀN TẠ TRÁI TIM MẸ (NKT)</vt:lpstr>
      <vt:lpstr>Kết lễ                                   ĐỀN TẠ TRÁI TIM MẸ (NKT)</vt:lpstr>
      <vt:lpstr>Kết lễ                                   ĐỀN TẠ TRÁI TIM MẸ (NKT)</vt:lpstr>
      <vt:lpstr>PowerPoint Presentation</vt:lpstr>
      <vt:lpstr>Nhập Lễ                                             VỀ NHÀ CHÚA (15)</vt:lpstr>
      <vt:lpstr>Nhập Lễ                                             VỀ NHÀ CHÚA (15)</vt:lpstr>
      <vt:lpstr>Nhập Lễ                                             VỀ NHÀ CHÚA (15)</vt:lpstr>
      <vt:lpstr>PowerPoint Presentation</vt:lpstr>
      <vt:lpstr>Dâng Lễ                       DÂNG LÊN CHÚA BÁNH THƠM 73</vt:lpstr>
      <vt:lpstr>Dâng Lễ                       DÂNG LÊN CHÚA BÁNH THƠM 73</vt:lpstr>
      <vt:lpstr>PowerPoint Presentation</vt:lpstr>
      <vt:lpstr>Hiệp Lễ                                   CHỨNG NHÂN TÌNH YÊU 140</vt:lpstr>
      <vt:lpstr>Hiệp Lễ                                   CHỨNG NHÂN TÌNH YÊU 140</vt:lpstr>
      <vt:lpstr>Hiệp Lễ                                   CHỨNG NHÂN TÌNH YÊU 140</vt:lpstr>
      <vt:lpstr>Hiệp Lễ                                   CHỨNG NHÂN TÌNH YÊU 140</vt:lpstr>
      <vt:lpstr>Hiệp Lễ                                   CHỨNG NHÂN TÌNH YÊU 140</vt:lpstr>
      <vt:lpstr>Hiệp Lễ                                   CHỨNG NHÂN TÌNH YÊU 140</vt:lpstr>
      <vt:lpstr>Hiệp Lễ                                   CHỨNG NHÂN TÌNH YÊU 140</vt:lpstr>
      <vt:lpstr>Hiệp Lễ                                   CHỨNG NHÂN TÌNH YÊU 140</vt:lpstr>
      <vt:lpstr>Hiệp Lễ                                   CHỨNG NHÂN TÌNH YÊU 140</vt:lpstr>
      <vt:lpstr>Hiệp Lễ                                   CHỨNG NHÂN TÌNH YÊU 140</vt:lpstr>
      <vt:lpstr>PowerPoint Presentation</vt:lpstr>
      <vt:lpstr>Nhập Lễ                                             VỀ NƠI ĐÂY (14)</vt:lpstr>
      <vt:lpstr>Nhập Lễ                                             VỀ NƠI ĐÂY (14)</vt:lpstr>
      <vt:lpstr>Nhập Lễ                                             VỀ NƠI ĐÂY (14)</vt:lpstr>
      <vt:lpstr>PowerPoint Presentation</vt:lpstr>
      <vt:lpstr>Dâng Lễ                                           HIỆP DÂNG 79</vt:lpstr>
      <vt:lpstr>Dâng Lễ                                           HIỆP DÂNG 79</vt:lpstr>
      <vt:lpstr>Dâng Lễ                                           HIỆP DÂNG 79</vt:lpstr>
      <vt:lpstr>Dâng Lễ                                           HIỆP DÂNG 79</vt:lpstr>
      <vt:lpstr>PowerPoint Presentation</vt:lpstr>
      <vt:lpstr>Nhập Lễ                                  CHÚA LÀ MỤC TỬ 188</vt:lpstr>
      <vt:lpstr>Nhập Lễ                                  CHÚA LÀ MỤC TỬ 188</vt:lpstr>
      <vt:lpstr>Nhập Lễ                                  CHÚA LÀ MỤC TỬ 188</vt:lpstr>
      <vt:lpstr>Nhập Lễ                                  CHÚA LÀ MỤC TỬ 188</vt:lpstr>
      <vt:lpstr>Nhập Lễ                                  CHÚA LÀ MỤC TỬ 188</vt:lpstr>
      <vt:lpstr>Nhập Lễ                                  CHÚA LÀ MỤC TỬ 188</vt:lpstr>
      <vt:lpstr>Nhập Lễ                                  CHÚA LÀ MỤC TỬ 188</vt:lpstr>
      <vt:lpstr>PowerPoint Presentation</vt:lpstr>
      <vt:lpstr>Kết Lễ                                           HANG BÊ-LEM (357)</vt:lpstr>
      <vt:lpstr>Kết Lễ                                           HANG BÊ-LEM (357)</vt:lpstr>
      <vt:lpstr>Kết Lễ                                           HANG BÊ-LEM (357)</vt:lpstr>
      <vt:lpstr>Kết Lễ                                           HANG BÊ-LEM (357)</vt:lpstr>
      <vt:lpstr>Kết Lễ                                           HANG BÊ-LEM (357)</vt:lpstr>
      <vt:lpstr>Kết Lễ                                           HANG BÊ-LEM (357)</vt:lpstr>
      <vt:lpstr>Kết Lễ                                           HANG BÊ-LEM (357)</vt:lpstr>
      <vt:lpstr>Kết Lễ                                           HANG BÊ-LEM (357)</vt:lpstr>
      <vt:lpstr>Nhập Lễ                                       TRỜI HÂN HOAN (371)</vt:lpstr>
      <vt:lpstr>Nhập Lễ                                       TRỜI HÂN HOAN (371)</vt:lpstr>
      <vt:lpstr>PowerPoint Presentation</vt:lpstr>
      <vt:lpstr>Dâng Lễ                                        CÙNG TIẾN DÂNG (65)</vt:lpstr>
      <vt:lpstr>Dâng Lễ                                        CÙNG TIẾN DÂNG (65)</vt:lpstr>
      <vt:lpstr>Dâng Lễ                                        CÙNG TIẾN DÂNG (65)</vt:lpstr>
      <vt:lpstr>PowerPoint Presentation</vt:lpstr>
      <vt:lpstr>Hiệp Lễ                                    CÁT BIỂN SAO TRỜI (176)</vt:lpstr>
      <vt:lpstr>Hiệp Lễ                                    CÁT BIỂN SAO TRỜI (176)</vt:lpstr>
      <vt:lpstr>Hiệp Lễ                                    CÁT BIỂN SAO TRỜI (176)</vt:lpstr>
      <vt:lpstr>Hiệp Lễ                                    CÁT BIỂN SAO TRỜI (176)</vt:lpstr>
      <vt:lpstr>Hiệp Lễ                                    CÁT BIỂN SAO TRỜI (176)</vt:lpstr>
      <vt:lpstr>Hiệp Lễ                                    CÁT BIỂN SAO TRỜI (176)</vt:lpstr>
      <vt:lpstr>PowerPoint Presentation</vt:lpstr>
      <vt:lpstr>Nhập Lễ                                                   NOEL VỀ (368)</vt:lpstr>
      <vt:lpstr>Nhập Lễ                                                   NOEL VỀ (368)</vt:lpstr>
      <vt:lpstr>Nhập Lễ                                                   NOEL VỀ (368)</vt:lpstr>
      <vt:lpstr>PowerPoint Presentation</vt:lpstr>
      <vt:lpstr>Nhập Lễ                                   MARIA MẸ THIÊN CHÚA</vt:lpstr>
      <vt:lpstr>Nhập Lễ                                   MARIA MẸ THIÊN CHÚA</vt:lpstr>
      <vt:lpstr>Nhập Lễ                                   MARIA MẸ THIÊN CHÚA</vt:lpstr>
      <vt:lpstr>Nhập Lễ                                   MARIA MẸ THIÊN CHÚA</vt:lpstr>
      <vt:lpstr>Nhập Lễ                                   MARIA MẸ THIÊN CHÚA</vt:lpstr>
      <vt:lpstr>PowerPoint Presentation</vt:lpstr>
      <vt:lpstr>PowerPoint Presentation</vt:lpstr>
      <vt:lpstr>PowerPoint Presentation</vt:lpstr>
      <vt:lpstr>Dâng Lễ                                TÂM TÌNH HÒA BÌNH (366)</vt:lpstr>
      <vt:lpstr>Dâng Lễ                                TÂM TÌNH HÒA BÌNH (366)</vt:lpstr>
      <vt:lpstr>Dâng Lễ                                TÂM TÌNH HÒA BÌNH (366)</vt:lpstr>
      <vt:lpstr>Dâng Lễ                                TÂM TÌNH HÒA BÌNH (366)</vt:lpstr>
      <vt:lpstr>PowerPoint Presentation</vt:lpstr>
      <vt:lpstr>Hiệp Lễ                           LỜI RU THÁNH (NK)</vt:lpstr>
      <vt:lpstr>Hiệp Lễ                           LỜI RU THÁNH (NK)</vt:lpstr>
      <vt:lpstr>Hiệp Lễ                           LỜI RU THÁNH (NK)</vt:lpstr>
      <vt:lpstr>Hiệp Lễ                           LỜI RU THÁNH (NK)</vt:lpstr>
      <vt:lpstr>Hiệp Lễ                           LỜI RU THÁNH (NK)</vt:lpstr>
      <vt:lpstr>Hiệp Lễ                           LỜI RU THÁNH (NK)</vt:lpstr>
      <vt:lpstr>Hiệp Lễ                           LỜI RU THÁNH (NK)</vt:lpstr>
      <vt:lpstr>PowerPoint Presentation</vt:lpstr>
      <vt:lpstr>Hiệp Lễ                              HỘI NHẠC THIÊN QUỐC (HH)</vt:lpstr>
      <vt:lpstr>Hiệp Lễ                              HỘI NHẠC THIÊN QUỐC (HH)</vt:lpstr>
      <vt:lpstr>Hiệp Lễ                              HỘI NHẠC THIÊN QUỐC (HH)</vt:lpstr>
      <vt:lpstr>Hiệp Lễ                              HỘI NHẠC THIÊN QUỐC (HH)</vt:lpstr>
      <vt:lpstr>Hiệp Lễ                              HỘI NHẠC THIÊN QUỐC (HH)</vt:lpstr>
      <vt:lpstr>Hiệp Lễ                              HỘI NHẠC THIÊN QUỐC (HH)</vt:lpstr>
      <vt:lpstr>PowerPoint Presentation</vt:lpstr>
      <vt:lpstr>Kết lễ                                    CUNG CHÚC TRINH VƯƠNG (HD)</vt:lpstr>
      <vt:lpstr>Kết lễ                                    CUNG CHÚC TRINH VƯƠNG (HD)</vt:lpstr>
      <vt:lpstr>Kết lễ                                    CUNG CHÚC TRINH VƯƠNG (HD)</vt:lpstr>
      <vt:lpstr>PowerPoint Presentation</vt:lpstr>
      <vt:lpstr>Dâng Lễ                          LỄ DÂNG THÁNH GIA THẤT (DCH)</vt:lpstr>
      <vt:lpstr>Hiệp Lễ                              HỘI NHẠC THIÊN QUỐC (HH)</vt:lpstr>
      <vt:lpstr>Hiệp Lễ                              HỘI NHẠC THIÊN QUỐC (HH)</vt:lpstr>
      <vt:lpstr>Hiệp Lễ                           LỜI RU THÁNH (NK)</vt:lpstr>
      <vt:lpstr>Kết lễ                                   NGUYỆN CẦU THÁNH GIA (TD)</vt:lpstr>
      <vt:lpstr>Kết lễ                                   NGUYỆN CẦU THÁNH GIA (TD)</vt:lpstr>
      <vt:lpstr>Kết lễ                                   NGUYỆN CẦU THÁNH GIA (TD)</vt:lpstr>
      <vt:lpstr>PowerPoint Presentation</vt:lpstr>
      <vt:lpstr>Dâng Lễ                          LỄ DÂNG THÁNH GIA THẤT (DCH)</vt:lpstr>
      <vt:lpstr>Dâng Lễ                          LỄ DÂNG THÁNH GIA THẤT (DCH)</vt:lpstr>
      <vt:lpstr>Dâng Lễ                          LỄ DÂNG THÁNH GIA THẤT (DCH)</vt:lpstr>
      <vt:lpstr>PowerPoint Presentation</vt:lpstr>
      <vt:lpstr>Hiệp Lễ                              HỘI NHẠC THIÊN QUỐC (HH)</vt:lpstr>
      <vt:lpstr>Hiệp Lễ                              HỘI NHẠC THIÊN QUỐC (HH)</vt:lpstr>
      <vt:lpstr>Hiệp Lễ                              HỘI NHẠC THIÊN QUỐC (HH)</vt:lpstr>
      <vt:lpstr>Hiệp Lễ                              HỘI NHẠC THIÊN QUỐC (HH)</vt:lpstr>
      <vt:lpstr>Hiệp Lễ                              HỘI NHẠC THIÊN QUỐC (HH)</vt:lpstr>
      <vt:lpstr>Hiệp Lễ                              HỘI NHẠC THIÊN QUỐC (HH)</vt:lpstr>
      <vt:lpstr>Hiệp Lễ                              HỘI NHẠC THIÊN QUỐC (HH)</vt:lpstr>
      <vt:lpstr>Hiệp Lễ                              HỘI NHẠC THIÊN QUỐC (HH)</vt:lpstr>
      <vt:lpstr>Hiệp Lễ                              HỘI NHẠC THIÊN QUỐC (HH)</vt:lpstr>
      <vt:lpstr>Hiệp Lễ                              HỘI NHẠC THIÊN QUỐC (HH)</vt:lpstr>
      <vt:lpstr>Hiệp Lễ                              HỘI NHẠC THIÊN QUỐC (HH)</vt:lpstr>
      <vt:lpstr>Hiệp Lễ                              HỘI NHẠC THIÊN QUỐC (HH)</vt:lpstr>
      <vt:lpstr>Hiệp Lễ                           LỜI RU THÁNH (NK)</vt:lpstr>
      <vt:lpstr>Hiệp Lễ                           LỜI RU THÁNH (NK)</vt:lpstr>
      <vt:lpstr>Hiệp Lễ                           LỜI RU THÁNH (NK)</vt:lpstr>
      <vt:lpstr>Hiệp Lễ                           LỜI RU THÁNH (NK)</vt:lpstr>
      <vt:lpstr>Hiệp Lễ                           LỜI RU THÁNH (NK)</vt:lpstr>
      <vt:lpstr>Kết lễ                                   NGUYỆN CẦU THÁNH GIA (TD)</vt:lpstr>
      <vt:lpstr>Kết lễ                                   NGUYỆN CẦU THÁNH GIA (TD)</vt:lpstr>
      <vt:lpstr>Kết lễ                                   NGUYỆN CẦU THÁNH GIA (TD)</vt:lpstr>
      <vt:lpstr>PowerPoint Presentation</vt:lpstr>
      <vt:lpstr>Nhập Lễ                                                   NOEL VỀ (368)</vt:lpstr>
      <vt:lpstr>Nhập Lễ                                                   NOEL VỀ (368)</vt:lpstr>
      <vt:lpstr>Nhập Lễ                                                   NOEL VỀ (368)</vt:lpstr>
      <vt:lpstr>Nhập Lễ                                                   NOEL VỀ (368)</vt:lpstr>
      <vt:lpstr>Nhập Lễ                                                   NOEL VỀ (368)</vt:lpstr>
      <vt:lpstr>Nhập Lễ                                                   NOEL VỀ (368)</vt:lpstr>
      <vt:lpstr>Nhập Lễ                                                   NOEL VỀ (368)</vt:lpstr>
      <vt:lpstr>PowerPoint Presentation</vt:lpstr>
      <vt:lpstr>Dâng Lễ                                   DÂNG CHÚA HÀI ĐỒNG (VDT)</vt:lpstr>
      <vt:lpstr>Dâng Lễ                                   DÂNG CHÚA HÀI ĐỒNG (VDT)</vt:lpstr>
      <vt:lpstr>Dâng Lễ                                   DÂNG CHÚA HÀI ĐỒNG (VDT)</vt:lpstr>
      <vt:lpstr>Dâng Lễ                                   DÂNG CHÚA HÀI ĐỒNG (VDT)</vt:lpstr>
      <vt:lpstr>Dâng Lễ                                   DÂNG CHÚA HÀI ĐỒNG (VDT)</vt:lpstr>
      <vt:lpstr>Hiệp Lễ                                NIỀM XÁC TÍN CỦA CON (277)</vt:lpstr>
      <vt:lpstr>Hiệp Lễ                                NIỀM XÁC TÍN CỦA CON (277)</vt:lpstr>
      <vt:lpstr>Hiệp Lễ                                NIỀM XÁC TÍN CỦA CON (277)</vt:lpstr>
      <vt:lpstr>Hiệp Lễ                                NIỀM XÁC TÍN CỦA CON (277)</vt:lpstr>
      <vt:lpstr>Hiệp Lễ                                NIỀM XÁC TÍN CỦA CON (277)</vt:lpstr>
      <vt:lpstr>Hiệp Lễ                                NIỀM XÁC TÍN CỦA CON (277)</vt:lpstr>
      <vt:lpstr>Hiệp Lễ                                NIỀM XÁC TÍN CỦA CON (277)</vt:lpstr>
      <vt:lpstr>Hiệp Lễ                                NIỀM XÁC TÍN CỦA CON (277)</vt:lpstr>
      <vt:lpstr>PowerPoint Presentation</vt:lpstr>
      <vt:lpstr>Kết lễ                                    VÀO MỘT ĐÊM ĐÔNG (378)</vt:lpstr>
      <vt:lpstr>Kết lễ                                    VÀO MỘT ĐÊM ĐÔNG (378)</vt:lpstr>
      <vt:lpstr>Kết lễ                                    VÀO MỘT ĐÊM ĐÔNG (378)</vt:lpstr>
      <vt:lpstr>Kết lễ                                    VÀO MỘT ĐÊM ĐÔNG (378)</vt:lpstr>
      <vt:lpstr>Kết lễ                                    VÀO MỘT ĐÊM ĐÔNG (378)</vt:lpstr>
      <vt:lpstr>PowerPoint Presentation</vt:lpstr>
      <vt:lpstr>Nhập Lễ                                                   NOEL VỀ (368)</vt:lpstr>
      <vt:lpstr>Nhập Lễ                                                   NOEL VỀ (368)</vt:lpstr>
      <vt:lpstr>Nhập Lễ                                                   NOEL VỀ (368)</vt:lpstr>
      <vt:lpstr>Nhập Lễ                                                   NOEL VỀ (368)</vt:lpstr>
      <vt:lpstr>Nhập Lễ                                                   NOEL VỀ (368)</vt:lpstr>
      <vt:lpstr>Nhập Lễ                                                   NOEL VỀ (368)</vt:lpstr>
      <vt:lpstr>PowerPoint Presentation</vt:lpstr>
      <vt:lpstr>PowerPoint Presentation</vt:lpstr>
      <vt:lpstr>Dâng Lễ                                   DÂNG CHÚA HÀI ĐỒNG (VDT)</vt:lpstr>
      <vt:lpstr>Dâng Lễ                                   DÂNG CHÚA HÀI ĐỒNG (VDT)</vt:lpstr>
      <vt:lpstr>Dâng Lễ                                   DÂNG CHÚA HÀI ĐỒNG (VDT)</vt:lpstr>
      <vt:lpstr>Dâng Lễ                                   DÂNG CHÚA HÀI ĐỒNG (VDT)</vt:lpstr>
      <vt:lpstr>Dâng Lễ                                   DÂNG CHÚA HÀI ĐỒNG (VDT)</vt:lpstr>
      <vt:lpstr>PowerPoint Presentation</vt:lpstr>
      <vt:lpstr>Hiệp Lễ                                TÌNH YÊU GIÁNG SINH (DVH)</vt:lpstr>
      <vt:lpstr>Hiệp Lễ                                TÌNH YÊU GIÁNG SINH (DVH)</vt:lpstr>
      <vt:lpstr>Hiệp Lễ                                TÌNH YÊU GIÁNG SINH (DVH)</vt:lpstr>
      <vt:lpstr>Hiệp Lễ                                TÌNH YÊU GIÁNG SINH (DVH)</vt:lpstr>
      <vt:lpstr>Hiệp Lễ                                TÌNH YÊU GIÁNG SINH (DVH)</vt:lpstr>
      <vt:lpstr>Hiệp Lễ                                TÌNH YÊU GIÁNG SINH (DVH)</vt:lpstr>
      <vt:lpstr>Hiệp Lễ                                TÌNH YÊU GIÁNG SINH (DVH)</vt:lpstr>
      <vt:lpstr>Hiệp Lễ                                TÌNH YÊU GIÁNG SINH (DVH)</vt:lpstr>
      <vt:lpstr>PowerPoint Presentation</vt:lpstr>
      <vt:lpstr>Hiệp Lễ 2                                    XANH TRỜI NOEL (377)</vt:lpstr>
      <vt:lpstr>Hiệp Lễ 2                                    XANH TRỜI NOEL (377)</vt:lpstr>
      <vt:lpstr>Hiệp Lễ 2                                    XANH TRỜI NOEL (377)</vt:lpstr>
      <vt:lpstr>Hiệp Lễ 2                                    XANH TRỜI NOEL (377)</vt:lpstr>
      <vt:lpstr>Hiệp Lễ 2                                    XANH TRỜI NOEL (377)</vt:lpstr>
      <vt:lpstr>Hiệp Lễ 2                                    XANH TRỜI NOEL (377)</vt:lpstr>
      <vt:lpstr>Kết lễ                                    VÀO MỘT ĐÊM ĐÔNG (378)</vt:lpstr>
      <vt:lpstr>Kết lễ                                    VÀO MỘT ĐÊM ĐÔNG (378)</vt:lpstr>
      <vt:lpstr>Kết lễ                                    VÀO MỘT ĐÊM ĐÔNG (378)</vt:lpstr>
      <vt:lpstr>Kết lễ                                    VÀO MỘT ĐÊM ĐÔNG (378)</vt:lpstr>
      <vt:lpstr>PowerPoint Presentation</vt:lpstr>
      <vt:lpstr>Nhập Lễ                                                 MƯA ƠI (323)</vt:lpstr>
      <vt:lpstr>Nhập Lễ                                                 MƯA ƠI (323)</vt:lpstr>
      <vt:lpstr>Nhập Lễ                                                 MƯA ƠI (323)</vt:lpstr>
      <vt:lpstr>Nhập Lễ                                                 MƯA ƠI (323)</vt:lpstr>
      <vt:lpstr>PowerPoint Presentation</vt:lpstr>
      <vt:lpstr>Dâng Lễ                                  LỄ DÂNG MONG ĐỢI (ND)</vt:lpstr>
      <vt:lpstr>Dâng Lễ                                  LỄ DÂNG MONG ĐỢI (ND)</vt:lpstr>
      <vt:lpstr>Dâng Lễ                                  LỄ DÂNG MONG ĐỢI (ND)</vt:lpstr>
      <vt:lpstr>PowerPoint Presentation</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Hiệp Lễ                     CƯU MANG CHÚA TRONG LÒNG (HH)</vt:lpstr>
      <vt:lpstr>PowerPoint Presentation</vt:lpstr>
      <vt:lpstr>Kết lễ                         TỪ LÚC MẸ NÓI LỜI XIN VÂNG (TH)</vt:lpstr>
      <vt:lpstr>Kết lễ                         TỪ LÚC MẸ NÓI LỜI XIN VÂNG (TH)</vt:lpstr>
      <vt:lpstr>Kết lễ                         TỪ LÚC MẸ NÓI LỜI XIN VÂNG (TH)</vt:lpstr>
      <vt:lpstr>PowerPoint Presentation</vt:lpstr>
      <vt:lpstr>Nhập Lễ                                              VUI LÊN (268)</vt:lpstr>
      <vt:lpstr>Nhập Lễ                                              VUI LÊN (268)</vt:lpstr>
      <vt:lpstr>Nhập Lễ                                              VUI LÊN (268)</vt:lpstr>
      <vt:lpstr>Nhập Lễ                                              VUI LÊN (268)</vt:lpstr>
      <vt:lpstr>Nhập Lễ                                              VUI LÊN (268)</vt:lpstr>
      <vt:lpstr>PowerPoint Presentation</vt:lpstr>
      <vt:lpstr>Dâng Lễ                             DÂNG NIỀM MONG ĐỢI (TQD)</vt:lpstr>
      <vt:lpstr>Dâng Lễ                             DÂNG NIỀM MONG ĐỢI (TQD)</vt:lpstr>
      <vt:lpstr>Dâng Lễ                             DÂNG NIỀM MONG ĐỢI (TQD)</vt:lpstr>
      <vt:lpstr>Dâng Lễ                             DÂNG NIỀM MONG ĐỢI (TQD)</vt:lpstr>
      <vt:lpstr>Hiệp Lễ                               CANH TÂN ĐỜI MÌNH (DCH)</vt:lpstr>
      <vt:lpstr>Hiệp Lễ                               CANH TÂN ĐỜI MÌNH (DCH)</vt:lpstr>
      <vt:lpstr>Hiệp Lễ                               CANH TÂN ĐỜI MÌNH (DCH)</vt:lpstr>
      <vt:lpstr>Hiệp Lễ                               CANH TÂN ĐỜI MÌNH (DCH)</vt:lpstr>
      <vt:lpstr>Hiệp Lễ                               CANH TÂN ĐỜI MÌNH (DCH)</vt:lpstr>
      <vt:lpstr>Hiệp Lễ                               CANH TÂN ĐỜI MÌNH (DCH)</vt:lpstr>
      <vt:lpstr>Hiệp Lễ                               CANH TÂN ĐỜI MÌNH (DCH)</vt:lpstr>
      <vt:lpstr>Hiệp Lễ                               CANH TÂN ĐỜI MÌNH (DCH)</vt:lpstr>
      <vt:lpstr>Hiệp Lễ                               CANH TÂN ĐỜI MÌNH (DCH)</vt:lpstr>
      <vt:lpstr>Kết lễ                                    CUNG CHÚC TRINH VƯƠNG (HD)</vt:lpstr>
      <vt:lpstr>Kết lễ                                    CUNG CHÚC TRINH VƯƠNG (HD)</vt:lpstr>
      <vt:lpstr>Nhập Lễ                                       DÂNG LỄ VỚI MẸ (20)</vt:lpstr>
      <vt:lpstr>Nhập Lễ                                       DÂNG LỄ VỚI MẸ (20)</vt:lpstr>
      <vt:lpstr>PowerPoint Presentation</vt:lpstr>
      <vt:lpstr>Dâng Lễ                                           ĐÔI TAY NÀY (42)</vt:lpstr>
      <vt:lpstr>Dâng Lễ                                           ĐÔI TAY NÀY (42)</vt:lpstr>
      <vt:lpstr>Dâng Lễ                                           ĐÔI TAY NÀY (42)</vt:lpstr>
      <vt:lpstr>PowerPoint Presentation</vt:lpstr>
      <vt:lpstr>Hiệp Lễ                                       LẠY MẸ MẾN YÊU </vt:lpstr>
      <vt:lpstr>Hiệp Lễ                                       LẠY MẸ MẾN YÊU </vt:lpstr>
      <vt:lpstr>Hiệp Lễ                                       LẠY MẸ MẾN YÊU </vt:lpstr>
      <vt:lpstr>Hiệp Lễ                                       LẠY MẸ MẾN YÊU </vt:lpstr>
      <vt:lpstr>Hiệp Lễ                                       LẠY MẸ MẾN YÊU </vt:lpstr>
      <vt:lpstr>Hiệp Lễ                                       LẠY MẸ MẾN YÊU </vt:lpstr>
      <vt:lpstr>Hiệp Lễ                                       LẠY MẸ MẾN YÊU </vt:lpstr>
      <vt:lpstr>Hiệp Lễ                                       LẠY MẸ MẾN YÊU </vt:lpstr>
      <vt:lpstr>Hiệp Lễ                                       LẠY MẸ MẾN YÊU </vt:lpstr>
      <vt:lpstr>PowerPoint Presentation</vt:lpstr>
      <vt:lpstr>Kết lễ                                           LỜI MẸ NHẮN NHỦ (229)</vt:lpstr>
      <vt:lpstr>Kết lễ                                           LỜI MẸ NHẮN NHỦ (229)</vt:lpstr>
      <vt:lpstr>Kết lễ                                           LỜI MẸ NHẮN NHỦ (229)</vt:lpstr>
      <vt:lpstr>Nhập Lễ                                            NÀY HỠI SION (333)</vt:lpstr>
      <vt:lpstr>Nhập Lễ                                            NÀY HỠI SION (333)</vt:lpstr>
      <vt:lpstr>Nhập Lễ                                            NÀY HỠI SION (333)</vt:lpstr>
      <vt:lpstr>Nhập Lễ                                            NÀY HỠI SION (333)</vt:lpstr>
      <vt:lpstr>Nhập Lễ                                            NÀY HỠI SION (333)</vt:lpstr>
      <vt:lpstr>PowerPoint Presentation</vt:lpstr>
      <vt:lpstr>Dâng Lễ                                  DÂNG CHÚA TRỜI (56)</vt:lpstr>
      <vt:lpstr>Dâng Lễ                                  DÂNG CHÚA TRỜI (56)</vt:lpstr>
      <vt:lpstr>Dâng Lễ                                  DÂNG CHÚA TRỜI (56)</vt:lpstr>
      <vt:lpstr>Dâng Lễ                                  DÂNG CHÚA TRỜI (56)</vt:lpstr>
      <vt:lpstr>PowerPoint Presentation</vt:lpstr>
      <vt:lpstr>Hiệp Lễ                     TÌNH YÊU THƯƠNG VỜI VỢI 145</vt:lpstr>
      <vt:lpstr>Hiệp Lễ                     TÌNH YÊU THƯƠNG VỜI VỢI 145</vt:lpstr>
      <vt:lpstr>Hiệp Lễ                     TÌNH YÊU THƯƠNG VỜI VỢI 145</vt:lpstr>
      <vt:lpstr>PowerPoint Presentation</vt:lpstr>
      <vt:lpstr>Kết lễ                                           TẠ ƠN CHÚA VỚI MẸ 309</vt:lpstr>
      <vt:lpstr>Kết lễ                                           TẠ ƠN CHÚA VỚI MẸ 309</vt:lpstr>
      <vt:lpstr>Kết lễ                                           TẠ ƠN CHÚA VỚI MẸ 309</vt:lpstr>
      <vt:lpstr>Kết lễ                                           TẠ ƠN CHÚA VỚI MẸ 309</vt:lpstr>
      <vt:lpstr>Nhập Lễ                                            NÀY HỠI SION (333)</vt:lpstr>
      <vt:lpstr>Nhập Lễ                                            NÀY HỠI SION (333)</vt:lpstr>
      <vt:lpstr>Nhập Lễ                                            NÀY HỠI SION (333)</vt:lpstr>
      <vt:lpstr>Nhập Lễ                                            NÀY HỠI SION (333)</vt:lpstr>
      <vt:lpstr>Nhập Lễ                                            NÀY HỠI SION (333)</vt:lpstr>
      <vt:lpstr>PowerPoint Presentation</vt:lpstr>
      <vt:lpstr>PowerPoint Presentation</vt:lpstr>
      <vt:lpstr>PowerPoint Presentation</vt:lpstr>
      <vt:lpstr>Dâng Lễ                                  LỄ DÂNG MÙA VỌNG (ĐCH)</vt:lpstr>
      <vt:lpstr>Dâng Lễ                                  LỄ DÂNG MÙA VỌNG (ĐCH)</vt:lpstr>
      <vt:lpstr>Dâng Lễ                                  LỄ DÂNG MÙA VỌNG (ĐCH)</vt:lpstr>
      <vt:lpstr>Dâng Lễ                                  LỄ DÂNG MÙA VỌNG (ĐCH)</vt:lpstr>
      <vt:lpstr>PowerPoint Presentation</vt:lpstr>
      <vt:lpstr>Hiệp Lễ                           HÃY DỌN ĐƯỜNG (325)</vt:lpstr>
      <vt:lpstr>Hiệp Lễ                           HÃY DỌN ĐƯỜNG (325)</vt:lpstr>
      <vt:lpstr>Hiệp Lễ                           HÃY DỌN ĐƯỜNG (325)</vt:lpstr>
      <vt:lpstr>Hiệp Lễ                           HÃY DỌN ĐƯỜNG (325)</vt:lpstr>
      <vt:lpstr>Hiệp Lễ                           HÃY DỌN ĐƯỜNG (325)</vt:lpstr>
      <vt:lpstr>Hiệp Lễ                           HÃY DỌN ĐƯỜNG (325)</vt:lpstr>
      <vt:lpstr>Hiệp Lễ                           HÃY DỌN ĐƯỜNG (325)</vt:lpstr>
      <vt:lpstr>Hiệp Lễ                           HÃY DỌN ĐƯỜNG (325)</vt:lpstr>
      <vt:lpstr>Hiệp Lễ                           HÃY DỌN ĐƯỜNG (325)</vt:lpstr>
      <vt:lpstr>Kết Lễ                           TIẾNG KÊU TRONG HOANG ĐỊA (40MVPS)</vt:lpstr>
      <vt:lpstr>Kết Lễ                           TIẾNG KÊU TRONG HOANG ĐỊA (40MVPS)</vt:lpstr>
      <vt:lpstr>PowerPoint Presentation</vt:lpstr>
      <vt:lpstr>Nhập Lễ                               HƯỚNG TÂM HỒN LÊN 328</vt:lpstr>
      <vt:lpstr>Nhập Lễ                               HƯỚNG TÂM HỒN LÊN 328</vt:lpstr>
      <vt:lpstr>Nhập Lễ                               HƯỚNG TÂM HỒN LÊN 328</vt:lpstr>
      <vt:lpstr>PowerPoint Presentation</vt:lpstr>
      <vt:lpstr>Dâng Lễ                                    CÙNG TẤM BÁNH</vt:lpstr>
      <vt:lpstr>Dâng Lễ                                    CÙNG TẤM BÁNH</vt:lpstr>
      <vt:lpstr>Dâng Lễ                                    CÙNG TẤM BÁNH</vt:lpstr>
      <vt:lpstr>Dâng Lễ                                    CÙNG TẤM BÁNH</vt:lpstr>
      <vt:lpstr>PowerPoint Presentation</vt:lpstr>
      <vt:lpstr>Hiệp Lễ                            LẮNG NGHE LỜI CHÚA 120</vt:lpstr>
      <vt:lpstr>Hiệp Lễ                            LẮNG NGHE LỜI CHÚA</vt:lpstr>
      <vt:lpstr>Hiệp Lễ                            LẮNG NGHE LỜI CHÚA</vt:lpstr>
      <vt:lpstr>Hiệp Lễ                            LẮNG NGHE LỜI CHÚA</vt:lpstr>
      <vt:lpstr>Hiệp Lễ                            LẮNG NGHE LỜI CHÚA 120</vt:lpstr>
      <vt:lpstr>Hiệp Lễ                            LẮNG NGHE LỜI CHÚA</vt:lpstr>
      <vt:lpstr>Hiệp Lễ                            LẮNG NGHE LỜI CHÚA 120</vt:lpstr>
      <vt:lpstr>Hiệp Lễ                            LẮNG NGHE LỜI CHÚA</vt:lpstr>
      <vt:lpstr>PowerPoint Presentation</vt:lpstr>
      <vt:lpstr>Kết lễ                                   NÀY CHÍNH CHÚA 252</vt:lpstr>
      <vt:lpstr>Kết lễ                                   NÀY CHÍNH CHÚA 252</vt:lpstr>
      <vt:lpstr>Kết lễ                                   NÀY CHÍNH CHÚA 252</vt:lpstr>
      <vt:lpstr>PowerPoint Presentation</vt:lpstr>
      <vt:lpstr>Nhập Lễ                               CỬA CÔNG CHÍNH (18)</vt:lpstr>
      <vt:lpstr>Nhập Lễ                               CỬA CÔNG CHÍNH (18)</vt:lpstr>
      <vt:lpstr>Nhập Lễ                               CỬA CÔNG CHÍNH (18)</vt:lpstr>
      <vt:lpstr>Nhập Lễ                               CỬA CÔNG CHÍNH (18)</vt:lpstr>
      <vt:lpstr>PowerPoint Presentation</vt:lpstr>
      <vt:lpstr>PowerPoint Presentation</vt:lpstr>
      <vt:lpstr>Dâng Lễ                                             CON XIN DÂNG</vt:lpstr>
      <vt:lpstr>Dâng Lễ                                             CON XIN DÂNG</vt:lpstr>
      <vt:lpstr>PowerPoint Presentation</vt:lpstr>
      <vt:lpstr>Hiệp Lễ                                    LỜI KINH TẠM BIỆT (ND)</vt:lpstr>
      <vt:lpstr>Hiệp Lễ                                    LỜI KINH TẠM BIỆT (ND)</vt:lpstr>
      <vt:lpstr>Hiệp Lễ                                    LỜI KINH TẠM BIỆT (ND)</vt:lpstr>
      <vt:lpstr>Hiệp Lễ                                    LỜI KINH TẠM BIỆT (ND)</vt:lpstr>
      <vt:lpstr>Hiệp Lễ                                    LỜI KINH TẠM BIỆT (ND)</vt:lpstr>
      <vt:lpstr>PowerPoint Presentation</vt:lpstr>
      <vt:lpstr>Kết lễ                                             TỪ VỰC THẲM (340)</vt:lpstr>
      <vt:lpstr>Kết lễ                                             TỪ VỰC THẲM (340)</vt:lpstr>
      <vt:lpstr>Kết lễ                                             TỪ VỰC THẲM (340)</vt:lpstr>
      <vt:lpstr>PowerPoint Presentation</vt:lpstr>
      <vt:lpstr>Nhập Lễ                                      NHẬP LỄ MÙA VỌNG</vt:lpstr>
      <vt:lpstr>Nhập Lễ                                      NHẬP LỄ MÙA VỌNG</vt:lpstr>
      <vt:lpstr>Nhập Lễ                                      NHẬP LỄ MÙA VỌNG</vt:lpstr>
      <vt:lpstr>Nhập Lễ                                      NHẬP LỄ MÙA VỌNG</vt:lpstr>
      <vt:lpstr>Nhập Lễ                                      NHẬP LỄ MÙA VỌNG</vt:lpstr>
      <vt:lpstr>PowerPoint Presentation</vt:lpstr>
      <vt:lpstr>Dâng Lễ                                  LỄ DÂNG TRÔNG ĐỢI (VT)</vt:lpstr>
      <vt:lpstr>Dâng Lễ                                  LỄ DÂNG TRÔNG ĐỢI (VT)</vt:lpstr>
      <vt:lpstr>Dâng Lễ                                  LỄ DÂNG TRÔNG ĐỢI (VT)</vt:lpstr>
      <vt:lpstr>Dâng Lễ                                  LỄ DÂNG TRÔNG ĐỢI (VT)</vt:lpstr>
      <vt:lpstr>PowerPoint Presentation</vt:lpstr>
      <vt:lpstr>Hiệp Lễ                       TÍNH THỨC VÀ CẦU NGUYỆN (TN)</vt:lpstr>
      <vt:lpstr>Hiệp Lễ                       TÍNH THỨC VÀ CẦU NGUYỆN (TN)</vt:lpstr>
      <vt:lpstr>Hiệp Lễ                       TÍNH THỨC VÀ CẦU NGUYỆN (TN)</vt:lpstr>
      <vt:lpstr>Hiệp Lễ                       TÍNH THỨC VÀ CẦU NGUYỆN (TN)</vt:lpstr>
      <vt:lpstr>Hiệp Lễ                       TÍNH THỨC VÀ CẦU NGUYỆN (TN)</vt:lpstr>
      <vt:lpstr>Hiệp Lễ                       TÍNH THỨC VÀ CẦU NGUYỆN (TN)</vt:lpstr>
      <vt:lpstr>Hiệp Lễ                       TÍNH THỨC VÀ CẦU NGUYỆN (TN)</vt:lpstr>
      <vt:lpstr>Hiệp Lễ                       TÍNH THỨC VÀ CẦU NGUYỆN (TN)</vt:lpstr>
      <vt:lpstr>Hiệp Lễ                       TÍNH THỨC VÀ CẦU NGUYỆN (TN)</vt:lpstr>
      <vt:lpstr>PowerPoint Presentation</vt:lpstr>
      <vt:lpstr>Nhập Lễ                                     HÃY SẴN SÀNG 275 </vt:lpstr>
      <vt:lpstr>Nhập Lễ                                     HÃY SẴN SÀNG 275 </vt:lpstr>
      <vt:lpstr>Nhập Lễ                                     HÃY SẴN SÀNG 275 </vt:lpstr>
      <vt:lpstr>PowerPoint Presentation</vt:lpstr>
      <vt:lpstr>Nhập Lễ                               TRĂM TRIỆU LỜI CA 26</vt:lpstr>
      <vt:lpstr>Nhập Lễ                               TRĂM TRIỆU LỜI CA 26</vt:lpstr>
      <vt:lpstr>Nhập Lễ                               TRĂM TRIỆU LỜI CA 26</vt:lpstr>
      <vt:lpstr>Nhập Lễ                               TRĂM TRIỆU LỜI CA 26</vt:lpstr>
      <vt:lpstr>Nhập Lễ                               TRĂM TRIỆU LỜI CA 26</vt:lpstr>
      <vt:lpstr>PowerPoint Presentation</vt:lpstr>
      <vt:lpstr>Dâng Lễ                                 XIN DÂNG LÊN NGÀI (110)</vt:lpstr>
      <vt:lpstr>Dâng Lễ                                 XIN DÂNG LÊN NGÀI (110)</vt:lpstr>
      <vt:lpstr>Dâng Lễ                                  XIN DÂNG LÊN NGÀI (110)</vt:lpstr>
      <vt:lpstr>Dâng Lễ                                 XIN DÂNG LÊN NGÀI (110)</vt:lpstr>
      <vt:lpstr>Dâng Lễ                                 XIN DÂNG LÊN NGÀI (110)</vt:lpstr>
      <vt:lpstr>PowerPoint Presentation</vt:lpstr>
      <vt:lpstr>Hiệp Lễ                                 CÁT BIỂN SAO TRỜI (176)</vt:lpstr>
      <vt:lpstr>Hiệp Lễ                                 CÁT BIỂN SAO TRỜI (176)</vt:lpstr>
      <vt:lpstr>Hiệp Lễ                                 CÁT BIỂN SAO TRỜI (176)</vt:lpstr>
      <vt:lpstr>Hiệp Lễ                                 CÁT BIỂN SAO TRỜI (176)</vt:lpstr>
      <vt:lpstr>Hiệp Lễ                                 CÁT BIỂN SAO TRỜI (176)</vt:lpstr>
      <vt:lpstr>Hiệp Lễ                                 CÁT BIỂN SAO TRỜI (176)</vt:lpstr>
      <vt:lpstr>Hiệp Lễ                                 CÁT BIỂN SAO TRỜI (176)</vt:lpstr>
      <vt:lpstr>Hiệp Lễ                                 CÁT BIỂN SAO TRỜI (176)</vt:lpstr>
      <vt:lpstr>Kết lễ                                           TẠ ƠN CHÚA VỚI MẸ 309</vt:lpstr>
      <vt:lpstr>Kết lễ                                           TẠ ƠN CHÚA VỚI MẸ 309</vt:lpstr>
      <vt:lpstr>Kết lễ                                           TẠ ƠN CHÚA VỚI MẸ 309</vt:lpstr>
      <vt:lpstr>PowerPoint Presentation</vt:lpstr>
      <vt:lpstr>Dâng Lễ                                            DÂNG LÊN CHÚA 2 (74)</vt:lpstr>
      <vt:lpstr>Dâng Lễ                                            DÂNG LÊN CHÚA 2 (74)</vt:lpstr>
      <vt:lpstr>Dâng Lễ                                            DÂNG LÊN CHÚA 2 (74)</vt:lpstr>
      <vt:lpstr>PowerPoint Presentation</vt:lpstr>
      <vt:lpstr>Hiệp Lễ                                  GIÊ-SU VUA TÌNH YÊU (PXC)</vt:lpstr>
      <vt:lpstr>Hiệp Lễ                                  GIÊ-SU VUA TÌNH YÊU (PXC)</vt:lpstr>
      <vt:lpstr>Hiệp Lễ                                  GIÊ-SU VUA TÌNH YÊU (PXC)</vt:lpstr>
      <vt:lpstr>Hiệp Lễ                                  GIÊ-SU VUA TÌNH YÊU (PXC)</vt:lpstr>
      <vt:lpstr>Hiệp Lễ                                  GIÊ-SU VUA TÌNH YÊU (PXC)</vt:lpstr>
      <vt:lpstr>Hiệp Lễ                                  GIÊ-SU VUA TÌNH YÊU (PXC)</vt:lpstr>
      <vt:lpstr>Hiệp Lễ                                  GIÊ-SU VUA TÌNH YÊU (PXC)</vt:lpstr>
      <vt:lpstr>Hiệp Lễ                                  GIÊ-SU VUA TÌNH YÊU (PXC)</vt:lpstr>
      <vt:lpstr>Hiệp Lễ                                  GIÊ-SU VUA TÌNH YÊU (PXC)</vt:lpstr>
      <vt:lpstr>Kết lễ                                         HOAN HÔ VUA GIÊ-SU </vt:lpstr>
      <vt:lpstr>Kết lễ                                         HOAN HÔ VUA GIÊ-SU </vt:lpstr>
      <vt:lpstr>PowerPoint Presentation</vt:lpstr>
      <vt:lpstr>Nhập Lễ                                     ĐI VỀ NHÀ CHÚA (28)</vt:lpstr>
      <vt:lpstr>Nhập Lễ                                     ĐI VỀ NHÀ CHÚA (28)</vt:lpstr>
      <vt:lpstr>Nhập Lễ                                     ĐI VỀ NHÀ CHÚA (28)</vt:lpstr>
      <vt:lpstr>PowerPoint Presentation</vt:lpstr>
      <vt:lpstr>Dâng Lễ                       DÂNG LÊN CHÚA BÁNH THƠM 73</vt:lpstr>
      <vt:lpstr>Dâng Lễ                       DÂNG LÊN CHÚA BÁNH THƠM 73</vt:lpstr>
      <vt:lpstr>Hiệp Lễ                                    GỌI LỜI YÊU THƯƠNG (206)</vt:lpstr>
      <vt:lpstr>Hiệp Lễ                                    GỌI LỜI YÊU THƯƠNG (206)</vt:lpstr>
      <vt:lpstr>Hiệp Lễ                                    GỌI LỜI YÊU THƯƠNG (206)</vt:lpstr>
      <vt:lpstr>Hiệp Lễ                                    GỌI LỜI YÊU THƯƠNG (206)</vt:lpstr>
      <vt:lpstr>Hiệp Lễ                                    GỌI LỜI YÊU THƯƠNG (206)</vt:lpstr>
      <vt:lpstr>Hiệp Lễ                                    GỌI LỜI YÊU THƯƠNG (206)</vt:lpstr>
      <vt:lpstr>Hiệp Lễ                                    GỌI LỜI YÊU THƯƠNG (206)</vt:lpstr>
      <vt:lpstr>Hiệp Lễ                                    GỌI LỜI YÊU THƯƠNG (206)</vt:lpstr>
      <vt:lpstr>PowerPoint Presentation</vt:lpstr>
      <vt:lpstr>Kết lễ                                          XIN MẸ THƯƠNG (484)</vt:lpstr>
      <vt:lpstr>Kết lễ                                          XIN MẸ THƯƠNG (484)</vt:lpstr>
      <vt:lpstr>Kết lễ                                          XIN MẸ THƯƠNG (484)</vt:lpstr>
      <vt:lpstr>PowerPoint Presentation</vt:lpstr>
      <vt:lpstr>Nhập Lễ                                    BÀI CA NGÀN TRÙNG 499 </vt:lpstr>
      <vt:lpstr>Nhập Lễ                                    BÀI CA NGÀN TRÙNG 499 </vt:lpstr>
      <vt:lpstr>Nhập Lễ                                    BÀI CA NGÀN TRÙNG 499 </vt:lpstr>
      <vt:lpstr>Nhập Lễ                                    BÀI CA NGÀN TRÙNG 499 </vt:lpstr>
      <vt:lpstr>PowerPoint Presentation</vt:lpstr>
      <vt:lpstr>Dâng Lễ                                            XIN CHA THƯƠNG 581</vt:lpstr>
      <vt:lpstr>Dâng Lễ                                            XIN CHA THƯƠNG</vt:lpstr>
      <vt:lpstr>Dâng Lễ                                            XIN CHA THƯƠNG</vt:lpstr>
      <vt:lpstr>Dâng Lễ                                            XIN CHA THƯƠNG</vt:lpstr>
      <vt:lpstr>Dâng Lễ                                            XIN CHA THƯƠNG</vt:lpstr>
      <vt:lpstr>Dâng Lễ                                            XIN CHA THƯƠNG</vt:lpstr>
      <vt:lpstr>PowerPoint Presentation</vt:lpstr>
      <vt:lpstr>Hiệp Lễ                                            ĐẸP THAY 292</vt:lpstr>
      <vt:lpstr>HiệpLễ                                            ĐẸP THAY 292</vt:lpstr>
      <vt:lpstr>Hiệp Lễ                                            ĐẸP THAY 292</vt:lpstr>
      <vt:lpstr>Hiệp Lễ                                            ĐẸP THAY 292</vt:lpstr>
      <vt:lpstr>PowerPoint Presentation</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Hiệp Lễ                                HÃY ĐẾN LÃNH NHẬN (HB)</vt:lpstr>
      <vt:lpstr>Kết lễ                                    ĐOÀN NGƯỜI ANH DŨNG (MT)</vt:lpstr>
      <vt:lpstr>Kết lễ                                    ĐOÀN NGƯỜI ANH DŨNG (MT)</vt:lpstr>
      <vt:lpstr>Kết lễ                                    ĐOÀN NGƯỜI ANH DŨNG (MT)</vt:lpstr>
      <vt:lpstr>Kết lễ                                    ĐOÀN NGƯỜI ANH DŨNG (MT)</vt:lpstr>
      <vt:lpstr>Kết lễ                                    ĐOÀN NGƯỜI ANH DŨNG (MT)</vt:lpstr>
      <vt:lpstr>Nhập Lễ                                     ĐI VỀ NHÀ CHÚA (28)</vt:lpstr>
      <vt:lpstr>Nhập Lễ                                     ĐI VỀ NHÀ CHÚA (28)</vt:lpstr>
      <vt:lpstr>PowerPoint Presentation</vt:lpstr>
      <vt:lpstr>PowerPoint Presentation</vt:lpstr>
      <vt:lpstr>Dâng Lễ                       DÂNG LÊN CHÚA BÁNH THƠM 73</vt:lpstr>
      <vt:lpstr>Dâng Lễ                       DÂNG LÊN CHÚA BÁNH THƠM 73</vt:lpstr>
      <vt:lpstr>Hiệp Lễ                                    GỌI LỜI YÊU THƯƠNG (206)</vt:lpstr>
      <vt:lpstr>Hiệp Lễ                                    GỌI LỜI YÊU THƯƠNG (206)</vt:lpstr>
      <vt:lpstr>Hiệp Lễ                                    GỌI LỜI YÊU THƯƠNG (206)</vt:lpstr>
      <vt:lpstr>Hiệp Lễ                                    GỌI LỜI YÊU THƯƠNG (206)</vt:lpstr>
      <vt:lpstr>Kết lễ                                          XIN MẸ THƯƠNG (484)</vt:lpstr>
      <vt:lpstr>Kết lễ                                          XIN MẸ THƯƠNG (484)</vt:lpstr>
      <vt:lpstr>Kết lễ                                          XIN MẸ THƯƠNG (484)</vt:lpstr>
      <vt:lpstr>Nhập Lễ                              LÊN ĐƯỜNG VỀ NHÀ CHA (14)</vt:lpstr>
      <vt:lpstr>Nhập Lễ                              LÊN ĐƯỜNG VỀ NHÀ CHA (14)</vt:lpstr>
      <vt:lpstr>Nhập Lễ                              LÊN ĐƯỜNG VỀ NHÀ CHA (14)</vt:lpstr>
      <vt:lpstr>PowerPoint Presentation</vt:lpstr>
      <vt:lpstr>Dâng Lễ                                     CỦA LỄ DÂNG CHA (40) </vt:lpstr>
      <vt:lpstr>Dâng Lễ                                     CỦA LỄ DÂNG CHA (40) </vt:lpstr>
      <vt:lpstr>Dâng Lễ                                     CỦA LỄ DÂNG CHA (40) </vt:lpstr>
      <vt:lpstr>Dâng Lễ                                     CỦA LỄ DÂNG CHA (40) </vt:lpstr>
      <vt:lpstr>Dâng Lễ                                     CỦA LỄ DÂNG CHA (40) </vt:lpstr>
      <vt:lpstr>Kết lễ                                             TỪ VỰC THẲM (340)</vt:lpstr>
      <vt:lpstr>Kết lễ                                             TỪ VỰC THẲM (340)</vt:lpstr>
      <vt:lpstr>Kết lễ                                             TỪ VỰC THẲM (340)</vt:lpstr>
      <vt:lpstr>Nhập Lễ                                    KHÚC CA LÊN ĐỀN (GA)</vt:lpstr>
      <vt:lpstr>Nhập Lễ                                    KHÚC CA LÊN ĐỀN (GA)</vt:lpstr>
      <vt:lpstr>Nhập Lễ                                    KHÚC CA LÊN ĐỀN (GA)</vt:lpstr>
      <vt:lpstr>Nhập Lễ                                    KHÚC CA LÊN ĐỀN (GA)</vt:lpstr>
      <vt:lpstr>Nhập Lễ                                    KHÚC CA LÊN ĐỀN (GA)</vt:lpstr>
      <vt:lpstr>Nhập Lễ                                    KHÚC CA LÊN ĐỀN (GA)</vt:lpstr>
      <vt:lpstr>Nhập Lễ                                    KHÚC CA LÊN ĐỀN (GA)</vt:lpstr>
      <vt:lpstr>Nhập Lễ                                    KHÚC CA LÊN ĐỀN (GA)</vt:lpstr>
      <vt:lpstr>PowerPoint Presentation</vt:lpstr>
      <vt:lpstr>PowerPoint Presentation</vt:lpstr>
      <vt:lpstr>Dâng Lễ                                            DÂNG NGÀI (572)</vt:lpstr>
      <vt:lpstr>Dâng Lễ                                            DÂNG NGÀI (572)</vt:lpstr>
      <vt:lpstr>Dâng Lễ                                            DÂNG NGÀI (572)</vt:lpstr>
      <vt:lpstr>Dâng Lễ                                            DÂNG NGÀI (572)</vt:lpstr>
      <vt:lpstr>Dâng Lễ                                            DÂNG NGÀI (572)</vt:lpstr>
      <vt:lpstr>PowerPoint Presentation</vt:lpstr>
      <vt:lpstr>Hiệp Lễ                                    VỚI CHÚA VỚI NGƯỜI (TN)</vt:lpstr>
      <vt:lpstr>Hiệp Lễ                                    VỚI CHÚA VỚI NGƯỜI (TN)</vt:lpstr>
      <vt:lpstr>Hiệp Lễ                                    VỚI CHÚA VỚI NGƯỜI (TN)</vt:lpstr>
      <vt:lpstr>Hiệp Lễ                                    VỚI CHÚA VỚI NGƯỜI (TN)</vt:lpstr>
      <vt:lpstr>Hiệp Lễ                                    VỚI CHÚA VỚI NGƯỜI (TN)</vt:lpstr>
      <vt:lpstr>Hiệp Lễ                                    VỚI CHÚA VỚI NGƯỜI (TN)</vt:lpstr>
      <vt:lpstr>Hiệp Lễ                                    VỚI CHÚA VỚI NGƯỜI (TN)</vt:lpstr>
      <vt:lpstr>Hiệp Lễ                                    VỚI CHÚA VỚI NGƯỜI (TN)</vt:lpstr>
      <vt:lpstr>Hiệp Lễ                                    VỚI CHÚA VỚI NGƯỜI (TN)</vt:lpstr>
      <vt:lpstr>PowerPoint Presentation</vt:lpstr>
      <vt:lpstr>Kết lễ                                             TỪ VỰC THẲM (340)</vt:lpstr>
      <vt:lpstr>Kết lễ                                             TỪ VỰC THẲM (340)</vt:lpstr>
      <vt:lpstr>Kết lễ                                             TỪ VỰC THẲM (340)</vt:lpstr>
      <vt:lpstr>PowerPoint Presentation</vt:lpstr>
      <vt:lpstr>Nhập Lễ                                              BƯỚC VÀO (10)</vt:lpstr>
      <vt:lpstr>Nhập Lễ                                              BƯỚC VÀO (10)</vt:lpstr>
      <vt:lpstr>Nhập Lễ                                              BƯỚC VÀO (10)</vt:lpstr>
      <vt:lpstr>PowerPoint Presentation</vt:lpstr>
      <vt:lpstr>Dâng Lễ                                  DÂNG CHÚA TRỜI (56)</vt:lpstr>
      <vt:lpstr>Dâng Lễ                                  DÂNG CHÚA TRỜI (56)</vt:lpstr>
      <vt:lpstr>Dâng Lễ                                  DÂNG CHÚA TRỜI (56)</vt:lpstr>
      <vt:lpstr>Dâng Lễ                                  DÂNG CHÚA TRỜI (56)</vt:lpstr>
      <vt:lpstr>PowerPoint Presentation</vt:lpstr>
      <vt:lpstr>Hiệp Lễ                                    TRÔNG CẬY CHÚA (164)</vt:lpstr>
      <vt:lpstr>Hiệp Lễ                                    TRÔNG CẬY CHÚA (164)</vt:lpstr>
      <vt:lpstr>Hiệp Lễ                                    TRÔNG CẬY CHÚA (164)</vt:lpstr>
      <vt:lpstr>Hiệp Lễ                                    TRÔNG CẬY CHÚA (164)</vt:lpstr>
      <vt:lpstr>Hiệp Lễ                                    TRÔNG CẬY CHÚA (164)</vt:lpstr>
      <vt:lpstr>Hiệp Lễ                                    TRÔNG CẬY CHÚA (164)</vt:lpstr>
      <vt:lpstr>Hiệp Lễ                                    TRÔNG CẬY CHÚA (164)</vt:lpstr>
      <vt:lpstr>Hiệp Lễ                                    TRÔNG CẬY CHÚA (164)</vt:lpstr>
      <vt:lpstr>Hiệp Lễ                                    TRÔNG CẬY CHÚA (164)</vt:lpstr>
      <vt:lpstr>PowerPoint Presentation</vt:lpstr>
      <vt:lpstr>Nhập Lễ                                             VỀ NƠI ĐÂY (14)</vt:lpstr>
      <vt:lpstr>Nhập Lễ                                             VỀ NƠI ĐÂY (14)</vt:lpstr>
      <vt:lpstr>PowerPoint Presentation</vt:lpstr>
      <vt:lpstr>PowerPoint Presentation</vt:lpstr>
      <vt:lpstr>Hiệp Lễ                                    GỌI LỜI YÊU THƯƠNG (206)</vt:lpstr>
      <vt:lpstr>Hiệp Lễ                                    GỌI LỜI YÊU THƯƠNG (206)</vt:lpstr>
      <vt:lpstr>Hiệp Lễ                                    GỌI LỜI YÊU THƯƠNG (206)</vt:lpstr>
      <vt:lpstr>Hiệp Lễ                                    GỌI LỜI YÊU THƯƠNG (206)</vt:lpstr>
      <vt:lpstr>PowerPoint Presentation</vt:lpstr>
      <vt:lpstr>Kết lễ                                     TRUNG KIÊN CHỜ MẸ (544)</vt:lpstr>
      <vt:lpstr>Kết lễ                                     TRUNG KIÊN CHỜ MẸ (544)</vt:lpstr>
      <vt:lpstr>Kết lễ                                     TRUNG KIÊN CHỜ MẸ (544)</vt:lpstr>
      <vt:lpstr>Kết lễ                                     TRUNG KIÊN CHỜ MẸ (544)</vt:lpstr>
      <vt:lpstr>Kết lễ                                     TRUNG KIÊN CHỜ MẸ (544)</vt:lpstr>
      <vt:lpstr>PowerPoint Presentation</vt:lpstr>
      <vt:lpstr>Hiệp Lễ                                    YÊU NGƯỜI NHƯ CHÚA (ĐCH)</vt:lpstr>
      <vt:lpstr>Hiệp Lễ                                    YÊU NGƯỜI NHƯ CHÚA (ĐCH)</vt:lpstr>
      <vt:lpstr>Hiệp Lễ                                    YÊU NGƯỜI NHƯ CHÚA (ĐCH)</vt:lpstr>
      <vt:lpstr>Hiệp Lễ                                    YÊU NGƯỜI NHƯ CHÚA (ĐCH)</vt:lpstr>
      <vt:lpstr>Hiệp Lễ                                    YÊU NGƯỜI NHƯ CHÚA (ĐCH)</vt:lpstr>
      <vt:lpstr>Hiệp Lễ                                    YÊU NGƯỜI NHƯ CHÚA (ĐCH)</vt:lpstr>
      <vt:lpstr>Kết lễ                                     TRUNG KIÊN CHỜ MẸ (544)</vt:lpstr>
      <vt:lpstr>Kết lễ                                     TRUNG KIÊN CHỜ MẸ (544)</vt:lpstr>
      <vt:lpstr>Kết lễ                                     TRUNG KIÊN CHỜ MẸ (544)</vt:lpstr>
      <vt:lpstr>Nhập Lễ                                     MỪNG CHƯ THÁNH 490</vt:lpstr>
      <vt:lpstr>Nhập Lễ                                     MỪNG CHƯ THÁNH 490</vt:lpstr>
      <vt:lpstr>Nhập Lễ                                     MỪNG CHƯ THÁNH 490</vt:lpstr>
      <vt:lpstr>Nhập Lễ                                     MỪNG CHƯ THÁNH 490</vt:lpstr>
      <vt:lpstr>Nhập Lễ                                     MỪNG CHƯ THÁNH 490</vt:lpstr>
      <vt:lpstr>Nhập Lễ                                     MỪNG CHƯ THÁNH 490</vt:lpstr>
      <vt:lpstr>PowerPoint Presentation</vt:lpstr>
      <vt:lpstr>PowerPoint Presentation</vt:lpstr>
      <vt:lpstr>Dâng Lễ                                 MỘT NIỀM PHÓ THÁC NMH</vt:lpstr>
      <vt:lpstr>Dâng Lễ                                 MỘT NIỀM PHÓ THÁC NMH</vt:lpstr>
      <vt:lpstr>Dâng Lễ                                 MỘT NIỀM PHÓ THÁC NMH</vt:lpstr>
      <vt:lpstr>PowerPoint Presentation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Hiệp Lễ                                          ĐÂU CHỈ LÀ… TN</vt:lpstr>
      <vt:lpstr>Kết lễ                                    TUNG HÔ NỮ VƯƠNG NDV</vt:lpstr>
      <vt:lpstr>Kết lễ                                    TUNG HÔ NỮ VƯƠNG NDV</vt:lpstr>
      <vt:lpstr>Kết lễ                                    TUNG HÔ NỮ VƯƠNG NDV</vt:lpstr>
      <vt:lpstr>Kết lễ                                    TUNG HÔ NỮ VƯƠNG NDV</vt:lpstr>
      <vt:lpstr>Kết lễ                                    TUNG HÔ NỮ VƯƠNG NDV</vt:lpstr>
      <vt:lpstr>Nhập Lễ                                     TỪ HỪNG SÁNG 36 </vt:lpstr>
      <vt:lpstr>Nhập Lễ                                     TỪ HỪNG SÁNG 36 </vt:lpstr>
      <vt:lpstr>Nhập Lễ                                     TỪ HỪNG SÁNG 36 </vt:lpstr>
      <vt:lpstr>PowerPoint Presentation</vt:lpstr>
      <vt:lpstr>Dâng Lễ                                             DÂNG CHÚA 1 (71)</vt:lpstr>
      <vt:lpstr>Dâng Lễ                                             DÂNG CHÚA 1 71</vt:lpstr>
      <vt:lpstr>Dâng Lễ                                             DÂNG CHÚA 1 71</vt:lpstr>
      <vt:lpstr>Dâng Lễ                                             DÂNG CHÚA 1 71</vt:lpstr>
      <vt:lpstr>PowerPoint Presentation</vt:lpstr>
      <vt:lpstr>Hiệp Lễ                                          TÌNH CA VÔ TẬN 132</vt:lpstr>
      <vt:lpstr>Hiệp Lễ                                          TÌNH CA VÔ TẬN 132</vt:lpstr>
      <vt:lpstr>Hiệp Lễ                                          TÌNH CA VÔ TẬN 132</vt:lpstr>
      <vt:lpstr>Hiệp Lễ                                          TÌNH CA VÔ TẬN 132</vt:lpstr>
      <vt:lpstr>Hiệp Lễ                                          TÌNH CA VÔ TẬN 132</vt:lpstr>
      <vt:lpstr>Hiệp Lễ                                          TÌNH CA VÔ TẬN 132</vt:lpstr>
      <vt:lpstr>Hiệp Lễ                                          TÌNH CA VÔ TẬN 132</vt:lpstr>
      <vt:lpstr>Hiệp Lễ                                          TÌNH CA VÔ TẬN 132</vt:lpstr>
      <vt:lpstr>Hiệp Lễ                                          TÌNH CA VÔ TẬN 132</vt:lpstr>
      <vt:lpstr>PowerPoint Presentation</vt:lpstr>
      <vt:lpstr>Kết lễ                                           TIẾNG GỌI FATIMA PXC</vt:lpstr>
      <vt:lpstr>Kết lễ                                           TIẾNG GỌI FATIMA PXC</vt:lpstr>
      <vt:lpstr>Kết lễ                                           TIẾNG GỌI FATIMA PXC</vt:lpstr>
      <vt:lpstr>Nhập Lễ                              NHỮNG KẺ TÌM CHÚA 52</vt:lpstr>
      <vt:lpstr>Nhập Lễ                              NHỮNG KẺ TÌM CHÚA 52</vt:lpstr>
      <vt:lpstr>Nhập Lễ                              NHỮNG KẺ TÌM CHÚA 52</vt:lpstr>
      <vt:lpstr>Nhập Lễ                              NHỮNG KẺ TÌM CHÚA 52</vt:lpstr>
      <vt:lpstr>Dâng Lễ                                             DÂNG CHÚA 1 71</vt:lpstr>
      <vt:lpstr>Dâng Lễ                                             DÂNG CHÚA 1 71</vt:lpstr>
      <vt:lpstr>Dâng Lễ                                             DÂNG CHÚA 1 71</vt:lpstr>
      <vt:lpstr>Dâng Lễ                                             DÂNG CHÚA 1 71</vt:lpstr>
      <vt:lpstr>Hiệp Lễ                                       NGƯỜI MÙ GIERICO TT</vt:lpstr>
      <vt:lpstr>Hiệp Lễ                                       NGƯỜI MÙ GIERICO TT</vt:lpstr>
      <vt:lpstr>Hiệp Lễ                                       NGƯỜI MÙ GIERICO TT</vt:lpstr>
      <vt:lpstr>Hiệp Lễ                                       NGƯỜI MÙ GIERICO TT</vt:lpstr>
      <vt:lpstr>Hiệp Lễ                                       NGƯỜI MÙ GIERICO TT</vt:lpstr>
      <vt:lpstr>Hiệp Lễ                                       NGƯỜI MÙ GIERICO TT</vt:lpstr>
      <vt:lpstr>Kết lễ                                           TIẾNG GỌI FATIMA PXC</vt:lpstr>
      <vt:lpstr>Kết lễ                                           TIẾNG GỌI FATIMA PXC</vt:lpstr>
      <vt:lpstr>PowerPoint Presentation</vt:lpstr>
      <vt:lpstr>Hiệp Lễ                      CHÍNH NHỜ NGÀI 175</vt:lpstr>
      <vt:lpstr>Hiệp Lễ                      CHÍNH NHỜ NGÀI 175</vt:lpstr>
      <vt:lpstr>Hiệp Lễ                      CHÍNH NHỜ NGÀI 175</vt:lpstr>
      <vt:lpstr>Hiệp Lễ                      CHÍNH NHỜ NGÀI 175</vt:lpstr>
      <vt:lpstr>Hiệp Lễ                      CHÍNH NHỜ NGÀI 175</vt:lpstr>
      <vt:lpstr>Hiệp Lễ                      CHÍNH NHỜ NGÀI 175</vt:lpstr>
      <vt:lpstr>Hiệp Lễ                      CHÍNH NHỜ NGÀI 175</vt:lpstr>
      <vt:lpstr>PowerPoint Presentation</vt:lpstr>
      <vt:lpstr>Nhập Lễ                                     ĐI VỀ NHÀ CHÚA 28</vt:lpstr>
      <vt:lpstr>Nhập Lễ                                     ĐI VỀ NHÀ CHÚA 28</vt:lpstr>
      <vt:lpstr>PowerPoint Presentation</vt:lpstr>
      <vt:lpstr>Dâng Lễ                                      HIẾN LỄ GIAO HÒA 78</vt:lpstr>
      <vt:lpstr>Dâng Lễ                                      HIẾN LỄ GIAO HÒA 78</vt:lpstr>
      <vt:lpstr>Dâng Lễ                                      HIẾN LỄ GIAO HÒA 78</vt:lpstr>
      <vt:lpstr>Dâng Lễ                                      HIẾN LỄ GIAO HÒA 78</vt:lpstr>
      <vt:lpstr>PowerPoint Presentation</vt:lpstr>
      <vt:lpstr>Hiệp Lễ                      CHÍNH NHỜ NGÀI 175</vt:lpstr>
      <vt:lpstr>Hiệp Lễ                      CHÍNH NHỜ NGÀI 175</vt:lpstr>
      <vt:lpstr>Hiệp Lễ                      CHÍNH NHỜ NGÀI 175</vt:lpstr>
      <vt:lpstr>Hiệp Lễ                      CHÍNH NHỜ NGÀI 175</vt:lpstr>
      <vt:lpstr>Hiệp Lễ                      CHÍNH NHỜ NGÀI 175</vt:lpstr>
      <vt:lpstr>Hiệp Lễ                      CHÍNH NHỜ NGÀI 175</vt:lpstr>
      <vt:lpstr>Hiệp Lễ                      CHÍNH NHỜ NGÀI 175</vt:lpstr>
      <vt:lpstr>Hiệp Lễ                      CHÍNH NHỜ NGÀI 175</vt:lpstr>
      <vt:lpstr>PowerPoint Presentation</vt:lpstr>
      <vt:lpstr>Kết lễ                                         TRÀN HOA MÂN CÔI 2 483 </vt:lpstr>
      <vt:lpstr>Kết lễ                                         TRÀN HOA MÂN CÔI 2 483 </vt:lpstr>
      <vt:lpstr>Kết lễ                                         TRÀN HOA MÂN CÔI 2 483 </vt:lpstr>
      <vt:lpstr>Kết lễ                                         TRÀN HOA MÂN CÔI 2 483 </vt:lpstr>
      <vt:lpstr>Kết lễ                                         TRÀN HOA MÂN CÔI 2 483 </vt:lpstr>
      <vt:lpstr>Kết lễ                                         TRÀN HOA MÂN CÔI 2 483 </vt:lpstr>
      <vt:lpstr>PowerPoint Presentation</vt:lpstr>
      <vt:lpstr>Nhập Lễ                                        NIỀM VUI THIẾT THA 31 </vt:lpstr>
      <vt:lpstr>Nhập Lễ                                        NIỀM VUI THIẾT THA 31 </vt:lpstr>
      <vt:lpstr>Nhập Lễ                                        NIỀM VUI THIẾT THA 31 </vt:lpstr>
      <vt:lpstr>PowerPoint Presentation</vt:lpstr>
      <vt:lpstr>PowerPoint Presentation</vt:lpstr>
      <vt:lpstr>PowerPoint Presentation</vt:lpstr>
      <vt:lpstr>Dâng Lễ                                           HIỆP DÂNG 79</vt:lpstr>
      <vt:lpstr>Dâng Lễ                                           HIỆP DÂNG 79</vt:lpstr>
      <vt:lpstr>Dâng Lễ                                           HIỆP DÂNG 79</vt:lpstr>
      <vt:lpstr>PowerPoint Presentation</vt:lpstr>
      <vt:lpstr>Hiệp Lễ                      TRUNG TIN ĐỢI CHỜ 303</vt:lpstr>
      <vt:lpstr>Hiệp Lễ                      TRUNG TIN ĐỢI CHỜ 303</vt:lpstr>
      <vt:lpstr>Hiệp Lễ                      TRUNG TIN ĐỢI CHỜ 303</vt:lpstr>
      <vt:lpstr>Hiệp Lễ                      TRUNG TIN ĐỢI CHỜ 303</vt:lpstr>
      <vt:lpstr>Hiệp Lễ                      TRUNG TIN ĐỢI CHỜ 303</vt:lpstr>
      <vt:lpstr>Hiệp Lễ                      TRUNG TIN ĐỢI CHỜ 303</vt:lpstr>
      <vt:lpstr>Hiệp Lễ                      TRUNG TIN ĐỢI CHỜ 303</vt:lpstr>
      <vt:lpstr>PowerPoint Presentation</vt:lpstr>
      <vt:lpstr>Kết lễ                                                   XIN VÂNG 460</vt:lpstr>
      <vt:lpstr>Kết lễ                                                   XIN VÂNG 460</vt:lpstr>
      <vt:lpstr>Kết lễ                                                   XIN VÂNG 460</vt:lpstr>
      <vt:lpstr>Kết lễ                                                   XIN VÂNG 460</vt:lpstr>
      <vt:lpstr>PowerPoint Presentation</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PowerPoint Presentation</vt:lpstr>
      <vt:lpstr>Nhập Lễ                              LẠY CHÚA XIN HÃY SAI 285</vt:lpstr>
      <vt:lpstr>Nhập Lễ                              LẠY CHÚA XIN HÃY SAI 285</vt:lpstr>
      <vt:lpstr>Nhập Lễ                              LẠY CHÚA XIN HÃY SAI 285</vt:lpstr>
      <vt:lpstr>Nhập Lễ                              LẠY CHÚA XIN HÃY SAI 285</vt:lpstr>
      <vt:lpstr>Nhập Lễ                              LẠY CHÚA XIN HÃY SAI 285</vt:lpstr>
      <vt:lpstr>PowerPoint Presentation</vt:lpstr>
      <vt:lpstr>PowerPoint Presentation</vt:lpstr>
      <vt:lpstr>Dâng Lễ                                        TIẾN DÂNG CHA 567</vt:lpstr>
      <vt:lpstr>Dâng Lễ                                        TIẾN DÂNG CHA 567</vt:lpstr>
      <vt:lpstr>Dâng Lễ                                        TIẾN DÂNG CHA 567</vt:lpstr>
      <vt:lpstr>Dâng Lễ                                        TIẾN DÂNG CHA 567</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Hiệp Lễ                                       XIN CHỈ CHO CON GA</vt:lpstr>
      <vt:lpstr>PowerPoint Presentation</vt:lpstr>
      <vt:lpstr>Hiệp Lễ                                            XIN CHO CON AD</vt:lpstr>
      <vt:lpstr>Hiệp Lễ                                            XIN CHO CON AD</vt:lpstr>
      <vt:lpstr>Hiệp Lễ                                            XIN CHO CON AD</vt:lpstr>
      <vt:lpstr>Kết Lễ                                            XIN CHO CON AD</vt:lpstr>
      <vt:lpstr>Kết Lễ                                            XIN CHO CON AD</vt:lpstr>
      <vt:lpstr>Kết Lễ                                            XIN CHO CON AD</vt:lpstr>
      <vt:lpstr>PowerPoint Presentation</vt:lpstr>
      <vt:lpstr>Nhập Lễ                               TRĂM TRIỆU LỜI CA 26</vt:lpstr>
      <vt:lpstr>Nhập Lễ                               TRĂM TRIỆU LỜI CA 26</vt:lpstr>
      <vt:lpstr>PowerPoint Presentation</vt:lpstr>
      <vt:lpstr>Dâng Lễ                                            DÂNG LỄ VẬT 70</vt:lpstr>
      <vt:lpstr>Dâng Lễ                                            DÂNG LỄ VẬT 70</vt:lpstr>
      <vt:lpstr>Dâng Lễ                                            DÂNG LỄ VẬT 70</vt:lpstr>
      <vt:lpstr>Dâng Lễ                                            DÂNG LỄ VẬT 70</vt:lpstr>
      <vt:lpstr>PowerPoint Presentation</vt:lpstr>
      <vt:lpstr>Hiệp Lễ                    CHO CON BIẾT YÊU THƯƠNG 174</vt:lpstr>
      <vt:lpstr>Hiệp Lễ                    CHO CON BIẾT YÊU THƯƠNG 174</vt:lpstr>
      <vt:lpstr>Hiệp Lễ                    CHO CON BIẾT YÊU THƯƠNG 174</vt:lpstr>
      <vt:lpstr>Hiệp Lễ                    CHO CON BIẾT YÊU THƯƠNG 174</vt:lpstr>
      <vt:lpstr>Hiệp Lễ                    CHO CON BIẾT YÊU THƯƠNG 174</vt:lpstr>
      <vt:lpstr>Hiệp Lễ                    CHO CON BIẾT YÊU THƯƠNG 174</vt:lpstr>
      <vt:lpstr>Kết Lễ                                        CON XIN DÂNG MẸ 456</vt:lpstr>
      <vt:lpstr>Kết Lễ                                        CON XIN DÂNG MẸ 456</vt:lpstr>
      <vt:lpstr>Kết Lễ                                        CON XIN DÂNG MẸ 456</vt:lpstr>
      <vt:lpstr>Nhập Lễ                                              LỜI CHÚA 2 243</vt:lpstr>
      <vt:lpstr>PowerPoint Presentation</vt:lpstr>
      <vt:lpstr>Dâng Lễ                                        CON DÂNG CHÚA 245</vt:lpstr>
      <vt:lpstr>Dâng Lễ                                        CON DÂNG CHÚA 62</vt:lpstr>
      <vt:lpstr>Dâng Lễ                                        CON DÂNG CHÚA 62</vt:lpstr>
      <vt:lpstr>PowerPoint Presentation</vt:lpstr>
      <vt:lpstr>Hiệp Lễ                                        CHÚA SẼ ĐỀN BÙ MT</vt:lpstr>
      <vt:lpstr>Hiệp Lễ                                        CHÚA SẼ ĐỀN BÙ MT</vt:lpstr>
      <vt:lpstr>Hiệp Lễ                                        CHÚA SẼ ĐỀN BÙ MT</vt:lpstr>
      <vt:lpstr>Hiệp Lễ                                        CHÚA SẼ ĐỀN BÙ MT</vt:lpstr>
      <vt:lpstr>Hiệp Lễ                                        CHÚA SẼ ĐỀN BÙ MT</vt:lpstr>
      <vt:lpstr>Hiệp Lễ                                        CHÚA SẼ ĐỀN BÙ MT</vt:lpstr>
      <vt:lpstr>Hiệp Lễ                                        CHÚA SẼ ĐỀN BÙ MT</vt:lpstr>
      <vt:lpstr>Hiệp Lễ                                        CHÚA SẼ ĐỀN BÙ MT</vt:lpstr>
      <vt:lpstr>Hiệp Lễ                                        CHÚA SẼ ĐỀN BÙ MT</vt:lpstr>
      <vt:lpstr>PowerPoint Presentation</vt:lpstr>
      <vt:lpstr>Kết lễ                                   HOA MÂN CÔI KÍNH MẸ 246</vt:lpstr>
      <vt:lpstr>Kết lễ                                   HOA MÂN CÔI KÍNH MẸ 246</vt:lpstr>
      <vt:lpstr>Kết lễ                                   HOA MÂN CÔI KÍNH MẸ 246</vt:lpstr>
      <vt:lpstr>PowerPoint Presentation</vt:lpstr>
      <vt:lpstr>Nhập Lễ                                              LỜI CHÚA 2 243</vt:lpstr>
      <vt:lpstr>Nhập Lễ                                              LỜI CHÚA 2 243</vt:lpstr>
      <vt:lpstr>Nhập Lễ                                              LỜI CHÚA 2 243</vt:lpstr>
      <vt:lpstr>Nhập Lễ                                              LỜI CHÚA 2 243</vt:lpstr>
      <vt:lpstr>Nhập Lễ                                              LỜI CHÚA 2 243</vt:lpstr>
      <vt:lpstr>Nhập Lễ                                              LỜI CHÚA 2 243</vt:lpstr>
      <vt:lpstr>Nhập Lễ                                              LỜI CHÚA 2 243</vt:lpstr>
      <vt:lpstr>PowerPoint Presentation</vt:lpstr>
      <vt:lpstr>Nhập Lễ                                    CON HÂN HOAN 13</vt:lpstr>
      <vt:lpstr>Nhập Lễ                                    CON HÂN HOAN 13</vt:lpstr>
      <vt:lpstr>Nhập Lễ                                    CON HÂN HOAN 13</vt:lpstr>
      <vt:lpstr>Nhập Lễ                                    CON HÂN HOAN 13</vt:lpstr>
      <vt:lpstr>PowerPoint Presentation</vt:lpstr>
      <vt:lpstr>Dâng Lễ                                 TỰA LÀN TRẦM HƯƠNG 104</vt:lpstr>
      <vt:lpstr>Dâng Lễ                                 TỰA LÀN TRẦM HƯƠNG 104</vt:lpstr>
      <vt:lpstr>PowerPoint Presentation</vt:lpstr>
      <vt:lpstr>Hiệp Lễ                           NGUỒN TRỢ LỰC ĐỜI TÔI 165</vt:lpstr>
      <vt:lpstr>Hiệp Lễ                           NGUỒN TRỢ LỰC ĐỜI TÔI 165</vt:lpstr>
      <vt:lpstr>Hiệp Lễ                           NGUỒN TRỢ LỰC ĐỜI TÔI 165</vt:lpstr>
      <vt:lpstr>Hiệp Lễ                           NGUỒN TRỢ LỰC ĐỜI TÔI 165</vt:lpstr>
      <vt:lpstr>Hiệp Lễ                           NGUỒN TRỢ LỰC ĐỜI TÔI 165</vt:lpstr>
      <vt:lpstr>Hiệp Lễ                           NGUỒN TRỢ LỰC ĐỜI TÔI 165</vt:lpstr>
      <vt:lpstr>Hiệp Lễ                           NGUỒN TRỢ LỰC ĐỜI TÔI 165</vt:lpstr>
      <vt:lpstr>PowerPoint Presentation</vt:lpstr>
      <vt:lpstr>Hiệp Lễ                            LẮNG NGHE LỜI CHÚA</vt:lpstr>
      <vt:lpstr>PowerPoint Presentation</vt:lpstr>
      <vt:lpstr>Kết lễ                                   NGÀY NAY CON ĐẾN 482</vt:lpstr>
      <vt:lpstr>Kết lễ                                   NGÀY NAY CON ĐẾN 482</vt:lpstr>
      <vt:lpstr>Kết lễ                                   NGÀY NAY CON ĐẾN 482</vt:lpstr>
      <vt:lpstr>PowerPoint Presentation</vt:lpstr>
      <vt:lpstr>Nhập Lễ                                        CON XIN DÂNG MẸ 456</vt:lpstr>
      <vt:lpstr>Nhập Lễ                                        CON XIN DÂNG MẸ 456</vt:lpstr>
      <vt:lpstr>Nhập Lễ                                        CON XIN DÂNG MẸ 456</vt:lpstr>
      <vt:lpstr>Nhập Lễ                                        CON XIN DÂNG MẸ 456</vt:lpstr>
      <vt:lpstr>Nhập Lễ                                        CON XIN DÂNG MẸ 456</vt:lpstr>
      <vt:lpstr>PowerPoint Presentation</vt:lpstr>
      <vt:lpstr>PowerPoint Presentation</vt:lpstr>
      <vt:lpstr>Dâng Lễ                                    CHẲNG BIẾT LẤY GÌ 569 </vt:lpstr>
      <vt:lpstr>Dâng Lễ                                    CHẲNG BIẾT LẤY GÌ 569 </vt:lpstr>
      <vt:lpstr>Dâng Lễ                                    CHẲNG BIẾT LẤY GÌ 569 </vt:lpstr>
      <vt:lpstr>Dâng Lễ                                    CHẲNG BIẾT LẤY GÌ 569 </vt:lpstr>
      <vt:lpstr>Dâng Lễ                                    CHẲNG BIẾT LẤY GÌ 569 </vt:lpstr>
      <vt:lpstr>Hiệp Lễ                                    TÂM TÌNH XIN VÂNG TN</vt:lpstr>
      <vt:lpstr>Hiệp Lễ                                    TÂM TÌNH XIN VÂNG TN</vt:lpstr>
      <vt:lpstr>Hiệp Lễ                                    TÂM TÌNH XIN VÂNG TN</vt:lpstr>
      <vt:lpstr>Hiệp Lễ                                    TÂM TÌNH XIN VÂNG TN</vt:lpstr>
      <vt:lpstr>Hiệp Lễ                                    TÂM TÌNH XIN VÂNG TN</vt:lpstr>
      <vt:lpstr>Hiệp Lễ                                    TÂM TÌNH XIN VÂNG TN</vt:lpstr>
      <vt:lpstr>Hiệp Lễ                                    TÂM TÌNH XIN VÂNG TN</vt:lpstr>
      <vt:lpstr>Hiệp Lễ                                    TÂM TÌNH XIN VÂNG TN</vt:lpstr>
      <vt:lpstr>Hiệp Lễ                                    TÂM TÌNH XIN VÂNG TN</vt:lpstr>
      <vt:lpstr>Hiệp Lễ                                    TÂM TÌNH XIN VÂNG TN</vt:lpstr>
      <vt:lpstr>Hiệp Lễ                                    TÂM TÌNH XIN VÂNG TN</vt:lpstr>
      <vt:lpstr>Hiệp Lễ                                    TÂM TÌNH XIN VÂNG TN</vt:lpstr>
      <vt:lpstr>Kết lễ                                   CHUỖI NGỌC VÀNG KINH 465</vt:lpstr>
      <vt:lpstr>Kết lễ                                   CHUỖI NGỌC VÀNG KINH 456</vt:lpstr>
      <vt:lpstr>Kết lễ                                   CHUỖI NGỌC VÀNG KINH 456</vt:lpstr>
      <vt:lpstr>Kết lễ                                   CHUỖI NGỌC VÀNG KINH 456</vt:lpstr>
      <vt:lpstr>Nhập Lễ                               NOI GƯƠNG THÁNH NHÂN 488</vt:lpstr>
      <vt:lpstr>Nhập Lễ                               NOI GƯƠNG THÁNH NHÂN 488</vt:lpstr>
      <vt:lpstr>Nhập Lễ                               NOI GƯƠNG THÁNH NHÂN 488</vt:lpstr>
      <vt:lpstr>Nhập Lễ                               NOI GƯƠNG THÁNH NHÂN 488</vt:lpstr>
      <vt:lpstr>Nhập Lễ                               NOI GƯƠNG THÁNH NHÂN 488</vt:lpstr>
      <vt:lpstr>PowerPoint Presentation</vt:lpstr>
      <vt:lpstr>PowerPoint Presentation</vt:lpstr>
      <vt:lpstr>Dâng Lễ                                           CON XIN DÂNG 62</vt:lpstr>
      <vt:lpstr>Dâng Lễ                                           CON XIN DÂNG 62</vt:lpstr>
      <vt:lpstr>Dâng Lễ                                           CON XIN DÂNG 62</vt:lpstr>
      <vt:lpstr>Hiệp Lễ                            TÌNH YÊU CHÚA CAO VỜI 264</vt:lpstr>
      <vt:lpstr>Hiệp Lễ                            TÌNH YÊU CHÚA CAO VỜI 264</vt:lpstr>
      <vt:lpstr>Hiệp Lễ                            TÌNH YÊU CHÚA CAO VỜI 264</vt:lpstr>
      <vt:lpstr>Hiệp Lễ                            TÌNH YÊU CHÚA CAO VỜI 264</vt:lpstr>
      <vt:lpstr>Hiệp Lễ                            TÌNH YÊU CHÚA CAO VỜI 264</vt:lpstr>
      <vt:lpstr>Hiệp Lễ                            TÌNH YÊU CHÚA CAO VỜI 264</vt:lpstr>
      <vt:lpstr>Hiệp Lễ                            TÌNH YÊU CHÚA CAO VỜI 264</vt:lpstr>
      <vt:lpstr>Hiệp Lễ                            TÌNH YÊU CHÚA CAO VỜI 264</vt:lpstr>
      <vt:lpstr>Hiệp Lễ                            TÌNH YÊU CHÚA CAO VỜI 264</vt:lpstr>
      <vt:lpstr>Hiệp Lễ                            TÌNH YÊU CHÚA CAO VỜI 264</vt:lpstr>
      <vt:lpstr>PowerPoint Presentation</vt:lpstr>
      <vt:lpstr>Kết lễ                                               CHÚA SAI TÔI 271</vt:lpstr>
      <vt:lpstr>Kết lễ                                               CHÚA SAI TÔI 271</vt:lpstr>
      <vt:lpstr>Kết lễ                                               CHÚA SAI TÔI 271</vt:lpstr>
      <vt:lpstr>PowerPoint Presentation</vt:lpstr>
      <vt:lpstr>Nhập lễ                                   THIÊN THẦN BẢN MỆNH PXC</vt:lpstr>
      <vt:lpstr>Nhập lễ                                   THIÊN THẦN BẢN MỆNH PXC</vt:lpstr>
      <vt:lpstr>Nhập lễ                                   THIÊN THẦN BẢN MỆNH PXC</vt:lpstr>
      <vt:lpstr>PowerPoint Presentation</vt:lpstr>
      <vt:lpstr>Dâng Lễ                                    TẤM BÁNH LY RƯỢU 97</vt:lpstr>
      <vt:lpstr>Dâng Lễ                                    TẤM BÁNH LY RƯỢU 97</vt:lpstr>
      <vt:lpstr>Dâng Lễ                                    TẤM BÁNH LY RƯỢU 97</vt:lpstr>
      <vt:lpstr>Dâng Lễ                                    TẤM BÁNH LY RƯỢU 97</vt:lpstr>
      <vt:lpstr>PowerPoint Presentation</vt:lpstr>
      <vt:lpstr>Hiệp Lễ                            DẪN CON TỪNG BƯỚC 124</vt:lpstr>
      <vt:lpstr>Hiệp Lễ                            DẪN CON TỪNG BƯỚC 120</vt:lpstr>
      <vt:lpstr>Hiệp Lễ                            DẪN CON TỪNG BƯỚC 120</vt:lpstr>
      <vt:lpstr>Hiệp Lễ                            DẪN CON TỪNG BƯỚC 120</vt:lpstr>
      <vt:lpstr>Hiệp Lễ                            DẪN CON TỪNG BƯỚC 120</vt:lpstr>
      <vt:lpstr>Hiệp Lễ                            DẪN CON TỪNG BƯỚC 120</vt:lpstr>
      <vt:lpstr>PowerPoint Presentation</vt:lpstr>
      <vt:lpstr>Kết lễ                                                 HOA MÂN CÔI 459</vt:lpstr>
      <vt:lpstr>Kết lễ                                                 HOA MÂN CÔI 459</vt:lpstr>
      <vt:lpstr>Kết lễ                                                 HOA MÂN CÔI 459</vt:lpstr>
      <vt:lpstr>Kết lễ                                                 HOA MÂN CÔI 459</vt:lpstr>
      <vt:lpstr>PowerPoint Presentation</vt:lpstr>
      <vt:lpstr>Nhập Lễ                                        BÀI CA HIỆP NHẤT (144)</vt:lpstr>
      <vt:lpstr>Nhập Lễ                                        BÀI CA HIỆP NHẤT 228</vt:lpstr>
      <vt:lpstr>Nhập Lễ                                        BÀI CA HIỆP NHẤT 228</vt:lpstr>
      <vt:lpstr>Nhập Lễ                                        BÀI CA HIỆP NHẤT 228</vt:lpstr>
      <vt:lpstr>Nhập Lễ                                        BÀI CA HIỆP NHẤT 228</vt:lpstr>
      <vt:lpstr>Nhập Lễ                                        BÀI CA HIỆP NHẤT 228</vt:lpstr>
      <vt:lpstr>Nhập Lễ                                        BÀI CA HIỆP NHẤT 228</vt:lpstr>
      <vt:lpstr>Nhập Lễ                                        BÀI CA HIỆP NHẤT 228</vt:lpstr>
      <vt:lpstr>PowerPoint Presentation</vt:lpstr>
      <vt:lpstr>PowerPoint Presentation</vt:lpstr>
      <vt:lpstr>Dâng Lễ                                    TỪNG GIỌT RƯỢU 230</vt:lpstr>
      <vt:lpstr>Dâng Lễ                                    TỪNG GIỌT RƯỢU 230</vt:lpstr>
      <vt:lpstr>Dâng Lễ                                    TỪNG GIỌT RƯỢU 230</vt:lpstr>
      <vt:lpstr>Hiệp Lễ                                    HÃY SỐNG NGAY LÀNH TD</vt:lpstr>
      <vt:lpstr>Hiệp Lễ                                    HÃY SỐNG NGAY LÀNH TD</vt:lpstr>
      <vt:lpstr>Hiệp Lễ                                    HÃY SỐNG NGAY LÀNH TD</vt:lpstr>
      <vt:lpstr>Hiệp Lễ                                    HÃY SỐNG NGAY LÀNH TD</vt:lpstr>
      <vt:lpstr>Hiệp Lễ                                    HÃY SỐNG NGAY LÀNH TD</vt:lpstr>
      <vt:lpstr>Hiệp Lễ                                    HÃY SỐNG NGAY LÀNH TD</vt:lpstr>
      <vt:lpstr>Hiệp Lễ                                    HÃY SỐNG NGAY LÀNH TD</vt:lpstr>
      <vt:lpstr>Hiệp Lễ                                    HÃY SỐNG NGAY LÀNH TD</vt:lpstr>
      <vt:lpstr>Hiệp Lễ                                    HÃY SỐNG NGAY LÀNH TD</vt:lpstr>
      <vt:lpstr>Hiệp Lễ                                    HÃY SỐNG NGAY LÀNH TD</vt:lpstr>
      <vt:lpstr>Hiệp Lễ                                    HÃY SỐNG NGAY LÀNH TD</vt:lpstr>
      <vt:lpstr>Hiệp Lễ                                    HÃY SỐNG NGAY LÀNH TD</vt:lpstr>
      <vt:lpstr>Kết lễ                                           CÙNG MẸ CON ĐI ĐCH</vt:lpstr>
      <vt:lpstr>Kết lễ                                           CÙNG MẸ CON ĐI ĐCH</vt:lpstr>
      <vt:lpstr>Kết lễ                                           CÙNG MẸ CON ĐI ĐCH</vt:lpstr>
      <vt:lpstr>Nhập Lễ                               NOI GƯƠNG THÁNH NHÂN 488</vt:lpstr>
      <vt:lpstr>Nhập Lễ                               NOI GƯƠNG THÁNH NHÂN 488</vt:lpstr>
      <vt:lpstr>Nhập Lễ                               NOI GƯƠNG THÁNH NHÂN 488</vt:lpstr>
      <vt:lpstr>Nhập Lễ                               NOI GƯƠNG THÁNH NHÂN 488</vt:lpstr>
      <vt:lpstr>Nhập Lễ                               NOI GƯƠNG THÁNH NHÂN 488</vt:lpstr>
      <vt:lpstr>PowerPoint Presentation</vt:lpstr>
      <vt:lpstr>PowerPoint Presentation</vt:lpstr>
      <vt:lpstr>Dâng Lễ                                    TỰA TRẦM HƯƠNG 84</vt:lpstr>
      <vt:lpstr>Dâng Lễ                                    TỰA TRẦM HƯƠNG 84</vt:lpstr>
      <vt:lpstr>Dâng Lễ                                    TỰA TRẦM HƯƠNG 84</vt:lpstr>
      <vt:lpstr>Hiệp Lễ                            DẤU ẤN TÌNH YÊU 287</vt:lpstr>
      <vt:lpstr>Hiệp Lễ                            DẤU ẤN TÌNH YÊU 287</vt:lpstr>
      <vt:lpstr>Hiệp Lễ                            DẤU ẤN TÌNH YÊU 287</vt:lpstr>
      <vt:lpstr>Hiệp Lễ                            DẤU ẤN TÌNH YÊU 287</vt:lpstr>
      <vt:lpstr>Kết lễ                                   NÀY CHÍNH CHÚA 252</vt:lpstr>
      <vt:lpstr>Kết lễ                                   NÀY CHÍNH CHÚA 252</vt:lpstr>
      <vt:lpstr>Kết lễ                                   NÀY CHÍNH CHÚA 252</vt:lpstr>
      <vt:lpstr>PowerPoint Presentation</vt:lpstr>
      <vt:lpstr>Nhập Lễ                                              HỠI THẾ TRẦN 42</vt:lpstr>
      <vt:lpstr>Nhập Lễ                                              HỠI THẾ TRẦN 42</vt:lpstr>
      <vt:lpstr>Nhập Lễ                                              HỠI THẾ TRẦN 42</vt:lpstr>
      <vt:lpstr>Nhập Lễ                                              HỠI THẾ TRẦN 42</vt:lpstr>
      <vt:lpstr>Nhập Lễ                                              HỠI THẾ TRẦN 42</vt:lpstr>
      <vt:lpstr>PowerPoint Presentation</vt:lpstr>
      <vt:lpstr>Dâng Lễ                                    NÀY TỪNG GIỌT RƯỢU 91</vt:lpstr>
      <vt:lpstr>Dâng Lễ                                    NÀY TỪNG GIỌT RƯỢU 91</vt:lpstr>
      <vt:lpstr>Dâng Lễ                                    NÀY TỪNG GIỌT RƯỢU 91</vt:lpstr>
      <vt:lpstr>Hiệp Lễ                            LẮNG NGHE LỜI CHÚA 120</vt:lpstr>
      <vt:lpstr>Hiệp Lễ                            LẮNG NGHE LỜI CHÚA</vt:lpstr>
      <vt:lpstr>Hiệp Lễ                            LẮNG NGHE LỜI CHÚA</vt:lpstr>
      <vt:lpstr>Hiệp Lễ                            LẮNG NGHE LỜI CHÚA</vt:lpstr>
      <vt:lpstr>Hiệp Lễ                            LẮNG NGHE LỜI CHÚA 120</vt:lpstr>
      <vt:lpstr>Hiệp Lễ                            LẮNG NGHE LỜI CHÚA</vt:lpstr>
      <vt:lpstr>Hiệp Lễ                            LẮNG NGHE LỜI CHÚA</vt:lpstr>
      <vt:lpstr>Hiệp Lễ                            LẮNG NGHE LỜI CHÚA</vt:lpstr>
      <vt:lpstr>Kết lễ                                   THIÊN THẦN BẢN MỆNH PXC</vt:lpstr>
      <vt:lpstr>Kết lễ                                   THIÊN THẦN BẢN MỆNH PXC</vt:lpstr>
      <vt:lpstr>Kết lễ                                   THIÊN THẦN BẢN MỆNH PXC</vt:lpstr>
      <vt:lpstr>Nhập Lễ                                        HÃY VUI MỪNG 2 221</vt:lpstr>
      <vt:lpstr>Nhập Lễ                                        HÃY VUI MỪNG 2 221</vt:lpstr>
      <vt:lpstr>Nhập Lễ                                        HÃY VUI MỪNG 2 221</vt:lpstr>
      <vt:lpstr>Nhập Lễ                                        HÃY VUI MỪNG 2 221</vt:lpstr>
      <vt:lpstr>Nhập Lễ                                        HÃY VUI MỪNG 2 221</vt:lpstr>
      <vt:lpstr>Nhập Lễ                                        HÃY VUI MỪNG 2 221</vt:lpstr>
      <vt:lpstr>Nhập Lễ                                        HÃY VUI MỪNG 2 221</vt:lpstr>
      <vt:lpstr>PowerPoint Presentation</vt:lpstr>
      <vt:lpstr>PowerPoint Presentation</vt:lpstr>
      <vt:lpstr>Dâng Lễ                                    HÃY NHẬN CON ĐI 223</vt:lpstr>
      <vt:lpstr>Dâng Lễ                                    HÃY NHẬN CON ĐI 223</vt:lpstr>
      <vt:lpstr>Dâng Lễ                                    HÃY NHẬN CON ĐI 223</vt:lpstr>
      <vt:lpstr>Dâng Lễ                                    HÃY NHẬN CON ĐI 223</vt:lpstr>
      <vt:lpstr>Dâng Lễ                                    HÃY NHẬN CON ĐI 223</vt:lpstr>
      <vt:lpstr>Hiệp Lễ                                    AI MUỐN LÀM LỚN HH</vt:lpstr>
      <vt:lpstr>Hiệp Lễ                                    AI MUỐN LÀM LỚN HH</vt:lpstr>
      <vt:lpstr>Hiệp Lễ                                    AI MUỐN LÀM LỚN HH</vt:lpstr>
      <vt:lpstr>Hiệp Lễ                                    AI MUỐN LÀM LỚN HH</vt:lpstr>
      <vt:lpstr>Hiệp Lễ                                    AI MUỐN LÀM LỚN HH</vt:lpstr>
      <vt:lpstr>Hiệp Lễ                                    AI MUỐN LÀM LỚN HH</vt:lpstr>
      <vt:lpstr>Hiệp Lễ                                    AI MUỐN LÀM LỚN HH</vt:lpstr>
      <vt:lpstr>Hiệp Lễ                                    AI MUỐN LÀM LỚN HH</vt:lpstr>
      <vt:lpstr>Hiệp Lễ                                    AI MUỐN LÀM LỚN HH</vt:lpstr>
      <vt:lpstr>Kết lễ                                           NIỀM CẬY TRÔNG 227</vt:lpstr>
      <vt:lpstr>Kết lễ                                           NIỀM CẬY TRÔNG 227</vt:lpstr>
      <vt:lpstr>Nhập Lễ                                    BÀI CA NGÀN TRÙNG 499 </vt:lpstr>
      <vt:lpstr>Nhập Lễ                                    BÀI CA NGÀN TRÙNG 499 </vt:lpstr>
      <vt:lpstr>Nhập Lễ                                    BÀI CA NGÀN TRÙNG 499 </vt:lpstr>
      <vt:lpstr>PowerPoint Presentation</vt:lpstr>
      <vt:lpstr>Dâng Lễ                                    HIẾN LỄ YÊU THƯƠNG 77</vt:lpstr>
      <vt:lpstr>Dâng Lễ                                    HIẾN LỄ YÊU THƯƠNG 77</vt:lpstr>
      <vt:lpstr>Dâng Lễ                                    HIẾN LỄ YÊU THƯƠNG 77</vt:lpstr>
      <vt:lpstr>Dâng Lễ                                    HIẾN LỄ YÊU THƯƠNG 77</vt:lpstr>
      <vt:lpstr>PowerPoint Presentation</vt:lpstr>
      <vt:lpstr>Hiệp Lễ                                    MUÔN TẠO VẬT ƠI 226</vt:lpstr>
      <vt:lpstr>Hiệp Lễ                                    MUÔN TẠO VẬT ƠI 226</vt:lpstr>
      <vt:lpstr>Hiệp Lễ                                    MUÔN TẠO VẬT ƠI 226</vt:lpstr>
      <vt:lpstr>Hiệp Lễ                                    MUÔN TẠO VẬT ƠI 226</vt:lpstr>
      <vt:lpstr>Hiệp Lễ                                    MUÔN TẠO VẬT ƠI 226</vt:lpstr>
      <vt:lpstr>Kết lễ                                           TRONG AN BÌNH 307</vt:lpstr>
      <vt:lpstr>Kết lễ                                           TRONG AN BÌNH 307</vt:lpstr>
      <vt:lpstr>Kết lễ                                           TRONG AN BÌNH 307</vt:lpstr>
      <vt:lpstr>Nhập Lễ                                        NIỀM VUI THIẾT THA 31 </vt:lpstr>
      <vt:lpstr>Nhập Lễ                                        NIỀM VUI THIẾT THA 31 </vt:lpstr>
      <vt:lpstr>Nhập Lễ                                        NIỀM VUI THIẾT THA 31 </vt:lpstr>
      <vt:lpstr>PowerPoint Presentation</vt:lpstr>
      <vt:lpstr>Dâng Lễ                                            DÂNG CHÚA 297</vt:lpstr>
      <vt:lpstr>Dâng Lễ                                            DÂNG CHÚA 297</vt:lpstr>
      <vt:lpstr>Dâng Lễ                                            DÂNG CHÚA 297</vt:lpstr>
      <vt:lpstr>Dâng Lễ                                            DÂNG CHÚA 297</vt:lpstr>
      <vt:lpstr>PowerPoint Presentation</vt:lpstr>
      <vt:lpstr>Hiệp lễ                              TÂM TÌNH HIẾN DÂNG 306</vt:lpstr>
      <vt:lpstr>Hiệp lễ                              TÂM TÌNH HIẾN DÂNG 306</vt:lpstr>
      <vt:lpstr>Hiệp lễ                              TÂM TÌNH HIẾN DÂNG 306</vt:lpstr>
      <vt:lpstr>Hiệp lễ                              TÂM TÌNH HIẾN DÂNG 306</vt:lpstr>
      <vt:lpstr>Hiệp lễ                              TÂM TÌNH HIẾN DÂNG 306</vt:lpstr>
      <vt:lpstr>PowerPoint Presentation</vt:lpstr>
      <vt:lpstr>Kết lễ                                           CẢM TẠ ƠN CHÚA 173</vt:lpstr>
      <vt:lpstr>Kết lễ                                           CẢM TẠ ƠN CHÚA 173</vt:lpstr>
      <vt:lpstr>Kết lễ                                           CẢM TẠ ƠN CHÚA 173</vt:lpstr>
      <vt:lpstr>PowerPoint Presentation</vt:lpstr>
      <vt:lpstr>Nhập Lễ                                        MẸ DÂNG LỄ VỚI CON 6 </vt:lpstr>
      <vt:lpstr>Nhập Lễ                                        MẸ DÂNG LỄ VỚI CON 6 </vt:lpstr>
      <vt:lpstr>Nhập Lễ                                        MẸ DÂNG LỄ VỚI CON 6 </vt:lpstr>
      <vt:lpstr>Nhập Lễ                                        MẸ DÂNG LỄ VỚI CON 6 </vt:lpstr>
      <vt:lpstr>PowerPoint Presentation</vt:lpstr>
      <vt:lpstr>Dâng Lễ                                            HIẾN DÂNG 66</vt:lpstr>
      <vt:lpstr>Dâng Lễ                                            HIẾN DÂNG 66</vt:lpstr>
      <vt:lpstr>Dâng Lễ                                            HIẾN DÂNG 66</vt:lpstr>
      <vt:lpstr>PowerPoint Presentation</vt:lpstr>
      <vt:lpstr>Hiệp lễ                              LINH HỒN TÔI 256</vt:lpstr>
      <vt:lpstr>Hiệp lễ                              LINH HỒN TÔI 256</vt:lpstr>
      <vt:lpstr>Hiệp lễ                              LINH HỒN TÔI 256</vt:lpstr>
      <vt:lpstr>Hiệp lễ                              LINH HỒN TÔI 256</vt:lpstr>
      <vt:lpstr>PowerPoint Presentation</vt:lpstr>
      <vt:lpstr>Kết lễ                                           TIẾNG GỌI FATIMA PXC</vt:lpstr>
      <vt:lpstr>Kết lễ                                           TIẾNG GỌI FATIMA PXC</vt:lpstr>
      <vt:lpstr>Nhập Lễ                                        HÃY CHIẾU SOI 253 </vt:lpstr>
      <vt:lpstr>Nhập Lễ                                        HÃY CHIẾU SOI 253 </vt:lpstr>
      <vt:lpstr>Nhập Lễ                                        HÃY CHIẾU SOI 253 </vt:lpstr>
      <vt:lpstr>PowerPoint Presentation</vt:lpstr>
      <vt:lpstr>PowerPoint Presentation</vt:lpstr>
      <vt:lpstr>Dâng Lễ                                            CÙNG TẤM BÁNH 69</vt:lpstr>
      <vt:lpstr>Dâng Lễ                                            CÙNG TẤM BÁNH 69</vt:lpstr>
      <vt:lpstr>Hiệp lễ                              CHÍNH NHỜ NGÀI </vt:lpstr>
      <vt:lpstr>Hiệp lễ                              CHÍNH NHỜ NGÀI </vt:lpstr>
      <vt:lpstr>Hiệp lễ                              CHÍNH NHỜ NGÀI </vt:lpstr>
      <vt:lpstr>Hiệp lễ                              CHÍNH NHỜ NGÀI </vt:lpstr>
      <vt:lpstr>Hiệp lễ                              CHÍNH NHỜ NGÀI </vt:lpstr>
      <vt:lpstr>Hiệp lễ                              CHÍNH NHỜ NGÀI </vt:lpstr>
      <vt:lpstr>Hiệp lễ                              CHÍNH NHỜ NGÀI </vt:lpstr>
      <vt:lpstr>Hiệp lễ                              CHÍNH NHỜ NGÀI </vt:lpstr>
      <vt:lpstr>Kết lễ                                     NGUỒN CẬY TRÔNG 478</vt:lpstr>
      <vt:lpstr>Kết lễ                                     NGUỒN CẬY TRÔNG 478</vt:lpstr>
      <vt:lpstr>Kết lễ                                     NGUỒN CẬY TRÔNG 478</vt:lpstr>
      <vt:lpstr>PowerPoint Presentation</vt:lpstr>
      <vt:lpstr>Nhập Lễ                                       QUYỀN NĂNG CHÚA (132 B)</vt:lpstr>
      <vt:lpstr>Nhập Lễ                                       QUYỀN NĂNG CHÚA</vt:lpstr>
      <vt:lpstr>Nhập Lễ                                       QUYỀN NĂNG CHÚA</vt:lpstr>
      <vt:lpstr>Nhập Lễ                                       QUYỀN NĂNG CHÚA</vt:lpstr>
      <vt:lpstr>PowerPoint Presentation</vt:lpstr>
      <vt:lpstr>Dâng Lễ                    NGÁT HƯƠNG NGÀN BÔNG LÚA 208</vt:lpstr>
      <vt:lpstr>Dâng Lễ                    NGÁT HƯƠNG NGÀN BÔNG LÚA 208</vt:lpstr>
      <vt:lpstr>Dâng Lễ                    NGÁT HƯƠNG NGÀN BÔNG LÚA 208</vt:lpstr>
      <vt:lpstr>Dâng Lễ                    NGÁT HƯƠNG NGÀN BÔNG LÚA 208</vt:lpstr>
      <vt:lpstr>Dâng Lễ                    NGÁT HƯƠNG NGÀN BÔNG LÚA 208</vt:lpstr>
      <vt:lpstr>Dâng Lễ                    NGÁT HƯƠNG NGÀN BÔNG LÚA 208</vt:lpstr>
      <vt:lpstr>Hiệp Lễ                  CHÚA CHỮA NGƯỜI CÂM ĐIẾC ĐCH</vt:lpstr>
      <vt:lpstr>Hiệp Lễ                  CHÚA CHỮA NGƯỜI CÂM ĐIẾC ĐCH</vt:lpstr>
      <vt:lpstr>Hiệp Lễ                  CHÚA CHỮA NGƯỜI CÂM ĐIẾC ĐCH</vt:lpstr>
      <vt:lpstr>Hiệp Lễ                  CHÚA CHỮA NGƯỜI CÂM ĐIẾC ĐCH</vt:lpstr>
      <vt:lpstr>Hiệp Lễ                  CHÚA CHỮA NGƯỜI CÂM ĐIẾC ĐCH</vt:lpstr>
      <vt:lpstr>Hiệp Lễ                  CHÚA CHỮA NGƯỜI CÂM ĐIẾC ĐCH</vt:lpstr>
      <vt:lpstr>Hiệp Lễ                                                      EPHATA VX</vt:lpstr>
      <vt:lpstr>Kết lễ                                            LẠY BÀ ĐẦY ƠN 212</vt:lpstr>
      <vt:lpstr>Kết lễ                                            LẠY BÀ ĐẦY ƠN 212</vt:lpstr>
      <vt:lpstr>Kết lễ                                            LẠY BÀ ĐẦY ƠN 212</vt:lpstr>
      <vt:lpstr>Nhập Lễ                                     TỪ HỪNG SÁNG 36 </vt:lpstr>
      <vt:lpstr>Nhập Lễ                                     TỪ HỪNG SÁNG 36 </vt:lpstr>
      <vt:lpstr>Nhập Lễ                                     TỪ HỪNG SÁNG 36 </vt:lpstr>
      <vt:lpstr>PowerPoint Presentation</vt:lpstr>
      <vt:lpstr>PowerPoint Presentation</vt:lpstr>
      <vt:lpstr>Dâng Lễ                                        CON DÂNG CHÚA 62</vt:lpstr>
      <vt:lpstr>Dâng Lễ                                        CON DÂNG CHÚA 62</vt:lpstr>
      <vt:lpstr>Dâng Lễ                                        CON DÂNG CHÚA 62</vt:lpstr>
      <vt:lpstr>PowerPoint Presentation</vt:lpstr>
      <vt:lpstr>Hiệp lễ                        TÌNH NGÀI SƯỞI ẤM LÒNG CON 158</vt:lpstr>
      <vt:lpstr>Hiệp lễ                        TÌNH NGÀI SƯỞI ẤM LÒNG CON 158</vt:lpstr>
      <vt:lpstr>Hiệp lễ                        TÌNH NGÀI SƯỞI ẤM LÒNG CON 158</vt:lpstr>
      <vt:lpstr>Hiệp lễ                        TÌNH NGÀI SƯỞI ẤM LÒNG CON 158</vt:lpstr>
      <vt:lpstr>Hiệp lễ                        TÌNH NGÀI SƯỞI ẤM LÒNG CON 158</vt:lpstr>
      <vt:lpstr>Hiệp lễ                        TÌNH NGÀI SƯỞI ẤM LÒNG CON 158</vt:lpstr>
      <vt:lpstr>Kết lễ                                           TẠ ƠN CHÚA VỚI MẸ 309</vt:lpstr>
      <vt:lpstr>Kết lễ                                           TẠ ƠN CHÚA VỚI MẸ 309</vt:lpstr>
      <vt:lpstr>Kết lễ                                           TẠ ƠN CHÚA VỚI MẸ 309</vt:lpstr>
      <vt:lpstr>PowerPoint Presentation</vt:lpstr>
      <vt:lpstr>Nhập Lễ                                     THÁNH THẦN HÃY ĐẾN 333 </vt:lpstr>
      <vt:lpstr>Nhập Lễ                                     THÁNH THẦN HÃY ĐẾN 333 </vt:lpstr>
      <vt:lpstr>Nhập Lễ                                     THÁNH THẦN HÃY ĐẾN 333 </vt:lpstr>
      <vt:lpstr>Nhập Lễ                                     THÁNH THẦN HÃY ĐẾN 333 </vt:lpstr>
      <vt:lpstr>Nhập Lễ                                     THÁNH THẦN HÃY ĐẾN 333 </vt:lpstr>
      <vt:lpstr>Nhập Lễ                                     THÁNH THẦN HÃY ĐẾN 333 </vt:lpstr>
      <vt:lpstr>Nhập Lễ                                     THÁNH THẦN HÃY ĐẾN 333 </vt:lpstr>
      <vt:lpstr>PowerPoint Presentation</vt:lpstr>
      <vt:lpstr>Dâng Lễ                                                    DÂNG 34</vt:lpstr>
      <vt:lpstr>Dâng Lễ                                                    DÂNG 34</vt:lpstr>
      <vt:lpstr>Hiệp lễ                                        XIN DANG CÁNH TAY RA 160</vt:lpstr>
      <vt:lpstr>Dâng Lễ                                                    DÂNG 34</vt:lpstr>
      <vt:lpstr>Hiệp lễ                                        XIN DANG CÁNH TAY RA 160</vt:lpstr>
      <vt:lpstr>Dâng Lễ                                                    DÂNG 34</vt:lpstr>
      <vt:lpstr>Kết Lễ                                                   TẠ LỄ 185</vt:lpstr>
      <vt:lpstr>Kết Lễ                                                   TẠ LỄ 185</vt:lpstr>
      <vt:lpstr>PowerPoint Presentation</vt:lpstr>
      <vt:lpstr>Nhập Lễ                                     AI ĐƯỢC LÊN NÚI CHÚA 35 </vt:lpstr>
      <vt:lpstr>Nhập Lễ                                     AI ĐƯỢC LÊN NÚI CHÚA 35 </vt:lpstr>
      <vt:lpstr>Nhập Lễ                                     AI ĐƯỢC LÊN NÚI CHÚA 35 </vt:lpstr>
      <vt:lpstr>Nhập Lễ                                     AI ĐƯỢC LÊN NÚI CHÚA 35 </vt:lpstr>
      <vt:lpstr>PowerPoint Presentation</vt:lpstr>
      <vt:lpstr>Dâng Lễ                                 ĐỜI MIỆT MÀI DÂNG CHA 202</vt:lpstr>
      <vt:lpstr>Dâng Lễ                                 ĐỜI MIỆT MÀI DÂNG CHA 202</vt:lpstr>
      <vt:lpstr>Dâng Lễ                                 ĐỜI MIỆT MÀI DÂNG CHA 202</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Hiệp Lễ                                   CHỚ GIẢ HÌNH ĐCH</vt:lpstr>
      <vt:lpstr>Kết lễ                                            TẠ LỄ VỚI MẸ 186</vt:lpstr>
      <vt:lpstr>Kết lễ                                            TẠ LỄ VỚI MẸ 186</vt:lpstr>
      <vt:lpstr>Kết lễ                                            TẠ LỄ VỚI MẸ 186</vt:lpstr>
      <vt:lpstr>Nhập Lễ                                     AI ĐƯỢC LÊN NÚI CHÚA 35 </vt:lpstr>
      <vt:lpstr>Nhập Lễ                                     AI ĐƯỢC LÊN NÚI CHÚA 35 </vt:lpstr>
      <vt:lpstr>PowerPoint Presentation</vt:lpstr>
      <vt:lpstr>PowerPoint Presentation</vt:lpstr>
      <vt:lpstr>Dâng Lễ                                 ĐỜI MIỆT MÀI DÂNG CHA 202</vt:lpstr>
      <vt:lpstr>Dâng Lễ                                 ĐỜI MIỆT MÀI DÂNG CHA 202</vt:lpstr>
      <vt:lpstr>Dâng Lễ                                 ĐỜI MIỆT MÀI DÂNG CHA 202</vt:lpstr>
      <vt:lpstr>Kết lễ                                            TẠ LỄ VỚI MẸ 186</vt:lpstr>
      <vt:lpstr>Kết lễ                                            TẠ LỄ VỚI MẸ 186</vt:lpstr>
      <vt:lpstr>PowerPoint Presentation</vt:lpstr>
      <vt:lpstr>Nhập Lễ                                     AI ĐƯỢC LÊN NÚI CHÚA 35 </vt:lpstr>
      <vt:lpstr>Nhập Lễ                                     AI ĐƯỢC LÊN NÚI CHÚA 35 </vt:lpstr>
      <vt:lpstr>Nhập Lễ                                     AI ĐƯỢC LÊN NÚI CHÚA 35 </vt:lpstr>
      <vt:lpstr>Nhập Lễ                                     AI ĐƯỢC LÊN NÚI CHÚA 35 </vt:lpstr>
      <vt:lpstr>Nhập Lễ                                     AI ĐƯỢC LÊN NÚI CHÚA 35 </vt:lpstr>
      <vt:lpstr>PowerPoint Presentation</vt:lpstr>
      <vt:lpstr>PowerPoint Presentation</vt:lpstr>
      <vt:lpstr>Dâng Lễ                                 ĐỜI MIỆT MÀI DÂNG CHA 202</vt:lpstr>
      <vt:lpstr>Dâng Lễ                                 ĐỜI MIỆT MÀI DÂNG CHA 202</vt:lpstr>
      <vt:lpstr>Dâng Lễ                                 ĐỜI MIỆT MÀI DÂNG CHA 202</vt:lpstr>
      <vt:lpstr>Hiệp Lễ                                   CHỚ GIẢ HÌNH ĐCH</vt:lpstr>
      <vt:lpstr>Dâng Lễ                                 ĐỜI MIỆT MÀI DÂNG CHA 202</vt:lpstr>
      <vt:lpstr>Dâng Lễ                                 ĐỜI MIỆT MÀI DÂNG CHA 202</vt:lpstr>
      <vt:lpstr>Dâng Lễ                                 ĐỜI MIỆT MÀI DÂNG CHA 202</vt:lpstr>
      <vt:lpstr>Hiệp Lễ                                   CHỚ GIẢ HÌNH ĐCH</vt:lpstr>
      <vt:lpstr>Dâng Lễ                                 ĐỜI MIỆT MÀI DÂNG CHA 202</vt:lpstr>
      <vt:lpstr>Dâng Lễ                                 ĐỜI MIỆT MÀI DÂNG CHA 202</vt:lpstr>
      <vt:lpstr>Dâng Lễ                                 ĐỜI MIỆT MÀI DÂNG CHA 202</vt:lpstr>
      <vt:lpstr>Hiệp Lễ                                   CHỚ GIẢ HÌNH ĐCH</vt:lpstr>
      <vt:lpstr>Dâng Lễ                                 ĐỜI MIỆT MÀI DÂNG CHA 202</vt:lpstr>
      <vt:lpstr>Dâng Lễ                                 ĐỜI MIỆT MÀI DÂNG CHA 202</vt:lpstr>
      <vt:lpstr>Dâng Lễ                                 ĐỜI MIỆT MÀI DÂNG CHA 202</vt:lpstr>
      <vt:lpstr>Hiệp Lễ                                   CHỚ GIẢ HÌNH ĐCH</vt:lpstr>
      <vt:lpstr>Dâng Lễ                                 ĐỜI MIỆT MÀI DÂNG CHA 202</vt:lpstr>
      <vt:lpstr>Dâng Lễ                                 ĐỜI MIỆT MÀI DÂNG CHA 202</vt:lpstr>
      <vt:lpstr>Dâng Lễ                                 ĐỜI MIỆT MÀI DÂNG CHA 202</vt:lpstr>
      <vt:lpstr>Hiệp Lễ                                   CHỚ GIẢ HÌNH ĐCH</vt:lpstr>
      <vt:lpstr>Dâng Lễ                                 ĐỜI MIỆT MÀI DÂNG CHA 202</vt:lpstr>
      <vt:lpstr>Dâng Lễ                                 ĐỜI MIỆT MÀI DÂNG CHA 202</vt:lpstr>
      <vt:lpstr>Dâng Lễ                                 ĐỜI MIỆT MÀI DÂNG CHA 202</vt:lpstr>
      <vt:lpstr>Hiệp Lễ                                   CHỚ GIẢ HÌNH ĐCH</vt:lpstr>
      <vt:lpstr>Dâng Lễ                                 ĐỜI MIỆT MÀI DÂNG CHA 202</vt:lpstr>
      <vt:lpstr>Dâng Lễ                                 ĐỜI MIỆT MÀI DÂNG CHA 202</vt:lpstr>
      <vt:lpstr>Dâng Lễ                                 ĐỜI MIỆT MÀI DÂNG CHA 202</vt:lpstr>
      <vt:lpstr>Kết lễ                                            TẠ LỄ VỚI MẸ 186</vt:lpstr>
      <vt:lpstr>Kết lễ                                            TẠ LỄ VỚI MẸ 186</vt:lpstr>
      <vt:lpstr>Kết lễ                                            TẠ LỄ VỚI MẸ 186</vt:lpstr>
      <vt:lpstr>Nhập Lễ                                     HÃY SẴN SÀNG 275 </vt:lpstr>
      <vt:lpstr>Nhập Lễ                                     HÃY SẴN SÀNG 275 </vt:lpstr>
      <vt:lpstr>Nhập Lễ                                     HÃY SẴN SÀNG 275 </vt:lpstr>
      <vt:lpstr>PowerPoint Presentation</vt:lpstr>
      <vt:lpstr>PowerPoint Presentation</vt:lpstr>
      <vt:lpstr>Dâng Lễ                                     CỦA LỄ DÂNG CHA 40 </vt:lpstr>
      <vt:lpstr>Dâng Lễ                                     CỦA LỄ DÂNG CHA 40 </vt:lpstr>
      <vt:lpstr>Dâng Lễ                                     CỦA LỄ DÂNG CHA 40 </vt:lpstr>
      <vt:lpstr>Hiệp lễ                                        XIN GIỮ GÌN CON 138</vt:lpstr>
      <vt:lpstr>Hiệp lễ                                        XIN GIỮ GÌN CON 138</vt:lpstr>
      <vt:lpstr>Hiệp lễ                                        XIN GIỮ GÌN CON 138</vt:lpstr>
      <vt:lpstr>Hiệp lễ                                        XIN GIỮ GÌN CON 138</vt:lpstr>
      <vt:lpstr>Hiệp lễ                                        XIN GIỮ GÌN CON 138</vt:lpstr>
      <vt:lpstr>PowerPoint Presentation</vt:lpstr>
      <vt:lpstr>Kết Lễ                                     CHÚT TÌNH CON THƠ 238</vt:lpstr>
      <vt:lpstr>Kết Lễ                                     CHÚT TÌNH CON THƠ 238</vt:lpstr>
      <vt:lpstr>Kết Lễ                                     CHÚT TÌNH CON THƠ 238</vt:lpstr>
      <vt:lpstr>Kết Lễ                                     CHÚT TÌNH CON THƠ 238</vt:lpstr>
      <vt:lpstr>PowerPoint Presentation</vt:lpstr>
      <vt:lpstr>Nhập Lễ                            NGỢI CA THÁNH AUGUSTINO </vt:lpstr>
      <vt:lpstr>Nhập Lễ                            NGỢI CA THÁNH AUGUSTINO </vt:lpstr>
      <vt:lpstr>Nhập Lễ                            NGỢI CA THÁNH AUGUSTINO </vt:lpstr>
      <vt:lpstr>Nhập Lễ                            NGỢI CA THÁNH AUGUSTINO </vt:lpstr>
      <vt:lpstr>PowerPoint Presentation</vt:lpstr>
      <vt:lpstr>Dâng Lễ                                      THÂN LÚA MIẾN 103</vt:lpstr>
      <vt:lpstr>Dâng Lễ                                      THÂN LÚA MIẾN 103</vt:lpstr>
      <vt:lpstr>Dâng Lễ                                      THÂN LÚA MIẾN 103</vt:lpstr>
      <vt:lpstr>PowerPoint Presentation</vt:lpstr>
      <vt:lpstr>Hiệp lễ                                                 GIAO ƯỚC 166</vt:lpstr>
      <vt:lpstr>Hiệp lễ                                                 GIAO ƯỚC</vt:lpstr>
      <vt:lpstr>Hiệp lễ                                                 GIAO ƯỚC</vt:lpstr>
      <vt:lpstr>Hiệp lễ                                                 GIAO ƯỚC</vt:lpstr>
      <vt:lpstr>Hiệp lễ                                                 GIAO ƯỚC</vt:lpstr>
      <vt:lpstr>Hiệp lễ                                                 GIAO ƯỚC</vt:lpstr>
      <vt:lpstr>Hiệp lễ                                                 GIAO ƯỚC</vt:lpstr>
      <vt:lpstr>PowerPoint Presentation</vt:lpstr>
      <vt:lpstr>Kết Lễ                                            XIN CHO CON AD</vt:lpstr>
      <vt:lpstr>Kết Lễ                                            XIN CHO CON AD</vt:lpstr>
      <vt:lpstr>Kết Lễ                                            XIN CHO CON AD</vt:lpstr>
      <vt:lpstr>Nhập Lễ                            NGỢI CA THÁNH AUGUSTINO </vt:lpstr>
      <vt:lpstr>Nhập Lễ                            NGỢI CA THÁNH AUGUSTINO </vt:lpstr>
      <vt:lpstr>Nhập Lễ                            NGỢI CA THÁNH AUGUSTINO </vt:lpstr>
      <vt:lpstr>Nhập Lễ                            NGỢI CA THÁNH AUGUSTINO </vt:lpstr>
      <vt:lpstr>Nhập Lễ                            NGỢI CA THÁNH AUGUSTINO </vt:lpstr>
      <vt:lpstr>Nhập Lễ                            NGỢI CA THÁNH AUGUSTINO </vt:lpstr>
      <vt:lpstr>PowerPoint Presentation</vt:lpstr>
      <vt:lpstr>PowerPoint Presentation</vt:lpstr>
      <vt:lpstr>Dâng Lễ                                      THÂN LÚA MIẾN 103</vt:lpstr>
      <vt:lpstr>Dâng Lễ                                      THÂN LÚA MIẾN 103</vt:lpstr>
      <vt:lpstr>Dâng Lễ                                      THÂN LÚA MIẾN 103</vt:lpstr>
      <vt:lpstr>PowerPoint Presentation</vt:lpstr>
      <vt:lpstr>Hiệp Lễ                                            XIN CHO CON AD</vt:lpstr>
      <vt:lpstr>Hiệp Lễ                                            XIN CHO CON AD</vt:lpstr>
      <vt:lpstr>Hiệp Lễ                                            XIN CHO CON AD</vt:lpstr>
      <vt:lpstr>Kết Lễ                                            XIN CHO CON AD</vt:lpstr>
      <vt:lpstr>Kết Lễ                                            XIN CHO CON AD</vt:lpstr>
      <vt:lpstr>Kết Lễ                                            XIN CHO CON AD</vt:lpstr>
      <vt:lpstr>PowerPoint Presentation</vt:lpstr>
      <vt:lpstr>Kết lễ                                                 XIN CHO CON </vt:lpstr>
      <vt:lpstr>Nhập Lễ                                              KHI CON ĐI VỀ 42 </vt:lpstr>
      <vt:lpstr>Nhập Lễ                                              KHI CON ĐI VỀ 42 </vt:lpstr>
      <vt:lpstr>Nhập Lễ                                              KHI CON ĐI VỀ 42 </vt:lpstr>
      <vt:lpstr>Nhập Lễ                                              KHI CON ĐI VỀ 42 </vt:lpstr>
      <vt:lpstr>PowerPoint Presentation</vt:lpstr>
      <vt:lpstr>PowerPoint Presentation</vt:lpstr>
      <vt:lpstr>Dâng Lễ                                 TỰA LÀN TRẦM HƯƠNG 104</vt:lpstr>
      <vt:lpstr>Dâng Lễ                                 TỰA LÀN TRẦM HƯƠNG 104</vt:lpstr>
      <vt:lpstr>PowerPoint Presentation</vt:lpstr>
      <vt:lpstr>Hiệp Lễ                                   TRÁI TIM TINH TUYỀN 141</vt:lpstr>
      <vt:lpstr>Hiệp Lễ                                   TRÁI TIM TINH TUYỀN 141</vt:lpstr>
      <vt:lpstr>Hiệp Lễ                                   TRÁI TIM TINH TUYỀN 141</vt:lpstr>
      <vt:lpstr>Hiệp Lễ                                   TRÁI TIM TINH TUYỀN 141</vt:lpstr>
      <vt:lpstr>Kết lễ                                           TRONG AN BÌNH 307</vt:lpstr>
      <vt:lpstr>Kết lễ                                           TRONG AN BÌNH 307</vt:lpstr>
      <vt:lpstr>Kết lễ                                           TRONG AN BÌNH 307</vt:lpstr>
      <vt:lpstr>Hiệp Lễ                                   TRÁI TIM TINH TUYỀN 141</vt:lpstr>
      <vt:lpstr>Hiệp Lễ                                   TRÁI TIM TINH TUYỀN 141</vt:lpstr>
      <vt:lpstr>Hiệp Lễ                                   TRÁI TIM TINH TUYỀN 141</vt:lpstr>
      <vt:lpstr>Hiệp Lễ                                   TRÁI TIM TINH TUYỀN 141</vt:lpstr>
      <vt:lpstr>Hiệp Lễ                                   TRÁI TIM TINH TUYỀN 141</vt:lpstr>
      <vt:lpstr>Nhập Lễ                                              BƯỚC VÀO 10</vt:lpstr>
      <vt:lpstr>Nhập Lễ                                              BƯỚC VÀO 10</vt:lpstr>
      <vt:lpstr>Nhập Lễ                                              BƯỚC VÀO 10</vt:lpstr>
      <vt:lpstr>PowerPoint Presentation</vt:lpstr>
      <vt:lpstr>PowerPoint Presentation</vt:lpstr>
      <vt:lpstr>Dâng Lễ                                 TỰA LÀN TRẦM HƯƠNG 104</vt:lpstr>
      <vt:lpstr>Dâng Lễ                                 TỰA LÀN TRẦM HƯƠNG 104</vt:lpstr>
      <vt:lpstr>Hiệp Lễ                                          NẾU MỘT LẦN 215</vt:lpstr>
      <vt:lpstr>Hiệp Lễ                                          NẾU MỘT LẦN 215</vt:lpstr>
      <vt:lpstr>Hiệp Lễ                                          NẾU MỘT LẦN 215</vt:lpstr>
      <vt:lpstr>Hiệp Lễ                                          NẾU MỘT LẦN 215</vt:lpstr>
      <vt:lpstr>Hiệp Lễ                                          NẾU MỘT LẦN 215</vt:lpstr>
      <vt:lpstr>Kết lễ                                           TRONG AN BÌNH 307</vt:lpstr>
      <vt:lpstr>Kết lễ                                           TRONG AN BÌNH 307</vt:lpstr>
      <vt:lpstr>Kết lễ                                           TRONG AN BÌNH 307</vt:lpstr>
      <vt:lpstr>Nhập Lễ                                              HỠI THẾ TRẦN 42</vt:lpstr>
      <vt:lpstr>Nhập Lễ                                              HỠI THẾ TRẦN 42</vt:lpstr>
      <vt:lpstr>PowerPoint Presentation</vt:lpstr>
      <vt:lpstr>PowerPoint Presentation</vt:lpstr>
      <vt:lpstr>Dâng Lễ                       DÂNG LÊN CHÚA BÁNH THƠM 73</vt:lpstr>
      <vt:lpstr>Dâng Lễ                       DÂNG LÊN CHÚA BÁNH THƠM 73</vt:lpstr>
      <vt:lpstr>Hiệp Lễ                                          TÌNH CA VÔ TẬN 132</vt:lpstr>
      <vt:lpstr>Hiệp Lễ                                          TÌNH CA VÔ TẬN 132</vt:lpstr>
      <vt:lpstr>Hiệp Lễ                                          TÌNH CA VÔ TẬN 132</vt:lpstr>
      <vt:lpstr>Hiệp Lễ                                          TÌNH CA VÔ TẬN 132</vt:lpstr>
      <vt:lpstr>Hiệp Lễ                                          TÌNH CA VÔ TẬN 132</vt:lpstr>
      <vt:lpstr>Hiệp Lễ                                          TÌNH CA VÔ TẬN 132</vt:lpstr>
      <vt:lpstr>Kết lễ                                                   XIN VÂNG 460</vt:lpstr>
      <vt:lpstr>Kết lễ                                                   XIN VÂNG 460</vt:lpstr>
      <vt:lpstr>Nhập Lễ                                              KHI CON ĐI VỀ 42 </vt:lpstr>
      <vt:lpstr>Nhập Lễ                                              KHI CON ĐI VỀ 42 </vt:lpstr>
      <vt:lpstr>Nhập Lễ                                              KHI CON ĐI VỀ 42 </vt:lpstr>
      <vt:lpstr>Nhập Lễ                                              KHI CON ĐI VỀ 42 </vt:lpstr>
      <vt:lpstr>PowerPoint Presentation</vt:lpstr>
      <vt:lpstr>PowerPoint Presentation</vt:lpstr>
      <vt:lpstr>Dâng Lễ                                 TỰA LÀN TRẦM HƯƠNG 104</vt:lpstr>
      <vt:lpstr>Dâng Lễ                                 TỰA LÀN TRẦM HƯƠNG 104</vt:lpstr>
      <vt:lpstr>PowerPoint Presentation</vt:lpstr>
      <vt:lpstr>Hiệp Lễ                                TA LÀ BÁNH HẰNG SỐNG 217</vt:lpstr>
      <vt:lpstr>Hiệp Lễ                                TA LÀ BÁNH HẰNG SỐNG 217</vt:lpstr>
      <vt:lpstr>Hiệp Lễ                                TA LÀ BÁNH HẰNG SỐNG 217</vt:lpstr>
      <vt:lpstr>Hiệp Lễ                                TA LÀ BÁNH HẰNG SỐNG 217</vt:lpstr>
      <vt:lpstr>PowerPoint Presentation</vt:lpstr>
      <vt:lpstr>Hiệp Lễ                                    MÌNH MÁU THÁNH 221</vt:lpstr>
      <vt:lpstr>Hiệp Lễ                                    MÌNH MÁU THÁNH 221</vt:lpstr>
      <vt:lpstr>Hiệp Lễ                                    MÌNH MÁU THÁNH 221</vt:lpstr>
      <vt:lpstr>PowerPoint Presentation</vt:lpstr>
      <vt:lpstr>Kết lễ                                     TIẾNG HÁT THIÊN THU 485</vt:lpstr>
      <vt:lpstr>Kết lễ                                     TIẾNG HÁT THIÊN THU 485</vt:lpstr>
      <vt:lpstr>Kết lễ                                     TIẾNG HÁT THIÊN THU 485</vt:lpstr>
      <vt:lpstr>PowerPoint Presentation</vt:lpstr>
      <vt:lpstr>Nhập Lễ                                     ĐI VỀ NHÀ CHÚA 28</vt:lpstr>
      <vt:lpstr>Nhập Lễ                                     ĐI VỀ NHÀ CHÚA 28</vt:lpstr>
      <vt:lpstr>PowerPoint Presentation</vt:lpstr>
      <vt:lpstr>PowerPoint Presentation</vt:lpstr>
      <vt:lpstr>Dâng Lễ                                            CÙNG TẤM BÁNH 69</vt:lpstr>
      <vt:lpstr>Dâng Lễ                                            CÙNG TẤM BÁNH 69</vt:lpstr>
      <vt:lpstr>Hiệp Lễ                    CHO CON BIẾT YÊU THƯƠNG 174</vt:lpstr>
      <vt:lpstr>Hiệp Lễ                    CHO CON BIẾT YÊU THƯƠNG 174</vt:lpstr>
      <vt:lpstr>Hiệp Lễ                    CHO CON BIẾT YÊU THƯƠNG 174</vt:lpstr>
      <vt:lpstr>Hiệp Lễ                    CHO CON BIẾT YÊU THƯƠNG 174</vt:lpstr>
      <vt:lpstr>Hiệp Lễ                    CHO CON BIẾT YÊU THƯƠNG 174</vt:lpstr>
      <vt:lpstr>Hiệp Lễ                    CHO CON BIẾT YÊU THƯƠNG 174</vt:lpstr>
      <vt:lpstr>Kết lễ                                     NGUỒN CẬY TRÔNG 478</vt:lpstr>
      <vt:lpstr>Kết lễ                                     NGUỒN CẬY TRÔNG 478</vt:lpstr>
      <vt:lpstr>Kết lễ                                     NGUỒN CẬY TRÔNG 478</vt:lpstr>
      <vt:lpstr>Nhập Lễ                                            ĐẸP THAY 292</vt:lpstr>
      <vt:lpstr>Nhập Lễ                                            ĐẸP THAY 292</vt:lpstr>
      <vt:lpstr>Nhập Lễ                                            ĐẸP THAY 292</vt:lpstr>
      <vt:lpstr>Nhập Lễ                                            ĐẸP THAY 292</vt:lpstr>
      <vt:lpstr>Nhập Lễ                                            ĐẸP THAY 292</vt:lpstr>
      <vt:lpstr>PowerPoint Presentation</vt:lpstr>
      <vt:lpstr>PowerPoint Presentation</vt:lpstr>
      <vt:lpstr>Dâng Lễ                                            DÂNG CHÚA 68</vt:lpstr>
      <vt:lpstr>Dâng Lễ                                            DÂNG CHÚA 68</vt:lpstr>
      <vt:lpstr>Dâng Lễ                                            DÂNG CHÚA 68</vt:lpstr>
      <vt:lpstr>Dâng Lễ                                            DÂNG CHÚA 68</vt:lpstr>
      <vt:lpstr>PowerPoint Presentation</vt:lpstr>
      <vt:lpstr>Hiệp Lễ                     TÌNH YÊU THƯƠNG VỜI VỢI 145</vt:lpstr>
      <vt:lpstr>Hiệp Lễ                     TÌNH YÊU THƯƠNG VỜI VỢI 145</vt:lpstr>
      <vt:lpstr>Hiệp Lễ                     TÌNH YÊU THƯƠNG VỜI VỢI 145</vt:lpstr>
      <vt:lpstr>Hiệp Lễ                           CHÚA LÀ TÌNH YÊU 185</vt:lpstr>
      <vt:lpstr>Hiệp Lễ                           CHÚA LÀ TÌNH YÊU 185</vt:lpstr>
      <vt:lpstr>PowerPoint Presentation</vt:lpstr>
      <vt:lpstr>Hiệp Lễ                           CHÚA LÀ TÌNH YÊU 185</vt:lpstr>
      <vt:lpstr>Hiệp Lễ                           CHÚA LÀ TÌNH YÊU 185</vt:lpstr>
      <vt:lpstr>Hiệp Lễ                           CHÚA LÀ TÌNH YÊU 185</vt:lpstr>
      <vt:lpstr>Hiệp Lễ                           CHÚA LÀ TÌNH YÊU 185</vt:lpstr>
      <vt:lpstr>PowerPoint Presentation</vt:lpstr>
      <vt:lpstr>Kết lễ                                     BÀI CA KHÔNG QUÊN 452</vt:lpstr>
      <vt:lpstr>Kết lễ                                     BÀI CA KHÔNG QUÊN 452</vt:lpstr>
      <vt:lpstr>PowerPoint Presentation</vt:lpstr>
      <vt:lpstr>Nhập Lễ                                        CHUNG LỜI TẠ ƠN 16</vt:lpstr>
      <vt:lpstr>Nhập Lễ                                        CHUNG LỜI TẠ ƠN 16</vt:lpstr>
      <vt:lpstr>Nhập Lễ                                        CHUNG LỜI TẠ ƠN 16</vt:lpstr>
      <vt:lpstr>Nhập Lễ                                        CHUNG LỜI TẠ ƠN 16</vt:lpstr>
      <vt:lpstr>PowerPoint Presentation</vt:lpstr>
      <vt:lpstr>Dâng Lễ                                            DÂNG CHÚA 68</vt:lpstr>
      <vt:lpstr>Dâng Lễ                                            DÂNG CHÚA 68</vt:lpstr>
      <vt:lpstr>Dâng Lễ                                            DÂNG CHÚA 68</vt:lpstr>
      <vt:lpstr>Dâng Lễ                                            DÂNG CHÚA 68</vt:lpstr>
      <vt:lpstr>PowerPoint Presentation</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Hiệp Lễ                            TA LÀ BÁNH BAN SỰ SỐNG ĐCH</vt:lpstr>
      <vt:lpstr>Kết lễ                                     BÀI CA KHÔNG QUÊN 452</vt:lpstr>
      <vt:lpstr>Kết lễ                                     BÀI CA KHÔNG QUÊN 452</vt:lpstr>
      <vt:lpstr>Nhập Lễ                                            TRÈO LÊN CAO 17</vt:lpstr>
      <vt:lpstr>Nhập Lễ                                            TRÈO LÊN CAO 17</vt:lpstr>
      <vt:lpstr>Nhập Lễ                                            TRÈO LÊN CAO 17</vt:lpstr>
      <vt:lpstr>PowerPoint Presentation</vt:lpstr>
      <vt:lpstr>Dâng Lễ                                             BÀI CA DÂNG HIẾN 64</vt:lpstr>
      <vt:lpstr>Dâng Lễ                                             BÀI CA DÂNG HIẾN 64</vt:lpstr>
      <vt:lpstr>Dâng Lễ                                             BÀI CA DÂNG HIẾN 64</vt:lpstr>
      <vt:lpstr>PowerPoint Presentation</vt:lpstr>
      <vt:lpstr>Hiệp Lễ                           CHÚA LÀ TÌNH YÊU 185</vt:lpstr>
      <vt:lpstr>Hiệp Lễ                           CHÚA LÀ TÌNH YÊU 185</vt:lpstr>
      <vt:lpstr>Hiệp Lễ                           CHÚA LÀ TÌNH YÊU 185</vt:lpstr>
      <vt:lpstr>Hiệp Lễ                           CHÚA LÀ TÌNH YÊU 185</vt:lpstr>
      <vt:lpstr>PowerPoint Presentation</vt:lpstr>
      <vt:lpstr>Kết lễ                                                      KÌA AI 455</vt:lpstr>
      <vt:lpstr>Kết lễ                                                      KÌA AI 455</vt:lpstr>
      <vt:lpstr>Kết lễ                                                      KÌA AI 455</vt:lpstr>
      <vt:lpstr>PowerPoint Presentation</vt:lpstr>
      <vt:lpstr>Dâng Lễ                                           HIỆP DÂNG 79</vt:lpstr>
      <vt:lpstr>Dâng Lễ                                           HIỆP DÂNG 79</vt:lpstr>
      <vt:lpstr>Dâng Lễ                                           HIỆP DÂNG 79</vt:lpstr>
      <vt:lpstr>PowerPoint Presentation</vt:lpstr>
      <vt:lpstr>Hiệp Lễ                                    TIN CON HÂN HOAN 189</vt:lpstr>
      <vt:lpstr>Hiệp Lễ                                    TIN CON HÂN HOAN 189</vt:lpstr>
      <vt:lpstr>Hiệp Lễ                                    TIN CON HÂN HOAN 189</vt:lpstr>
      <vt:lpstr>Hiệp Lễ                                    TIN CON HÂN HOAN 189</vt:lpstr>
      <vt:lpstr>Hiệp Lễ                                    TIN CON HÂN HOAN 189</vt:lpstr>
      <vt:lpstr>Hiệp Lễ                                    TIN CON HÂN HOAN 189</vt:lpstr>
      <vt:lpstr>Hiệp Lễ                                    TIN CON HÂN HOAN 189</vt:lpstr>
      <vt:lpstr>Hiệp Lễ                                    TIN CON HÂN HOAN 189</vt:lpstr>
      <vt:lpstr>Hiệp Lễ                                    TIN CON HÂN HOAN 189</vt:lpstr>
      <vt:lpstr>PowerPoint Presentation</vt:lpstr>
      <vt:lpstr>Hiệp Lễ                              ÔI THẦN LINH CHÚA 222</vt:lpstr>
      <vt:lpstr>Hiệp Lễ                              ÔI THẦN LINH CHÚA 222</vt:lpstr>
      <vt:lpstr>Hiệp Lễ                              ÔI THẦN LINH CHÚA 222</vt:lpstr>
      <vt:lpstr>PowerPoint Presentation</vt:lpstr>
      <vt:lpstr>Kết lễ                                     SỐNG CHỨNG NHÂN 308</vt:lpstr>
      <vt:lpstr>Kết lễ                                     SỐNG CHỨNG NHÂN 308</vt:lpstr>
      <vt:lpstr>PowerPoint Presentation</vt:lpstr>
      <vt:lpstr>Nhập Lễ                      ĐI VỀ NHÀ CHÚA 11</vt:lpstr>
      <vt:lpstr>Nhập Lễ                      ĐI VỀ NHÀ CHÚA 11</vt:lpstr>
      <vt:lpstr>PowerPoint Presentation</vt:lpstr>
      <vt:lpstr>Dâng Lễ                                     CỦA LỄ CON DÂNG 48</vt:lpstr>
      <vt:lpstr>Dâng Lễ                                     CỦA LỄ CON DÂNG</vt:lpstr>
      <vt:lpstr>Dâng Lễ                                     CỦA LỄ CON DÂNG</vt:lpstr>
      <vt:lpstr>PowerPoint Presentation</vt:lpstr>
      <vt:lpstr>Hiệp Lễ                            XIN CHỈ CHO CON 76</vt:lpstr>
      <vt:lpstr>Hiệp Lễ                            XIN CHỈ CHO CON 76</vt:lpstr>
      <vt:lpstr>Hiệp Lễ                            XIN CHỈ CHO CON 76</vt:lpstr>
      <vt:lpstr>Hiệp Lễ                            XIN CHỈ CHO CON 76</vt:lpstr>
      <vt:lpstr>PowerPoint Presentation</vt:lpstr>
      <vt:lpstr>Kết lễ                                           CON TÌM VỀ MẸ 237</vt:lpstr>
      <vt:lpstr>Kết lễ                                           CON TÌM VỀ MẸ 237</vt:lpstr>
      <vt:lpstr>Kết lễ                                           CON TÌM VỀ MẸ 237</vt:lpstr>
      <vt:lpstr>PowerPoint Presentation</vt:lpstr>
      <vt:lpstr>Nhập Lễ                      TÔI MỪNG VUI 24</vt:lpstr>
      <vt:lpstr>Nhập Lễ                      TÔI MỪNG VUI 24</vt:lpstr>
      <vt:lpstr>Nhập Lễ                      TÔI MỪNG VUI 24</vt:lpstr>
      <vt:lpstr>Nhập Lễ                      TÔI MỪNG VUI 24</vt:lpstr>
      <vt:lpstr>PowerPoint Presentation</vt:lpstr>
      <vt:lpstr>Dâng Lễ                                     DÂNG NIỀM CẢM MẾN 76</vt:lpstr>
      <vt:lpstr>Dâng Lễ                                     DÂNG NIỀM CẢM MẾN 76</vt:lpstr>
      <vt:lpstr>PowerPoint Presentation</vt:lpstr>
      <vt:lpstr>Hiệp Lễ                            CHÚA LÀ CON ĐƯỜNG 141</vt:lpstr>
      <vt:lpstr>Hiệp Lễ                            CHÚA LÀ CON ĐƯỜNG 141</vt:lpstr>
      <vt:lpstr>Hiệp Lễ                            CHÚA LÀ CON ĐƯỜNG 141</vt:lpstr>
      <vt:lpstr>Hiệp Lễ                            CHÚA LÀ CON ĐƯỜNG 141</vt:lpstr>
      <vt:lpstr>Hiệp Lễ                            CHÚA LÀ CON ĐƯỜNG 141</vt:lpstr>
      <vt:lpstr>PowerPoint Presentation</vt:lpstr>
      <vt:lpstr>Kết lễ                                           CHÚNG CON RA VỀ 307</vt:lpstr>
      <vt:lpstr>Kết lễ                                           CHÚNG CON RA VỀ 307</vt:lpstr>
      <vt:lpstr>PowerPoint Presentation</vt:lpstr>
      <vt:lpstr>Nhập Lễ                                        CA LÊN ĐI</vt:lpstr>
      <vt:lpstr>Nhập Lễ                                        CA LÊN ĐI</vt:lpstr>
      <vt:lpstr>PowerPoint Presentation</vt:lpstr>
      <vt:lpstr>PowerPoint Presentation</vt:lpstr>
      <vt:lpstr>Dâng Lễ                                     XIN THƯƠNG NGHE 106</vt:lpstr>
      <vt:lpstr>Dâng Lễ                                     XIN THƯƠNG NGHE 106</vt:lpstr>
      <vt:lpstr>Dâng Lễ                                     XIN THƯƠNG NGHE 106</vt:lpstr>
      <vt:lpstr>Dâng Lễ                                     XIN THƯƠNG NGHE 106</vt:lpstr>
      <vt:lpstr>PowerPoint Presentation</vt:lpstr>
      <vt:lpstr>Hiệp Lễ                            LẮNG NGHE LỜI CHÚA 120</vt:lpstr>
      <vt:lpstr>Hiệp Lễ                            LẮNG NGHE LỜI CHÚA</vt:lpstr>
      <vt:lpstr>Hiệp Lễ                            LẮNG NGHE LỜI CHÚA</vt:lpstr>
      <vt:lpstr>Hiệp Lễ                            LẮNG NGHE LỜI CHÚA</vt:lpstr>
      <vt:lpstr>Hiệp Lễ                            LẮNG NGHE LỜI CHÚA</vt:lpstr>
      <vt:lpstr>Hiệp Lễ                            LẮNG NGHE LỜI CHÚA</vt:lpstr>
      <vt:lpstr>Hiệp Lễ                            LẮNG NGHE LỜI CHÚA</vt:lpstr>
      <vt:lpstr>Hiệp Lễ                            LẮNG NGHE LỜI CHÚA</vt:lpstr>
      <vt:lpstr>Kết lễ                                           TẠ ƠN CHÚA VỚI MẸ 309</vt:lpstr>
      <vt:lpstr>Kết lễ                                           TẠ ƠN CHÚA VỚI MẸ 309</vt:lpstr>
      <vt:lpstr>Kết lễ                                           TẠ ƠN CHÚA VỚI MẸ 309</vt:lpstr>
      <vt:lpstr>Nhập Lễ                    MỪNG THÁNH GIOAN KIM VÀ ANNA TT</vt:lpstr>
      <vt:lpstr>Nhập Lễ                    MỪNG THÁNH GIOAN KIM VÀ ANNA</vt:lpstr>
      <vt:lpstr>Nhập Lễ                    MỪNG THÁNH GIOAN KIM VÀ ANNA</vt:lpstr>
      <vt:lpstr>PowerPoint Presentation</vt:lpstr>
      <vt:lpstr>PowerPoint Presentation</vt:lpstr>
      <vt:lpstr>Dâng Lễ                                     MỘT NIỀM PHÓ THÁC NMH</vt:lpstr>
      <vt:lpstr>Dâng Lễ                                     MỘT NIỀM PHÓ THÁC NMH</vt:lpstr>
      <vt:lpstr>Dâng Lễ                                     MỘT NIỀM PHÓ THÁC NMH</vt:lpstr>
      <vt:lpstr>PowerPoint Presentation</vt:lpstr>
      <vt:lpstr>Hiệp Lễ                            CA KHÚC HỒNG ÂN 150</vt:lpstr>
      <vt:lpstr>Hiệp Lễ                            CA KHÚC HỒNG ÂN</vt:lpstr>
      <vt:lpstr>Hiệp Lễ                            CA KHÚC HỒNG ÂN</vt:lpstr>
      <vt:lpstr>Hiệp Lễ                            CA KHÚC HỒNG ÂN</vt:lpstr>
      <vt:lpstr>Kết lễ                                           BÀI CA CAO NIÊN TT</vt:lpstr>
      <vt:lpstr>Kết lễ                                           BÀI CA CAO NIÊN TT</vt:lpstr>
      <vt:lpstr>Kết lễ                                           BÀI CA CAO NIÊN TT</vt:lpstr>
      <vt:lpstr>PowerPoint Presentation</vt:lpstr>
      <vt:lpstr>Nhập Lễ                                  CHÚA LÀ MỤC TỬ 188</vt:lpstr>
      <vt:lpstr>Nhập Lễ                                  CHÚA LÀ MỤC TỬ 188</vt:lpstr>
      <vt:lpstr>Nhập Lễ                                  CHÚA LÀ MỤC TỬ 188</vt:lpstr>
      <vt:lpstr>Nhập Lễ                                  CHÚA LÀ MỤC TỬ 188</vt:lpstr>
      <vt:lpstr>Nhập Lễ                                  CHÚA LÀ MỤC TỬ 188</vt:lpstr>
      <vt:lpstr>Nhập Lễ                                  CHÚA LÀ MỤC TỬ 188</vt:lpstr>
      <vt:lpstr>Nhập Lễ                                  CHÚA LÀ MỤC TỬ 188</vt:lpstr>
      <vt:lpstr>PowerPoint Presentation</vt:lpstr>
      <vt:lpstr>Dâng Lễ                                     XIN THƯƠNG NGHE 106</vt:lpstr>
      <vt:lpstr>Dâng Lễ                                     XIN THƯƠNG NGHE 106</vt:lpstr>
      <vt:lpstr>Dâng Lễ                                     XIN THƯƠNG NGHE 106</vt:lpstr>
      <vt:lpstr>Dâng Lễ                                     XIN THƯƠNG NGHE 106</vt:lpstr>
      <vt:lpstr>PowerPoint Presentation</vt:lpstr>
      <vt:lpstr>PowerPoint Presentation</vt:lpstr>
      <vt:lpstr>Hiệp Lễ                                   CHÚA CHĂN NUÔI TÔI PXC</vt:lpstr>
      <vt:lpstr>Hiệp Lễ                                     CHÚA CHĂN NUÔI TÔI PXC</vt:lpstr>
      <vt:lpstr>Hiệp Lễ                                     CHÚA CHĂN NUÔI TÔI PXC</vt:lpstr>
      <vt:lpstr>Hiệp Lễ                                   CHÚA CHĂN NUÔI TÔI PXC</vt:lpstr>
      <vt:lpstr>Hiệp Lễ                                     CHÚA CHĂN NUÔI TÔI PXC</vt:lpstr>
      <vt:lpstr>Hiệp Lễ                                     CHÚA CHĂN NUÔI TÔI PXC</vt:lpstr>
      <vt:lpstr>Hiệp Lễ                                     CHÚA CHĂN NUÔI TÔI PXC</vt:lpstr>
      <vt:lpstr>Hiệp Lễ                                     CHÚA CHĂN NUÔI TÔI PXC</vt:lpstr>
      <vt:lpstr>Hiệp Lễ                                     CHÚA CHĂN NUÔI TÔI PXC</vt:lpstr>
      <vt:lpstr>Hiệp Lễ                                     CHÚA CHĂN NUÔI TÔI PXC</vt:lpstr>
      <vt:lpstr>PowerPoint Presentation</vt:lpstr>
      <vt:lpstr>Kết lễ                                                       KÌA AI 455</vt:lpstr>
      <vt:lpstr>Kết lễ                                                       KÌA AI 455</vt:lpstr>
      <vt:lpstr>Nhập Lễ                                        NIỀM VUI THIẾT THA 31 </vt:lpstr>
      <vt:lpstr>Nhập Lễ                                        NIỀM VUI THIẾT THA 31 </vt:lpstr>
      <vt:lpstr>Nhập Lễ                                        NIỀM VUI THIẾT THA 31 </vt:lpstr>
      <vt:lpstr>PowerPoint Presentation</vt:lpstr>
      <vt:lpstr>Dâng Lễ                                      HIẾN LỄ CUỘC ĐỜI 67</vt:lpstr>
      <vt:lpstr>Dâng Lễ                                      HIẾN LỄ CUỘC ĐỜI 67</vt:lpstr>
      <vt:lpstr>Dâng Lễ                                      HIẾN LỄ CUỘC ĐỜI 67</vt:lpstr>
      <vt:lpstr>PowerPoint Presentation</vt:lpstr>
      <vt:lpstr>Hiệp Lễ                           CHÚNG CON CẦN ĐẾN CHÚA 148</vt:lpstr>
      <vt:lpstr>Hiệp Lễ                           CHÚNG CON CẦN ĐẾN CHÚA 148</vt:lpstr>
      <vt:lpstr>Hiệp Lễ                           CHÚNG CON CẦN ĐẾN CHÚA 148</vt:lpstr>
      <vt:lpstr>PowerPoint Presentation</vt:lpstr>
      <vt:lpstr>Kết lễ                                           CẢM TẠ ƠN CHÚA 173</vt:lpstr>
      <vt:lpstr>Kết lễ                                           CẢM TẠ ƠN CHÚA 173</vt:lpstr>
      <vt:lpstr>Kết lễ                                           CẢM TẠ ƠN CHÚA 173</vt:lpstr>
      <vt:lpstr>Nhập Lễ                                        HÃY CHIẾU SOI 253 </vt:lpstr>
      <vt:lpstr>Nhập Lễ                                        HÃY CHIẾU SOI 253 </vt:lpstr>
      <vt:lpstr>Nhập Lễ                                        HÃY CHIẾU SOI 253 </vt:lpstr>
      <vt:lpstr>PowerPoint Presentation</vt:lpstr>
      <vt:lpstr>PowerPoint Presentation</vt:lpstr>
      <vt:lpstr>Dâng Lễ                                            DÂNG CHÚA 68</vt:lpstr>
      <vt:lpstr>Dâng Lễ                                            DÂNG CHÚA 68</vt:lpstr>
      <vt:lpstr>PowerPoint Presentation</vt:lpstr>
      <vt:lpstr>Hiệp Lễ                                   XIN PHÓ THÁC 142</vt:lpstr>
      <vt:lpstr>Hiệp Lễ                                   XIN PHÓ THÁC 142</vt:lpstr>
      <vt:lpstr>Hiệp Lễ                                   XIN PHÓ THÁC 142</vt:lpstr>
      <vt:lpstr>Hiệp Lễ                                   XIN PHÓ THÁC 142</vt:lpstr>
      <vt:lpstr>Hiệp Lễ                                   XIN PHÓ THÁC 142</vt:lpstr>
      <vt:lpstr>Hiệp Lễ                                   XIN PHÓ THÁC 142</vt:lpstr>
      <vt:lpstr>PowerPoint Presentation</vt:lpstr>
      <vt:lpstr>Kết lễ                                           HÃY CHIẾU SOI 253</vt:lpstr>
      <vt:lpstr>Kết lễ                                           HÃY CHIẾU SOI 253</vt:lpstr>
      <vt:lpstr>Kết lễ                                           HÃY CHIẾU SOI 253</vt:lpstr>
      <vt:lpstr>Nhập Lễ                                  LẠY  CHÚA XIN SAI HB</vt:lpstr>
      <vt:lpstr>Nhập Lễ                                  LẠY  CHÚA XIN SAI HB</vt:lpstr>
      <vt:lpstr>Nhập Lễ                                  LẠY  CHÚA XIN SAI HB</vt:lpstr>
      <vt:lpstr>Nhập Lễ                                  LẠY  CHÚA XIN SAI HB</vt:lpstr>
      <vt:lpstr>Nhập Lễ                                  LẠY  CHÚA XIN SAI HB</vt:lpstr>
      <vt:lpstr>Nhập Lễ                                  LẠY  CHÚA XIN SAI HB</vt:lpstr>
      <vt:lpstr>PowerPoint Presentation</vt:lpstr>
      <vt:lpstr>PowerPoint Presentation</vt:lpstr>
      <vt:lpstr>Dâng Lễ                                     TẤM BÁNH LY RƯỢU</vt:lpstr>
      <vt:lpstr>Dâng Lễ                                     TẤM BÁNH LY RƯỢU</vt:lpstr>
      <vt:lpstr>Dâng Lễ                                     TẤM BÁNH LY RƯỢU</vt:lpstr>
      <vt:lpstr>Dâng Lễ                                     TẤM BÁNH LY RƯỢU</vt:lpstr>
      <vt:lpstr>Dâng Lễ                                     TẤM BÁNH LY RƯỢU</vt:lpstr>
      <vt:lpstr>PowerPoint Presentation</vt:lpstr>
      <vt:lpstr>Hiệp Lễ                                   CHÚA SAI CON VÀO ĐỜI HH</vt:lpstr>
      <vt:lpstr>Hiệp Lễ                                   CHÚA SAI CON VÀO ĐỜI HH</vt:lpstr>
      <vt:lpstr>Hiệp Lễ                                   CHÚA SAI CON VÀO ĐỜI HH</vt:lpstr>
      <vt:lpstr>Hiệp Lễ                                   CHÚA SAI CON VÀO ĐỜI HH</vt:lpstr>
      <vt:lpstr>Hiệp Lễ                                   CHÚA SAI CON VÀO ĐỜI HH</vt:lpstr>
      <vt:lpstr>Hiệp Lễ                                   CHÚA SAI CON VÀO ĐỜI HH</vt:lpstr>
      <vt:lpstr>Hiệp Lễ                                   CHÚA SAI CON VÀO ĐỜI HH</vt:lpstr>
      <vt:lpstr>Hiệp Lễ                                   CHÚA SAI CON VÀO ĐỜI HH</vt:lpstr>
      <vt:lpstr>Hiệp Lễ                                   CHÚA SAI CON VÀO ĐỜI HH</vt:lpstr>
      <vt:lpstr>Kết lễ                                               CHÚA SAI TÔI 271</vt:lpstr>
      <vt:lpstr>Hiệp Lễ                     CHÚA LUÔN CÒN MÃI (PXC)</vt:lpstr>
      <vt:lpstr>Kết lễ                                               CHÚA SAI TÔI 271</vt:lpstr>
      <vt:lpstr>Kết lễ                                               CHÚA SAI TÔI 271</vt:lpstr>
      <vt:lpstr>Nhập Lễ                                              KHI CON ĐI VỀ 42 </vt:lpstr>
      <vt:lpstr>Nhập Lễ                                              KHI CON ĐI VỀ 42 </vt:lpstr>
      <vt:lpstr>PowerPoint Presentation</vt:lpstr>
      <vt:lpstr>PowerPoint Presentation</vt:lpstr>
      <vt:lpstr>Dâng Lễ                                            DÂNG LỄ VẬT 70</vt:lpstr>
      <vt:lpstr>Dâng Lễ                                            DÂNG LỄ VẬT 70</vt:lpstr>
      <vt:lpstr>Dâng Lễ                                            DÂNG LỄ VẬT 70</vt:lpstr>
      <vt:lpstr>Dâng Lễ                                            DÂNG LỄ VẬT 70</vt:lpstr>
      <vt:lpstr>Dâng Lễ                                            DÂNG LỄ VẬT 70</vt:lpstr>
      <vt:lpstr>PowerPoint Presentation</vt:lpstr>
      <vt:lpstr>Hiệp Lễ                                   ĐƯỜNG CON ĐI  168</vt:lpstr>
      <vt:lpstr>Hiệp Lễ                                   ĐƯỜNG CON ĐI  168</vt:lpstr>
      <vt:lpstr>Hiệp Lễ                                   ĐƯỜNG CON ĐI  168</vt:lpstr>
      <vt:lpstr>Hiệp Lễ                                   ĐƯỜNG CON ĐI  168</vt:lpstr>
      <vt:lpstr>PowerPoint Presentation</vt:lpstr>
      <vt:lpstr>Kết lễ                                           NHÂN CHỨNG PHÚC ÂM 250</vt:lpstr>
      <vt:lpstr>Kết lễ                                           NHÂN CHỨNG PHÚC ÂM 250</vt:lpstr>
      <vt:lpstr>Dâng Lễ                                     DÂNG LÊN CHÚA 2 74</vt:lpstr>
      <vt:lpstr>Dâng Lễ                                     DÂNG LÊN CHÚA 2</vt:lpstr>
      <vt:lpstr>Dâng Lễ                                     DÂNG LÊN CHÚA 2 74</vt:lpstr>
      <vt:lpstr>Dâng Lễ                                     DÂNG LÊN CHÚA 2</vt:lpstr>
      <vt:lpstr>PowerPoint Presentation</vt:lpstr>
      <vt:lpstr>Hiệp Lễ                                   CHỨNG NHÂN TÌNH YÊU 140</vt:lpstr>
      <vt:lpstr>Hiệp Lễ                                   CHỨNG NHÂN TÌNH YÊU 140</vt:lpstr>
      <vt:lpstr>Hiệp Lễ                                   CHỨNG NHÂN TÌNH YÊU 140</vt:lpstr>
      <vt:lpstr>Hiệp Lễ                                   CHỨNG NHÂN TÌNH YÊU 140</vt:lpstr>
      <vt:lpstr>Hiệp Lễ                                   CHỨNG NHÂN TÌNH YÊU 140</vt:lpstr>
      <vt:lpstr>Hiệp Lễ                                   CHỨNG NHÂN TÌNH YÊU 140</vt:lpstr>
      <vt:lpstr>Hiệp Lễ                                   CHỨNG NHÂN TÌNH YÊU 140</vt:lpstr>
      <vt:lpstr>Hiệp Lễ                                   CHỨNG NHÂN TÌNH YÊU 140</vt:lpstr>
      <vt:lpstr>Kết lễ                                           TRONG AN BÌNH 307</vt:lpstr>
      <vt:lpstr>Kết lễ                                           TRONG AN BÌNH 307</vt:lpstr>
      <vt:lpstr>Kết lễ                                           TRONG AN BÌNH 307</vt:lpstr>
      <vt:lpstr>Nhập Lễ                                              BƯỚC VÀO 10</vt:lpstr>
      <vt:lpstr>Nhập Lễ                                              BƯỚC VÀO 10</vt:lpstr>
      <vt:lpstr>Nhập Lễ                                              BƯỚC VÀO 10</vt:lpstr>
      <vt:lpstr>PowerPoint Presentation</vt:lpstr>
      <vt:lpstr>PowerPoint Presentation</vt:lpstr>
      <vt:lpstr>Dâng Lễ                                     DÂNG LÊN CHÚA 2 74</vt:lpstr>
      <vt:lpstr>Dâng Lễ                                     DÂNG LÊN CHÚA 2</vt:lpstr>
      <vt:lpstr>Dâng Lễ                                     DÂNG LÊN CHÚA 2</vt:lpstr>
      <vt:lpstr>Dâng Lễ                                     DÂNG LÊN CHÚA 2</vt:lpstr>
      <vt:lpstr>PowerPoint Presentation</vt:lpstr>
      <vt:lpstr>Hiệp Lễ                                   XIN THÊM  LÒNG TIN ĐCH</vt:lpstr>
      <vt:lpstr>Hiệp Lễ                                   XIN THÊM  LÒNG TIN ĐCH</vt:lpstr>
      <vt:lpstr>Hiệp Lễ                                   XIN THÊM  LÒNG TIN ĐCH</vt:lpstr>
      <vt:lpstr>Hiệp Lễ                                   XIN THÊM  LÒNG TIN ĐCH</vt:lpstr>
      <vt:lpstr>Hiệp Lễ                                   XIN THÊM  LÒNG TIN ĐCH</vt:lpstr>
      <vt:lpstr>Hiệp Lễ                                   XIN THÊM  LÒNG TIN ĐCH</vt:lpstr>
      <vt:lpstr>Hiệp Lễ                                   XIN THÊM  LÒNG TIN ĐCH</vt:lpstr>
      <vt:lpstr>Hiệp Lễ                                   XIN THÊM  LÒNG TIN ĐCH</vt:lpstr>
      <vt:lpstr>Hiệp Lễ                                   XIN THÊM  LÒNG TIN ĐCH</vt:lpstr>
      <vt:lpstr>Kết lễ                                           TẠ ƠN CHÚA VỚI MẸ 309</vt:lpstr>
      <vt:lpstr>Kết lễ                                           TẠ ƠN CHÚA VỚI MẸ 309</vt:lpstr>
      <vt:lpstr>Kết lễ                                           TẠ ƠN CHÚA VỚI MẸ 309</vt:lpstr>
      <vt:lpstr>Kết lễ                                           TẠ ƠN CHÚA VỚI MẸ 309</vt:lpstr>
      <vt:lpstr>Nhập Lễ                            XIN BAN THÊM LÒNG TIN MT</vt:lpstr>
      <vt:lpstr>Nhập Lễ                            XIN BAN THÊM LÒNG TIN MT</vt:lpstr>
      <vt:lpstr>Nhập Lễ                            XIN BAN THÊM LÒNG TIN MT</vt:lpstr>
      <vt:lpstr>PowerPoint Presentation</vt:lpstr>
      <vt:lpstr>Hiệp Lễ                             KHÔNG THẤY MÀ TIN VDA</vt:lpstr>
      <vt:lpstr>Hiệp Lễ                             KHÔNG THẤY MÀ TIN</vt:lpstr>
      <vt:lpstr>Hiệp Lễ                             KHÔNG THẤY MÀ TIN</vt:lpstr>
      <vt:lpstr>Hiệp Lễ                             KHÔNG THẤY MÀ TIN</vt:lpstr>
      <vt:lpstr>Hiệp Lễ                             KHÔNG THẤY MÀ TIN</vt:lpstr>
      <vt:lpstr>Hiệp Lễ                             KHÔNG THẤY MÀ TIN</vt:lpstr>
      <vt:lpstr>Nhập Lễ                                                 NGÀY VỀ 547</vt:lpstr>
      <vt:lpstr>Nhập Lễ                                                 NGÀY VỀ 547</vt:lpstr>
      <vt:lpstr>Nhập Lễ                                                 NGÀY VỀ (KL)</vt:lpstr>
      <vt:lpstr>PowerPoint Presentation</vt:lpstr>
      <vt:lpstr>PowerPoint Presentation</vt:lpstr>
      <vt:lpstr>Dâng Lễ                                        CỦA LỄ CẬY TRÔNG 536</vt:lpstr>
      <vt:lpstr>Dâng Lễ                                        CỦA LỄ CẬY TRÔNG 536</vt:lpstr>
      <vt:lpstr>Dâng Lễ                                        CỦA LỄ CẬY TRÔNG 536</vt:lpstr>
      <vt:lpstr>Dâng Lễ                                        CỦA LỄ CẬY TRÔNG 536</vt:lpstr>
      <vt:lpstr>PowerPoint Presentation</vt:lpstr>
      <vt:lpstr>PowerPoint Presentation</vt:lpstr>
      <vt:lpstr>Hiệp Lễ                             CON XIN VỀ BÊN CHÚA</vt:lpstr>
      <vt:lpstr>Hiệp Lễ                             CON XIN VỀ BÊN CHÚA</vt:lpstr>
      <vt:lpstr>Hiệp Lễ                             CON XIN VỀ BÊN CHÚA</vt:lpstr>
      <vt:lpstr>Hiệp Lễ                             CON XIN VỀ BÊN CHÚA</vt:lpstr>
      <vt:lpstr>Hiệp Lễ                             CON XIN VỀ BÊN CHÚA</vt:lpstr>
      <vt:lpstr>Hiệp Lễ                             CON XIN VỀ BÊN CHÚA</vt:lpstr>
      <vt:lpstr>Hiệp Lễ                             CON XIN VỀ BÊN CHÚA</vt:lpstr>
      <vt:lpstr>PowerPoint Presentation</vt:lpstr>
      <vt:lpstr>Kết lễ                                       TRUNG KIÊN CHỜ MẸ 544</vt:lpstr>
      <vt:lpstr>Kết lễ                                       TRUNG KIÊN CHỜ MẸ 544</vt:lpstr>
      <vt:lpstr>Kết lễ                                       TRUNG KIÊN CHỜ MẸ 544</vt:lpstr>
      <vt:lpstr>Nhập Lễ                                       QUYỀN NĂNG CHÚA 132</vt:lpstr>
      <vt:lpstr>Nhập Lễ                                       QUYỀN NĂNG CHÚA</vt:lpstr>
      <vt:lpstr>Nhập Lễ                                       QUYỀN NĂNG CHÚA</vt:lpstr>
      <vt:lpstr>Nhập Lễ                                       QUYỀN NĂNG CHÚA</vt:lpstr>
      <vt:lpstr>Nhập Lễ                                       QUYỀN NĂNG CHÚA</vt:lpstr>
      <vt:lpstr>PowerPoint Presentation</vt:lpstr>
      <vt:lpstr>PowerPoint Presentation</vt:lpstr>
      <vt:lpstr>Hiệp Lễ                                     CỦA LỄ DÂNG CHA 40 </vt:lpstr>
      <vt:lpstr>Hiệp Lễ                                     CỦA LỄ DÂNG CHA 40 </vt:lpstr>
      <vt:lpstr>Hiệp Lễ                                     CỦA LỄ DÂNG CHA 40 </vt:lpstr>
      <vt:lpstr>Hiệp Lễ                                     CỦA LỄ DÂNG CHA 40 </vt:lpstr>
      <vt:lpstr>Hiệp Lễ                                     CỦA LỄ DÂNG CHA 40 </vt:lpstr>
      <vt:lpstr>Hiệp Lễ                                     CỦA LỄ DÂNG CHA 40 </vt:lpstr>
      <vt:lpstr>PowerPoint Presentation</vt:lpstr>
      <vt:lpstr>Hiệp Lễ                                   CHÚA QUYỀN NĂNG HH</vt:lpstr>
      <vt:lpstr>Hiệp Lễ                                   CHÚA QUYỀN NĂNG HH</vt:lpstr>
      <vt:lpstr>Hiệp Lễ                                   CHÚA QUYỀN NĂNG HH</vt:lpstr>
      <vt:lpstr>Hiệp Lễ                                   CHÚA QUYỀN NĂNG HH</vt:lpstr>
      <vt:lpstr>Hiệp Lễ                                   CHÚA QUYỀN NĂNG HH</vt:lpstr>
      <vt:lpstr>Hiệp Lễ                                   CHÚA QUYỀN NĂNG HH</vt:lpstr>
      <vt:lpstr>Hiệp Lễ                                   CHÚA QUYỀN NĂNG HH</vt:lpstr>
      <vt:lpstr>Hiệp Lễ                                   CHÚA QUYỀN NĂNG HH</vt:lpstr>
      <vt:lpstr>Hiệp Lễ                                   CHÚA QUYỀN NĂNG HH</vt:lpstr>
      <vt:lpstr>Hiệp Lễ                                   CHÚA QUYỀN NĂNG HH</vt:lpstr>
      <vt:lpstr>Hiệp Lễ                                   CHÚA QUYỀN NĂNG HH</vt:lpstr>
      <vt:lpstr>Hiệp Lễ                                   CHÚA QUYỀN NĂNG HH</vt:lpstr>
      <vt:lpstr>Hiệp Lễ                                   CHÚA QUYỀN NĂNG HH</vt:lpstr>
      <vt:lpstr>Hiệp Lễ                                   CHÚA QUYỀN NĂNG HH</vt:lpstr>
      <vt:lpstr>Hiệp Lễ                                   CHÚA QUYỀN NĂNG HH</vt:lpstr>
      <vt:lpstr>Hiệp Lễ                                   CHÚA QUYỀN NĂNG HH</vt:lpstr>
      <vt:lpstr>Kết lễ                                           CON TÌM VỀ MẸ 237</vt:lpstr>
      <vt:lpstr>Kết lễ                                           CON TÌM VỀ MẸ 237</vt:lpstr>
      <vt:lpstr>Kết lễ                                           CON TÌM VỀ MẸ 237</vt:lpstr>
      <vt:lpstr>Kết lễ                                           CON TÌM VỀ MẸ 237</vt:lpstr>
      <vt:lpstr>Kết lễ                                           CON TÌM VỀ MẸ 237</vt:lpstr>
      <vt:lpstr>Dâng Lễ                                        CON XIN DÂNG 39</vt:lpstr>
      <vt:lpstr>Dâng Lễ                                        CON XIN DÂNG</vt:lpstr>
      <vt:lpstr>Dâng Lễ                                        CON XIN DÂNG</vt:lpstr>
      <vt:lpstr>PowerPoint Presentation</vt:lpstr>
      <vt:lpstr>Hiệp Lễ                            DẪN CON TỪNG BƯỚC 124</vt:lpstr>
      <vt:lpstr>Hiệp Lễ                            DẪN CON TỪNG BƯỚC 120</vt:lpstr>
      <vt:lpstr>Hiệp Lễ                            DẪN CON TỪNG BƯỚC 120</vt:lpstr>
      <vt:lpstr>Hiệp Lễ                            DẪN CON TỪNG BƯỚC 120</vt:lpstr>
      <vt:lpstr>Hiệp Lễ                            DẪN CON TỪNG BƯỚC 120</vt:lpstr>
      <vt:lpstr>Hiệp Lễ                            DẪN CON TỪNG BƯỚC 120</vt:lpstr>
      <vt:lpstr>Hiệp Lễ                            DẪN CON TỪNG BƯỚC 120</vt:lpstr>
      <vt:lpstr>Hiệp Lễ                            DẪN CON TỪNG BƯỚC 120</vt:lpstr>
      <vt:lpstr>Kết lễ                                       TRONG TIM CHÚA 148 C3</vt:lpstr>
      <vt:lpstr>Kết lễ                                       TRONG TIM CHÚA 148 C3</vt:lpstr>
      <vt:lpstr>Kết lễ                                       TRONG TIM CHÚA 148 C3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Asus ZenBook</dc:creator>
  <cp:lastModifiedBy>Anh Tran</cp:lastModifiedBy>
  <cp:revision>802</cp:revision>
  <dcterms:created xsi:type="dcterms:W3CDTF">2018-06-27T09:15:00Z</dcterms:created>
  <dcterms:modified xsi:type="dcterms:W3CDTF">2024-03-10T11:07:52Z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1033-10.2.0.7439</vt:lpwstr>
  </property>
</Properties>
</file>

<file path=docProps/thumbnail.jpeg>
</file>